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tmp" ContentType="image/png"/>
  <Default Extension="xlsx" ContentType="application/haansoftxlsx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theme/theme2.xml" ContentType="application/vnd.openxmlformats-officedocument.theme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drawings/drawing2.xml" ContentType="application/vnd.openxmlformats-officedocument.drawingml.chartshapes+xml"/>
  <Override PartName="/ppt/charts/chart3.xml" ContentType="application/vnd.openxmlformats-officedocument.drawingml.chart+xml"/>
  <Override PartName="/ppt/drawings/drawing3.xml" ContentType="application/vnd.openxmlformats-officedocument.drawingml.chartshapes+xml"/>
  <Override PartName="/ppt/charts/chart4.xml" ContentType="application/vnd.openxmlformats-officedocument.drawingml.chart+xml"/>
  <Override PartName="/ppt/drawings/drawing4.xml" ContentType="application/vnd.openxmlformats-officedocument.drawingml.chartshapes+xml"/>
  <Override PartName="/ppt/notesSlides/notesSlide1.xml" ContentType="application/vnd.openxmlformats-officedocument.presentationml.notesSlide+xml"/>
  <Override PartName="/ppt/charts/chart5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50" r:id="rId1"/>
    <p:sldMasterId id="2147483652" r:id="rId2"/>
    <p:sldMasterId id="2147483684" r:id="rId3"/>
  </p:sldMasterIdLst>
  <p:notesMasterIdLst>
    <p:notesMasterId r:id="rId76"/>
  </p:notesMasterIdLst>
  <p:handoutMasterIdLst>
    <p:handoutMasterId r:id="rId77"/>
  </p:handoutMasterIdLst>
  <p:sldIdLst>
    <p:sldId id="256" r:id="rId4"/>
    <p:sldId id="262" r:id="rId5"/>
    <p:sldId id="261" r:id="rId6"/>
    <p:sldId id="265" r:id="rId7"/>
    <p:sldId id="286" r:id="rId8"/>
    <p:sldId id="326" r:id="rId9"/>
    <p:sldId id="293" r:id="rId10"/>
    <p:sldId id="278" r:id="rId11"/>
    <p:sldId id="299" r:id="rId12"/>
    <p:sldId id="297" r:id="rId13"/>
    <p:sldId id="272" r:id="rId14"/>
    <p:sldId id="306" r:id="rId15"/>
    <p:sldId id="282" r:id="rId16"/>
    <p:sldId id="274" r:id="rId17"/>
    <p:sldId id="315" r:id="rId18"/>
    <p:sldId id="277" r:id="rId19"/>
    <p:sldId id="296" r:id="rId20"/>
    <p:sldId id="309" r:id="rId21"/>
    <p:sldId id="270" r:id="rId22"/>
    <p:sldId id="279" r:id="rId23"/>
    <p:sldId id="268" r:id="rId24"/>
    <p:sldId id="280" r:id="rId25"/>
    <p:sldId id="295" r:id="rId26"/>
    <p:sldId id="327" r:id="rId27"/>
    <p:sldId id="281" r:id="rId28"/>
    <p:sldId id="298" r:id="rId29"/>
    <p:sldId id="320" r:id="rId30"/>
    <p:sldId id="273" r:id="rId31"/>
    <p:sldId id="271" r:id="rId32"/>
    <p:sldId id="284" r:id="rId33"/>
    <p:sldId id="316" r:id="rId34"/>
    <p:sldId id="275" r:id="rId35"/>
    <p:sldId id="318" r:id="rId36"/>
    <p:sldId id="321" r:id="rId37"/>
    <p:sldId id="319" r:id="rId38"/>
    <p:sldId id="322" r:id="rId39"/>
    <p:sldId id="323" r:id="rId40"/>
    <p:sldId id="324" r:id="rId41"/>
    <p:sldId id="307" r:id="rId42"/>
    <p:sldId id="325" r:id="rId43"/>
    <p:sldId id="285" r:id="rId44"/>
    <p:sldId id="314" r:id="rId45"/>
    <p:sldId id="276" r:id="rId46"/>
    <p:sldId id="287" r:id="rId47"/>
    <p:sldId id="288" r:id="rId48"/>
    <p:sldId id="290" r:id="rId49"/>
    <p:sldId id="292" r:id="rId50"/>
    <p:sldId id="289" r:id="rId51"/>
    <p:sldId id="294" r:id="rId52"/>
    <p:sldId id="283" r:id="rId53"/>
    <p:sldId id="317" r:id="rId54"/>
    <p:sldId id="266" r:id="rId55"/>
    <p:sldId id="267" r:id="rId56"/>
    <p:sldId id="260" r:id="rId57"/>
    <p:sldId id="329" r:id="rId58"/>
    <p:sldId id="328" r:id="rId59"/>
    <p:sldId id="331" r:id="rId60"/>
    <p:sldId id="332" r:id="rId61"/>
    <p:sldId id="333" r:id="rId62"/>
    <p:sldId id="334" r:id="rId63"/>
    <p:sldId id="335" r:id="rId64"/>
    <p:sldId id="336" r:id="rId65"/>
    <p:sldId id="337" r:id="rId66"/>
    <p:sldId id="338" r:id="rId67"/>
    <p:sldId id="339" r:id="rId68"/>
    <p:sldId id="340" r:id="rId69"/>
    <p:sldId id="341" r:id="rId70"/>
    <p:sldId id="300" r:id="rId71"/>
    <p:sldId id="301" r:id="rId72"/>
    <p:sldId id="302" r:id="rId73"/>
    <p:sldId id="303" r:id="rId74"/>
    <p:sldId id="304" r:id="rId75"/>
  </p:sldIdLst>
  <p:sldSz cx="12192000" cy="6858000"/>
  <p:notesSz cx="6858000" cy="9144000"/>
  <p:defaultTextStyle>
    <a:defPPr>
      <a:defRPr lang="en-US"/>
    </a:defPPr>
    <a:lvl1pPr marL="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18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377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566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754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5943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131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320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509" algn="l" defTabSz="914377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364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764" autoAdjust="0"/>
    <p:restoredTop sz="96215" autoAdjust="0"/>
  </p:normalViewPr>
  <p:slideViewPr>
    <p:cSldViewPr snapToGrid="0">
      <p:cViewPr varScale="1">
        <p:scale>
          <a:sx n="62" d="100"/>
          <a:sy n="62" d="100"/>
        </p:scale>
        <p:origin x="864" y="72"/>
      </p:cViewPr>
      <p:guideLst>
        <p:guide orient="horz" pos="2364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 showGuides="1">
      <p:cViewPr varScale="1">
        <p:scale>
          <a:sx n="86" d="100"/>
          <a:sy n="86" d="100"/>
        </p:scale>
        <p:origin x="3012" y="84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slide" Target="slides/slide39.xml"/><Relationship Id="rId47" Type="http://schemas.openxmlformats.org/officeDocument/2006/relationships/slide" Target="slides/slide44.xml"/><Relationship Id="rId63" Type="http://schemas.openxmlformats.org/officeDocument/2006/relationships/slide" Target="slides/slide60.xml"/><Relationship Id="rId68" Type="http://schemas.openxmlformats.org/officeDocument/2006/relationships/slide" Target="slides/slide65.xml"/><Relationship Id="rId16" Type="http://schemas.openxmlformats.org/officeDocument/2006/relationships/slide" Target="slides/slide13.xml"/><Relationship Id="rId11" Type="http://schemas.openxmlformats.org/officeDocument/2006/relationships/slide" Target="slides/slide8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53" Type="http://schemas.openxmlformats.org/officeDocument/2006/relationships/slide" Target="slides/slide50.xml"/><Relationship Id="rId58" Type="http://schemas.openxmlformats.org/officeDocument/2006/relationships/slide" Target="slides/slide55.xml"/><Relationship Id="rId74" Type="http://schemas.openxmlformats.org/officeDocument/2006/relationships/slide" Target="slides/slide71.xml"/><Relationship Id="rId79" Type="http://schemas.openxmlformats.org/officeDocument/2006/relationships/viewProps" Target="viewProps.xml"/><Relationship Id="rId5" Type="http://schemas.openxmlformats.org/officeDocument/2006/relationships/slide" Target="slides/slide2.xml"/><Relationship Id="rId61" Type="http://schemas.openxmlformats.org/officeDocument/2006/relationships/slide" Target="slides/slide58.xml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slide" Target="slides/slide40.xml"/><Relationship Id="rId48" Type="http://schemas.openxmlformats.org/officeDocument/2006/relationships/slide" Target="slides/slide45.xml"/><Relationship Id="rId56" Type="http://schemas.openxmlformats.org/officeDocument/2006/relationships/slide" Target="slides/slide53.xml"/><Relationship Id="rId64" Type="http://schemas.openxmlformats.org/officeDocument/2006/relationships/slide" Target="slides/slide61.xml"/><Relationship Id="rId69" Type="http://schemas.openxmlformats.org/officeDocument/2006/relationships/slide" Target="slides/slide66.xml"/><Relationship Id="rId77" Type="http://schemas.openxmlformats.org/officeDocument/2006/relationships/handoutMaster" Target="handoutMasters/handoutMaster1.xml"/><Relationship Id="rId8" Type="http://schemas.openxmlformats.org/officeDocument/2006/relationships/slide" Target="slides/slide5.xml"/><Relationship Id="rId51" Type="http://schemas.openxmlformats.org/officeDocument/2006/relationships/slide" Target="slides/slide48.xml"/><Relationship Id="rId72" Type="http://schemas.openxmlformats.org/officeDocument/2006/relationships/slide" Target="slides/slide69.xml"/><Relationship Id="rId80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Relationship Id="rId46" Type="http://schemas.openxmlformats.org/officeDocument/2006/relationships/slide" Target="slides/slide43.xml"/><Relationship Id="rId59" Type="http://schemas.openxmlformats.org/officeDocument/2006/relationships/slide" Target="slides/slide56.xml"/><Relationship Id="rId67" Type="http://schemas.openxmlformats.org/officeDocument/2006/relationships/slide" Target="slides/slide64.xml"/><Relationship Id="rId20" Type="http://schemas.openxmlformats.org/officeDocument/2006/relationships/slide" Target="slides/slide17.xml"/><Relationship Id="rId41" Type="http://schemas.openxmlformats.org/officeDocument/2006/relationships/slide" Target="slides/slide38.xml"/><Relationship Id="rId54" Type="http://schemas.openxmlformats.org/officeDocument/2006/relationships/slide" Target="slides/slide51.xml"/><Relationship Id="rId62" Type="http://schemas.openxmlformats.org/officeDocument/2006/relationships/slide" Target="slides/slide59.xml"/><Relationship Id="rId70" Type="http://schemas.openxmlformats.org/officeDocument/2006/relationships/slide" Target="slides/slide67.xml"/><Relationship Id="rId75" Type="http://schemas.openxmlformats.org/officeDocument/2006/relationships/slide" Target="slides/slide7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49" Type="http://schemas.openxmlformats.org/officeDocument/2006/relationships/slide" Target="slides/slide46.xml"/><Relationship Id="rId57" Type="http://schemas.openxmlformats.org/officeDocument/2006/relationships/slide" Target="slides/slide54.xml"/><Relationship Id="rId10" Type="http://schemas.openxmlformats.org/officeDocument/2006/relationships/slide" Target="slides/slide7.xml"/><Relationship Id="rId31" Type="http://schemas.openxmlformats.org/officeDocument/2006/relationships/slide" Target="slides/slide28.xml"/><Relationship Id="rId44" Type="http://schemas.openxmlformats.org/officeDocument/2006/relationships/slide" Target="slides/slide41.xml"/><Relationship Id="rId52" Type="http://schemas.openxmlformats.org/officeDocument/2006/relationships/slide" Target="slides/slide49.xml"/><Relationship Id="rId60" Type="http://schemas.openxmlformats.org/officeDocument/2006/relationships/slide" Target="slides/slide57.xml"/><Relationship Id="rId65" Type="http://schemas.openxmlformats.org/officeDocument/2006/relationships/slide" Target="slides/slide62.xml"/><Relationship Id="rId73" Type="http://schemas.openxmlformats.org/officeDocument/2006/relationships/slide" Target="slides/slide70.xml"/><Relationship Id="rId78" Type="http://schemas.openxmlformats.org/officeDocument/2006/relationships/presProps" Target="presProps.xml"/><Relationship Id="rId81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slide" Target="slides/slide36.xml"/><Relationship Id="rId34" Type="http://schemas.openxmlformats.org/officeDocument/2006/relationships/slide" Target="slides/slide31.xml"/><Relationship Id="rId50" Type="http://schemas.openxmlformats.org/officeDocument/2006/relationships/slide" Target="slides/slide47.xml"/><Relationship Id="rId55" Type="http://schemas.openxmlformats.org/officeDocument/2006/relationships/slide" Target="slides/slide52.xml"/><Relationship Id="rId76" Type="http://schemas.openxmlformats.org/officeDocument/2006/relationships/notesMaster" Target="notesMasters/notesMaster1.xml"/><Relationship Id="rId7" Type="http://schemas.openxmlformats.org/officeDocument/2006/relationships/slide" Target="slides/slide4.xml"/><Relationship Id="rId71" Type="http://schemas.openxmlformats.org/officeDocument/2006/relationships/slide" Target="slides/slide6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6.xml"/><Relationship Id="rId24" Type="http://schemas.openxmlformats.org/officeDocument/2006/relationships/slide" Target="slides/slide21.xml"/><Relationship Id="rId40" Type="http://schemas.openxmlformats.org/officeDocument/2006/relationships/slide" Target="slides/slide37.xml"/><Relationship Id="rId45" Type="http://schemas.openxmlformats.org/officeDocument/2006/relationships/slide" Target="slides/slide42.xml"/><Relationship Id="rId66" Type="http://schemas.openxmlformats.org/officeDocument/2006/relationships/slide" Target="slides/slide63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111.xlsx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222.xlsx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333.xlsx"/></Relationships>
</file>

<file path=ppt/charts/_rels/chart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package" Target="../embeddings/Microsoft_Excel_Worksheet444.xlsx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55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1"/>
              </a:solidFill>
            </c:spPr>
            <c:extLst>
              <c:ext xmlns:c16="http://schemas.microsoft.com/office/drawing/2014/chart" uri="{C3380CC4-5D6E-409C-BE32-E72D297353CC}">
                <c16:uniqueId val="{00000001-0A88-44A9-979B-33D5B8E0485A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0A88-44A9-979B-33D5B8E0485A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60</c:v>
                </c:pt>
                <c:pt idx="1">
                  <c:v>40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0A88-44A9-979B-33D5B8E0485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2"/>
              </a:solidFill>
            </c:spPr>
            <c:extLst>
              <c:ext xmlns:c16="http://schemas.microsoft.com/office/drawing/2014/chart" uri="{C3380CC4-5D6E-409C-BE32-E72D297353CC}">
                <c16:uniqueId val="{00000001-7AEB-489E-BFE7-93543885CA79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7AEB-489E-BFE7-93543885CA79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85</c:v>
                </c:pt>
                <c:pt idx="1">
                  <c:v>15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7AEB-489E-BFE7-93543885CA79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3"/>
              </a:solidFill>
            </c:spPr>
            <c:extLst>
              <c:ext xmlns:c16="http://schemas.microsoft.com/office/drawing/2014/chart" uri="{C3380CC4-5D6E-409C-BE32-E72D297353CC}">
                <c16:uniqueId val="{00000001-A5C6-419A-816B-EBE5ADE556AA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A5C6-419A-816B-EBE5ADE556AA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30</c:v>
                </c:pt>
                <c:pt idx="1">
                  <c:v>70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A5C6-419A-816B-EBE5ADE556AA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17353627374736"/>
          <c:y val="0.11934540032059297"/>
          <c:w val="0.75426519560504668"/>
          <c:h val="0.93788808900699538"/>
        </c:manualLayout>
      </c:layout>
      <c:doughnutChart>
        <c:varyColors val="1"/>
        <c:ser>
          <c:idx val="0"/>
          <c:order val="0"/>
          <c:spPr>
            <a:solidFill>
              <a:schemeClr val="bg1"/>
            </a:solidFill>
          </c:spPr>
          <c:dPt>
            <c:idx val="0"/>
            <c:bubble3D val="0"/>
            <c:spPr>
              <a:solidFill>
                <a:schemeClr val="accent4"/>
              </a:solidFill>
            </c:spPr>
            <c:extLst>
              <c:ext xmlns:c16="http://schemas.microsoft.com/office/drawing/2014/chart" uri="{C3380CC4-5D6E-409C-BE32-E72D297353CC}">
                <c16:uniqueId val="{00000001-C3BB-4403-BBE0-EDBD1D8F5C21}"/>
              </c:ext>
            </c:extLst>
          </c:dPt>
          <c:dPt>
            <c:idx val="1"/>
            <c:bubble3D val="0"/>
            <c:spPr>
              <a:noFill/>
            </c:spPr>
            <c:extLst>
              <c:ext xmlns:c16="http://schemas.microsoft.com/office/drawing/2014/chart" uri="{C3380CC4-5D6E-409C-BE32-E72D297353CC}">
                <c16:uniqueId val="{00000003-C3BB-4403-BBE0-EDBD1D8F5C21}"/>
              </c:ext>
            </c:extLst>
          </c:dPt>
          <c:val>
            <c:numRef>
              <c:f>Sheet1!$B$2:$B$3</c:f>
              <c:numCache>
                <c:formatCode>General</c:formatCode>
                <c:ptCount val="2"/>
                <c:pt idx="0">
                  <c:v>70</c:v>
                </c:pt>
                <c:pt idx="1">
                  <c:v>30</c:v>
                </c:pt>
              </c:numCache>
            </c:numRef>
          </c:val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Sales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Sheet1!$A$2:$A$3</c15:sqref>
                        </c15:formulaRef>
                      </c:ext>
                    </c:extLst>
                    <c:strCache>
                      <c:ptCount val="2"/>
                      <c:pt idx="0">
                        <c:v>1st Qtr</c:v>
                      </c:pt>
                      <c:pt idx="1">
                        <c:v>2nd Qtr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4-C3BB-4403-BBE0-EDBD1D8F5C2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8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ndard"/>
        <c:varyColors val="0"/>
        <c:ser>
          <c:idx val="0"/>
          <c:order val="0"/>
          <c:spPr>
            <a:ln w="28575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6"/>
            <c:spPr>
              <a:solidFill>
                <a:schemeClr val="accent2"/>
              </a:solidFill>
              <a:ln w="9525">
                <a:solidFill>
                  <a:schemeClr val="accent2"/>
                </a:solidFill>
                <a:round/>
                <a:headEnd type="oval"/>
                <a:tailEnd type="oval"/>
              </a:ln>
              <a:effectLst/>
            </c:spPr>
          </c:marker>
          <c:val>
            <c:numRef>
              <c:f>Sheet1!$B$2:$B$6</c:f>
              <c:numCache>
                <c:formatCode>General</c:formatCode>
                <c:ptCount val="5"/>
                <c:pt idx="0">
                  <c:v>5</c:v>
                </c:pt>
                <c:pt idx="1">
                  <c:v>25</c:v>
                </c:pt>
                <c:pt idx="2">
                  <c:v>25</c:v>
                </c:pt>
                <c:pt idx="3">
                  <c:v>70</c:v>
                </c:pt>
                <c:pt idx="4">
                  <c:v>75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Sheet1!$B$1</c15:sqref>
                        </c15:formulaRef>
                      </c:ext>
                    </c:extLst>
                    <c:strCache>
                      <c:ptCount val="1"/>
                      <c:pt idx="0">
                        <c:v>Column2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0-01F3-455E-881C-08A00A201ABF}"/>
            </c:ext>
          </c:extLst>
        </c:ser>
        <c:ser>
          <c:idx val="1"/>
          <c:order val="1"/>
          <c:spPr>
            <a:ln w="28575" cap="rnd">
              <a:solidFill>
                <a:schemeClr val="accent3"/>
              </a:solidFill>
              <a:round/>
              <a:headEnd type="none"/>
              <a:tailEnd type="none"/>
            </a:ln>
            <a:effectLst/>
          </c:spPr>
          <c:marker>
            <c:symbol val="circle"/>
            <c:size val="5"/>
            <c:spPr>
              <a:solidFill>
                <a:schemeClr val="accent3">
                  <a:alpha val="98000"/>
                </a:schemeClr>
              </a:solidFill>
              <a:ln w="9525">
                <a:solidFill>
                  <a:schemeClr val="accent3"/>
                </a:solidFill>
                <a:headEnd type="none"/>
                <a:tailEnd type="none"/>
              </a:ln>
              <a:effectLst/>
            </c:spPr>
          </c:marker>
          <c:val>
            <c:numRef>
              <c:f>Sheet1!$C$2:$C$6</c:f>
              <c:numCache>
                <c:formatCode>General</c:formatCode>
                <c:ptCount val="5"/>
                <c:pt idx="0">
                  <c:v>20</c:v>
                </c:pt>
                <c:pt idx="1">
                  <c:v>65</c:v>
                </c:pt>
                <c:pt idx="2">
                  <c:v>15</c:v>
                </c:pt>
                <c:pt idx="3">
                  <c:v>50</c:v>
                </c:pt>
                <c:pt idx="4">
                  <c:v>35</c:v>
                </c:pt>
              </c:numCache>
            </c:numRef>
          </c:val>
          <c:smooth val="0"/>
          <c:extLst>
            <c:ext xmlns:c15="http://schemas.microsoft.com/office/drawing/2012/chart" uri="{02D57815-91ED-43cb-92C2-25804820EDAC}">
              <c15:filteredSeriesTitle>
                <c15:tx>
                  <c:strRef>
                    <c:extLst>
                      <c:ext uri="{02D57815-91ED-43cb-92C2-25804820EDAC}">
                        <c15:formulaRef>
                          <c15:sqref>Sheet1!$C$1</c15:sqref>
                        </c15:formulaRef>
                      </c:ext>
                    </c:extLst>
                    <c:strCache>
                      <c:ptCount val="1"/>
                      <c:pt idx="0">
                        <c:v>Series 4</c:v>
                      </c:pt>
                    </c:strCache>
                  </c:strRef>
                </c15:tx>
              </c15:filteredSeriesTitle>
            </c:ext>
            <c:ext xmlns:c15="http://schemas.microsoft.com/office/drawing/2012/chart" uri="{02D57815-91ED-43cb-92C2-25804820EDAC}">
              <c15:filteredCategoryTitle>
                <c15:cat>
                  <c:strRef>
                    <c:extLst>
                      <c:ext uri="{02D57815-91ED-43cb-92C2-25804820EDAC}">
                        <c15:formulaRef>
                          <c15:sqref>Sheet1!$A$2:$A$6</c15:sqref>
                        </c15:formulaRef>
                      </c:ext>
                    </c:extLst>
                    <c:strCache>
                      <c:ptCount val="5"/>
                      <c:pt idx="0">
                        <c:v>Category 1</c:v>
                      </c:pt>
                      <c:pt idx="1">
                        <c:v>Category 2</c:v>
                      </c:pt>
                      <c:pt idx="2">
                        <c:v>Category 3</c:v>
                      </c:pt>
                      <c:pt idx="3">
                        <c:v>Category 4</c:v>
                      </c:pt>
                      <c:pt idx="4">
                        <c:v>Categor 5</c:v>
                      </c:pt>
                    </c:strCache>
                  </c:strRef>
                </c15:cat>
              </c15:filteredCategoryTitle>
            </c:ext>
            <c:ext xmlns:c16="http://schemas.microsoft.com/office/drawing/2014/chart" uri="{C3380CC4-5D6E-409C-BE32-E72D297353CC}">
              <c16:uniqueId val="{00000001-01F3-455E-881C-08A00A201AB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-1963464352"/>
        <c:axId val="-1963463808"/>
      </c:lineChart>
      <c:catAx>
        <c:axId val="-1963464352"/>
        <c:scaling>
          <c:orientation val="minMax"/>
        </c:scaling>
        <c:delete val="1"/>
        <c:axPos val="b"/>
        <c:numFmt formatCode="General" sourceLinked="1"/>
        <c:majorTickMark val="none"/>
        <c:minorTickMark val="none"/>
        <c:tickLblPos val="nextTo"/>
        <c:crossAx val="-1963463808"/>
        <c:crosses val="autoZero"/>
        <c:auto val="1"/>
        <c:lblAlgn val="ctr"/>
        <c:lblOffset val="100"/>
        <c:noMultiLvlLbl val="0"/>
      </c:catAx>
      <c:valAx>
        <c:axId val="-1963463808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97" b="0" i="0" u="none" strike="noStrike" kern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-1963464352"/>
        <c:crosses val="autoZero"/>
        <c:crossBetween val="between"/>
      </c:valAx>
      <c:spPr>
        <a:noFill/>
        <a:ln>
          <a:solidFill>
            <a:schemeClr val="tx1">
              <a:lumMod val="75000"/>
              <a:lumOff val="25000"/>
            </a:schemeClr>
          </a:solidFill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2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0.09941</cdr:x>
      <cdr:y>0.07453</cdr:y>
    </cdr:from>
    <cdr:to>
      <cdr:x>0.51389</cdr:x>
      <cdr:y>0.31342</cdr:y>
    </cdr:to>
    <cdr:sp macro="" textlink="">
      <cdr:nvSpPr>
        <cdr:cNvPr id="3" name="TextBox 43"/>
        <cdr:cNvSpPr txBox="1"/>
      </cdr:nvSpPr>
      <cdr:spPr>
        <a:xfrm xmlns:a="http://schemas.openxmlformats.org/drawingml/2006/main">
          <a:off x="207243" y="144041"/>
          <a:ext cx="864096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rPr>
            <a:t>60%</a:t>
          </a:r>
          <a:endParaRPr lang="ko-KR" altLang="en-US" sz="2400" b="1" dirty="0">
            <a:solidFill>
              <a:schemeClr val="tx1">
                <a:lumMod val="75000"/>
                <a:lumOff val="25000"/>
              </a:schemeClr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</cdr:x>
      <cdr:y>0.40986</cdr:y>
    </cdr:from>
    <cdr:to>
      <cdr:x>1</cdr:x>
      <cdr:y>0.56912</cdr:y>
    </cdr:to>
    <cdr:sp macro="" textlink="">
      <cdr:nvSpPr>
        <cdr:cNvPr id="5" name="TextBox 90"/>
        <cdr:cNvSpPr txBox="1"/>
      </cdr:nvSpPr>
      <cdr:spPr>
        <a:xfrm xmlns:a="http://schemas.openxmlformats.org/drawingml/2006/main">
          <a:off x="0" y="792091"/>
          <a:ext cx="208478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fa-IR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rPr>
            <a:t>فهرستاینجا</a:t>
          </a:r>
          <a:endParaRPr lang="ko-KR" altLang="en-US" sz="1400" b="1" dirty="0">
            <a:solidFill>
              <a:schemeClr val="tx1">
                <a:lumMod val="75000"/>
                <a:lumOff val="25000"/>
              </a:schemeClr>
            </a:solidFill>
            <a:latin typeface="+mn-lt"/>
            <a:cs typeface="Arial" pitchFamily="34" charset="0"/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0.09941</cdr:x>
      <cdr:y>0.07453</cdr:y>
    </cdr:from>
    <cdr:to>
      <cdr:x>0.51389</cdr:x>
      <cdr:y>0.31342</cdr:y>
    </cdr:to>
    <cdr:sp macro="" textlink="">
      <cdr:nvSpPr>
        <cdr:cNvPr id="3" name="TextBox 43"/>
        <cdr:cNvSpPr txBox="1"/>
      </cdr:nvSpPr>
      <cdr:spPr>
        <a:xfrm xmlns:a="http://schemas.openxmlformats.org/drawingml/2006/main">
          <a:off x="207243" y="144041"/>
          <a:ext cx="864096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rPr>
            <a:t>85%</a:t>
          </a:r>
          <a:endParaRPr lang="ko-KR" altLang="en-US" sz="2400" b="1" dirty="0">
            <a:solidFill>
              <a:schemeClr val="tx1">
                <a:lumMod val="75000"/>
                <a:lumOff val="25000"/>
              </a:schemeClr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</cdr:x>
      <cdr:y>0.40986</cdr:y>
    </cdr:from>
    <cdr:to>
      <cdr:x>1</cdr:x>
      <cdr:y>0.56912</cdr:y>
    </cdr:to>
    <cdr:sp macro="" textlink="">
      <cdr:nvSpPr>
        <cdr:cNvPr id="5" name="TextBox 90"/>
        <cdr:cNvSpPr txBox="1"/>
      </cdr:nvSpPr>
      <cdr:spPr>
        <a:xfrm xmlns:a="http://schemas.openxmlformats.org/drawingml/2006/main">
          <a:off x="0" y="792091"/>
          <a:ext cx="208478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fa-IR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rPr>
            <a:t>فهرستاینجا</a:t>
          </a:r>
          <a:endParaRPr lang="ko-KR" altLang="en-US" sz="1400" b="1" dirty="0">
            <a:solidFill>
              <a:schemeClr val="tx1">
                <a:lumMod val="75000"/>
                <a:lumOff val="25000"/>
              </a:schemeClr>
            </a:solidFill>
            <a:latin typeface="+mn-lt"/>
            <a:cs typeface="Arial" pitchFamily="34" charset="0"/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0.09941</cdr:x>
      <cdr:y>0.07453</cdr:y>
    </cdr:from>
    <cdr:to>
      <cdr:x>0.51389</cdr:x>
      <cdr:y>0.31342</cdr:y>
    </cdr:to>
    <cdr:sp macro="" textlink="">
      <cdr:nvSpPr>
        <cdr:cNvPr id="3" name="TextBox 43"/>
        <cdr:cNvSpPr txBox="1"/>
      </cdr:nvSpPr>
      <cdr:spPr>
        <a:xfrm xmlns:a="http://schemas.openxmlformats.org/drawingml/2006/main">
          <a:off x="207243" y="144041"/>
          <a:ext cx="864096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rPr>
            <a:t>30%</a:t>
          </a:r>
          <a:endParaRPr lang="ko-KR" altLang="en-US" sz="2400" b="1" dirty="0">
            <a:solidFill>
              <a:schemeClr val="tx1">
                <a:lumMod val="75000"/>
                <a:lumOff val="25000"/>
              </a:schemeClr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</cdr:x>
      <cdr:y>0.40986</cdr:y>
    </cdr:from>
    <cdr:to>
      <cdr:x>1</cdr:x>
      <cdr:y>0.56912</cdr:y>
    </cdr:to>
    <cdr:sp macro="" textlink="">
      <cdr:nvSpPr>
        <cdr:cNvPr id="5" name="TextBox 90"/>
        <cdr:cNvSpPr txBox="1"/>
      </cdr:nvSpPr>
      <cdr:spPr>
        <a:xfrm xmlns:a="http://schemas.openxmlformats.org/drawingml/2006/main">
          <a:off x="0" y="792091"/>
          <a:ext cx="208478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fa-IR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rPr>
            <a:t>فهرستاینجا</a:t>
          </a:r>
          <a:endParaRPr lang="ko-KR" altLang="en-US" sz="1400" b="1" dirty="0">
            <a:solidFill>
              <a:schemeClr val="tx1">
                <a:lumMod val="75000"/>
                <a:lumOff val="25000"/>
              </a:schemeClr>
            </a:solidFill>
            <a:latin typeface="+mn-lt"/>
            <a:cs typeface="Arial" pitchFamily="34" charset="0"/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0.09941</cdr:x>
      <cdr:y>0.07453</cdr:y>
    </cdr:from>
    <cdr:to>
      <cdr:x>0.51389</cdr:x>
      <cdr:y>0.31342</cdr:y>
    </cdr:to>
    <cdr:sp macro="" textlink="">
      <cdr:nvSpPr>
        <cdr:cNvPr id="3" name="TextBox 43"/>
        <cdr:cNvSpPr txBox="1"/>
      </cdr:nvSpPr>
      <cdr:spPr>
        <a:xfrm xmlns:a="http://schemas.openxmlformats.org/drawingml/2006/main">
          <a:off x="207243" y="144041"/>
          <a:ext cx="864096" cy="461665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Arial" pitchFamily="34" charset="0"/>
              <a:cs typeface="Arial" pitchFamily="34" charset="0"/>
            </a:rPr>
            <a:t>70%</a:t>
          </a:r>
          <a:endParaRPr lang="ko-KR" altLang="en-US" sz="2400" b="1" dirty="0">
            <a:solidFill>
              <a:schemeClr val="tx1">
                <a:lumMod val="75000"/>
                <a:lumOff val="25000"/>
              </a:schemeClr>
            </a:solidFill>
            <a:latin typeface="Arial" pitchFamily="34" charset="0"/>
            <a:cs typeface="Arial" pitchFamily="34" charset="0"/>
          </a:endParaRPr>
        </a:p>
      </cdr:txBody>
    </cdr:sp>
  </cdr:relSizeAnchor>
  <cdr:relSizeAnchor xmlns:cdr="http://schemas.openxmlformats.org/drawingml/2006/chartDrawing">
    <cdr:from>
      <cdr:x>0.00601</cdr:x>
      <cdr:y>0.39856</cdr:y>
    </cdr:from>
    <cdr:to>
      <cdr:x>1</cdr:x>
      <cdr:y>0.55782</cdr:y>
    </cdr:to>
    <cdr:sp macro="" textlink="">
      <cdr:nvSpPr>
        <cdr:cNvPr id="5" name="TextBox 90"/>
        <cdr:cNvSpPr txBox="1"/>
      </cdr:nvSpPr>
      <cdr:spPr>
        <a:xfrm xmlns:a="http://schemas.openxmlformats.org/drawingml/2006/main">
          <a:off x="12530" y="770253"/>
          <a:ext cx="2072252" cy="307777"/>
        </a:xfrm>
        <a:prstGeom xmlns:a="http://schemas.openxmlformats.org/drawingml/2006/main" prst="rect">
          <a:avLst/>
        </a:prstGeom>
        <a:noFill xmlns:a="http://schemas.openxmlformats.org/drawingml/2006/main"/>
      </cdr:spPr>
      <cdr:txBody>
        <a:bodyPr xmlns:a="http://schemas.openxmlformats.org/drawingml/2006/main" wrap="square" lIns="108000" rIns="108000" rtlCol="0">
          <a:spAutoFit/>
        </a:bodyPr>
        <a:lstStyle xmlns:a="http://schemas.openxmlformats.org/drawingml/2006/main">
          <a:defPPr>
            <a:defRPr lang="ko-KR"/>
          </a:defPPr>
          <a:lvl1pPr marL="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1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fa-IR" altLang="ko-KR" sz="14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rPr>
            <a:t>فهرستاینجا</a:t>
          </a:r>
          <a:endParaRPr lang="ko-KR" altLang="en-US" sz="1400" b="1" dirty="0">
            <a:solidFill>
              <a:schemeClr val="tx1">
                <a:lumMod val="75000"/>
                <a:lumOff val="25000"/>
              </a:schemeClr>
            </a:solidFill>
            <a:latin typeface="+mn-lt"/>
            <a:cs typeface="Arial" pitchFamily="34" charset="0"/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57858C8E-A9E1-4B67-A0DE-F0226F420C24}" type="datetimeFigureOut">
              <a:rPr lang="en-US" smtClean="0"/>
              <a:t>5/30/2023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031E918-66B4-45AF-95F1-BB806A08E66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697801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머리글 개체 틀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3" name="날짜 개체 틀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F953C38-70A0-43D3-AF72-E0D40790126E}" type="datetimeFigureOut">
              <a:rPr lang="ko-KR" altLang="en-US" smtClean="0"/>
              <a:t>2023-05-30</a:t>
            </a:fld>
            <a:endParaRPr lang="ko-KR" altLang="en-US"/>
          </a:p>
        </p:txBody>
      </p:sp>
      <p:sp>
        <p:nvSpPr>
          <p:cNvPr id="4" name="슬라이드 이미지 개체 틀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ko-KR" altLang="en-US"/>
          </a:p>
        </p:txBody>
      </p:sp>
      <p:sp>
        <p:nvSpPr>
          <p:cNvPr id="5" name="슬라이드 노트 개체 틀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ko-KR" altLang="en-US"/>
              <a:t>마스터 텍스트 스타일 편집</a:t>
            </a:r>
          </a:p>
          <a:p>
            <a:pPr lvl="1"/>
            <a:r>
              <a:rPr lang="ko-KR" altLang="en-US"/>
              <a:t>둘째 수준</a:t>
            </a:r>
          </a:p>
          <a:p>
            <a:pPr lvl="2"/>
            <a:r>
              <a:rPr lang="ko-KR" altLang="en-US"/>
              <a:t>셋째 수준</a:t>
            </a:r>
          </a:p>
          <a:p>
            <a:pPr lvl="3"/>
            <a:r>
              <a:rPr lang="ko-KR" altLang="en-US"/>
              <a:t>넷째 수준</a:t>
            </a:r>
          </a:p>
          <a:p>
            <a:pPr lvl="4"/>
            <a:r>
              <a:rPr lang="ko-KR" altLang="en-US"/>
              <a:t>다섯째 수준</a:t>
            </a:r>
          </a:p>
        </p:txBody>
      </p:sp>
      <p:sp>
        <p:nvSpPr>
          <p:cNvPr id="6" name="바닥글 개체 틀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ko-KR" altLang="en-US"/>
          </a:p>
        </p:txBody>
      </p:sp>
      <p:sp>
        <p:nvSpPr>
          <p:cNvPr id="7" name="슬라이드 번호 개체 틀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03DA0E8-A035-4E0F-B824-6E3600825577}" type="slidenum">
              <a:rPr lang="ko-KR" altLang="en-US" smtClean="0"/>
              <a:t>‹#›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890328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1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685800" y="1143000"/>
            <a:ext cx="5486400" cy="30861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ko-KR" alt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552BF807-55DD-429A-905F-03B3427F111F}" type="slidenum">
              <a:rPr lang="ko-KR" altLang="en-US" smtClean="0"/>
              <a:t>15</a:t>
            </a:fld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69995262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tmp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 Placeholder 9"/>
          <p:cNvSpPr>
            <a:spLocks noGrp="1"/>
          </p:cNvSpPr>
          <p:nvPr>
            <p:ph type="body" sz="quarter" idx="12" hasCustomPrompt="1"/>
          </p:nvPr>
        </p:nvSpPr>
        <p:spPr>
          <a:xfrm>
            <a:off x="5316277" y="2639192"/>
            <a:ext cx="6545964" cy="432048"/>
          </a:xfrm>
          <a:prstGeom prst="rect">
            <a:avLst/>
          </a:prstGeom>
        </p:spPr>
        <p:txBody>
          <a:bodyPr anchor="ctr"/>
          <a:lstStyle>
            <a:lvl1pPr marL="0" indent="0" algn="r">
              <a:buNone/>
              <a:defRPr sz="1800" b="0" baseline="0">
                <a:solidFill>
                  <a:schemeClr val="bg1"/>
                </a:solidFill>
                <a:effectLst/>
                <a:latin typeface="Arial" panose="020B0604020202020204" pitchFamily="34" charset="0"/>
                <a:ea typeface="+mj-ea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4" name="Title Placeholder 1"/>
          <p:cNvSpPr>
            <a:spLocks noGrp="1"/>
          </p:cNvSpPr>
          <p:nvPr>
            <p:ph type="title" hasCustomPrompt="1"/>
          </p:nvPr>
        </p:nvSpPr>
        <p:spPr>
          <a:xfrm>
            <a:off x="5316277" y="1095151"/>
            <a:ext cx="6545964" cy="1511983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r">
              <a:defRPr sz="5400">
                <a:solidFill>
                  <a:schemeClr val="bg1"/>
                </a:solidFill>
              </a:defRPr>
            </a:lvl1pPr>
          </a:lstStyle>
          <a:p>
            <a:r>
              <a:rPr lang="en-US" dirty="0"/>
              <a:t>Click</a:t>
            </a:r>
            <a:br>
              <a:rPr lang="en-US" dirty="0"/>
            </a:br>
            <a:r>
              <a:rPr lang="en-US" dirty="0"/>
              <a:t>to edit title</a:t>
            </a:r>
          </a:p>
        </p:txBody>
      </p:sp>
    </p:spTree>
    <p:extLst>
      <p:ext uri="{BB962C8B-B14F-4D97-AF65-F5344CB8AC3E}">
        <p14:creationId xmlns:p14="http://schemas.microsoft.com/office/powerpoint/2010/main" val="9367502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492CF27B-AE75-42F8-A6A3-C23A73C591E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240943"/>
            <a:ext cx="4367808" cy="432048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3F951FD5-BABB-40A3-A45F-8CE7EDF3DC26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465305" y="1240943"/>
            <a:ext cx="2592288" cy="138992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505F58A9-08BE-4A74-8640-2074BF96F510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4465305" y="2706221"/>
            <a:ext cx="2592288" cy="138992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40059D7E-89F1-4418-8191-740B0DE8F5B7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465305" y="4171499"/>
            <a:ext cx="2592288" cy="1389924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22">
            <a:extLst>
              <a:ext uri="{FF2B5EF4-FFF2-40B4-BE49-F238E27FC236}">
                <a16:creationId xmlns:a16="http://schemas.microsoft.com/office/drawing/2014/main" id="{46D90B82-F344-48DC-81EE-EF9B39CF2820}"/>
              </a:ext>
            </a:extLst>
          </p:cNvPr>
          <p:cNvSpPr/>
          <p:nvPr userDrawn="1"/>
        </p:nvSpPr>
        <p:spPr>
          <a:xfrm>
            <a:off x="7141029" y="1240819"/>
            <a:ext cx="5050972" cy="432048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167007577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4" name="Rectangle 4">
            <a:extLst>
              <a:ext uri="{FF2B5EF4-FFF2-40B4-BE49-F238E27FC236}">
                <a16:creationId xmlns:a16="http://schemas.microsoft.com/office/drawing/2014/main" id="{22CBC6E8-0ABE-4AD7-B620-5652C07C1FDB}"/>
              </a:ext>
            </a:extLst>
          </p:cNvPr>
          <p:cNvSpPr/>
          <p:nvPr userDrawn="1"/>
        </p:nvSpPr>
        <p:spPr>
          <a:xfrm>
            <a:off x="1522610" y="4199150"/>
            <a:ext cx="3011079" cy="576064"/>
          </a:xfrm>
          <a:custGeom>
            <a:avLst/>
            <a:gdLst/>
            <a:ahLst/>
            <a:cxnLst/>
            <a:rect l="l" t="t" r="r" b="b"/>
            <a:pathLst>
              <a:path w="2258309" h="432048">
                <a:moveTo>
                  <a:pt x="2177175" y="0"/>
                </a:moveTo>
                <a:lnTo>
                  <a:pt x="2258309" y="0"/>
                </a:lnTo>
                <a:lnTo>
                  <a:pt x="2258309" y="432048"/>
                </a:lnTo>
                <a:lnTo>
                  <a:pt x="0" y="432048"/>
                </a:lnTo>
                <a:lnTo>
                  <a:pt x="0" y="343106"/>
                </a:lnTo>
                <a:lnTo>
                  <a:pt x="2177175" y="34310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1200">
              <a:latin typeface="+mn-lt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A927759A-8338-432E-BC6F-5A05B62F6D60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532223" y="1500719"/>
            <a:ext cx="2902899" cy="315848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1">
            <a:extLst>
              <a:ext uri="{FF2B5EF4-FFF2-40B4-BE49-F238E27FC236}">
                <a16:creationId xmlns:a16="http://schemas.microsoft.com/office/drawing/2014/main" id="{3EB48E5A-CBAD-40D5-9C57-D847F6E8C265}"/>
              </a:ext>
            </a:extLst>
          </p:cNvPr>
          <p:cNvSpPr/>
          <p:nvPr userDrawn="1"/>
        </p:nvSpPr>
        <p:spPr>
          <a:xfrm>
            <a:off x="1" y="1411084"/>
            <a:ext cx="970844" cy="335166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8" name="Rectangle 2">
            <a:extLst>
              <a:ext uri="{FF2B5EF4-FFF2-40B4-BE49-F238E27FC236}">
                <a16:creationId xmlns:a16="http://schemas.microsoft.com/office/drawing/2014/main" id="{F36924AD-5E28-4F2F-AF17-ADB064F3C2BA}"/>
              </a:ext>
            </a:extLst>
          </p:cNvPr>
          <p:cNvSpPr/>
          <p:nvPr userDrawn="1"/>
        </p:nvSpPr>
        <p:spPr>
          <a:xfrm>
            <a:off x="1435234" y="1419794"/>
            <a:ext cx="960107" cy="1344149"/>
          </a:xfrm>
          <a:custGeom>
            <a:avLst/>
            <a:gdLst/>
            <a:ahLst/>
            <a:cxnLst/>
            <a:rect l="l" t="t" r="r" b="b"/>
            <a:pathLst>
              <a:path w="720080" h="1008112">
                <a:moveTo>
                  <a:pt x="0" y="0"/>
                </a:moveTo>
                <a:lnTo>
                  <a:pt x="720080" y="0"/>
                </a:lnTo>
                <a:lnTo>
                  <a:pt x="720080" y="63541"/>
                </a:lnTo>
                <a:lnTo>
                  <a:pt x="72008" y="63541"/>
                </a:lnTo>
                <a:lnTo>
                  <a:pt x="72008" y="1008112"/>
                </a:lnTo>
                <a:lnTo>
                  <a:pt x="0" y="100811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9" name="Rectangle 4">
            <a:extLst>
              <a:ext uri="{FF2B5EF4-FFF2-40B4-BE49-F238E27FC236}">
                <a16:creationId xmlns:a16="http://schemas.microsoft.com/office/drawing/2014/main" id="{546FB37F-ABC8-4068-B989-FA32AC28DD69}"/>
              </a:ext>
            </a:extLst>
          </p:cNvPr>
          <p:cNvSpPr/>
          <p:nvPr userDrawn="1"/>
        </p:nvSpPr>
        <p:spPr>
          <a:xfrm>
            <a:off x="4989655" y="4199150"/>
            <a:ext cx="3011079" cy="576064"/>
          </a:xfrm>
          <a:custGeom>
            <a:avLst/>
            <a:gdLst/>
            <a:ahLst/>
            <a:cxnLst/>
            <a:rect l="l" t="t" r="r" b="b"/>
            <a:pathLst>
              <a:path w="2258309" h="432048">
                <a:moveTo>
                  <a:pt x="2177175" y="0"/>
                </a:moveTo>
                <a:lnTo>
                  <a:pt x="2258309" y="0"/>
                </a:lnTo>
                <a:lnTo>
                  <a:pt x="2258309" y="432048"/>
                </a:lnTo>
                <a:lnTo>
                  <a:pt x="0" y="432048"/>
                </a:lnTo>
                <a:lnTo>
                  <a:pt x="0" y="343106"/>
                </a:lnTo>
                <a:lnTo>
                  <a:pt x="2177175" y="34310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1200">
              <a:solidFill>
                <a:schemeClr val="accent2"/>
              </a:solidFill>
              <a:latin typeface="+mn-lt"/>
            </a:endParaRPr>
          </a:p>
        </p:txBody>
      </p:sp>
      <p:sp>
        <p:nvSpPr>
          <p:cNvPr id="10" name="그림 개체 틀 2">
            <a:extLst>
              <a:ext uri="{FF2B5EF4-FFF2-40B4-BE49-F238E27FC236}">
                <a16:creationId xmlns:a16="http://schemas.microsoft.com/office/drawing/2014/main" id="{A37D2DE5-5AD9-4E7A-8E13-A09737DB999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4996500" y="1500719"/>
            <a:ext cx="2902899" cy="315848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Rectangle 2">
            <a:extLst>
              <a:ext uri="{FF2B5EF4-FFF2-40B4-BE49-F238E27FC236}">
                <a16:creationId xmlns:a16="http://schemas.microsoft.com/office/drawing/2014/main" id="{FDE14E29-DEE7-4B9A-AE9A-6FB2F585607D}"/>
              </a:ext>
            </a:extLst>
          </p:cNvPr>
          <p:cNvSpPr/>
          <p:nvPr userDrawn="1"/>
        </p:nvSpPr>
        <p:spPr>
          <a:xfrm>
            <a:off x="4902316" y="1419794"/>
            <a:ext cx="960107" cy="1344149"/>
          </a:xfrm>
          <a:custGeom>
            <a:avLst/>
            <a:gdLst/>
            <a:ahLst/>
            <a:cxnLst/>
            <a:rect l="l" t="t" r="r" b="b"/>
            <a:pathLst>
              <a:path w="720080" h="1008112">
                <a:moveTo>
                  <a:pt x="0" y="0"/>
                </a:moveTo>
                <a:lnTo>
                  <a:pt x="720080" y="0"/>
                </a:lnTo>
                <a:lnTo>
                  <a:pt x="720080" y="63541"/>
                </a:lnTo>
                <a:lnTo>
                  <a:pt x="72008" y="63541"/>
                </a:lnTo>
                <a:lnTo>
                  <a:pt x="72008" y="1008112"/>
                </a:lnTo>
                <a:lnTo>
                  <a:pt x="0" y="100811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latin typeface="+mn-lt"/>
            </a:endParaRPr>
          </a:p>
        </p:txBody>
      </p:sp>
      <p:sp>
        <p:nvSpPr>
          <p:cNvPr id="12" name="Rectangle 4">
            <a:extLst>
              <a:ext uri="{FF2B5EF4-FFF2-40B4-BE49-F238E27FC236}">
                <a16:creationId xmlns:a16="http://schemas.microsoft.com/office/drawing/2014/main" id="{8528CCF0-B66B-4CE2-96C1-DDA7F46E8675}"/>
              </a:ext>
            </a:extLst>
          </p:cNvPr>
          <p:cNvSpPr/>
          <p:nvPr userDrawn="1"/>
        </p:nvSpPr>
        <p:spPr>
          <a:xfrm>
            <a:off x="8456699" y="4199150"/>
            <a:ext cx="3011079" cy="576064"/>
          </a:xfrm>
          <a:custGeom>
            <a:avLst/>
            <a:gdLst/>
            <a:ahLst/>
            <a:cxnLst/>
            <a:rect l="l" t="t" r="r" b="b"/>
            <a:pathLst>
              <a:path w="2258309" h="432048">
                <a:moveTo>
                  <a:pt x="2177175" y="0"/>
                </a:moveTo>
                <a:lnTo>
                  <a:pt x="2258309" y="0"/>
                </a:lnTo>
                <a:lnTo>
                  <a:pt x="2258309" y="432048"/>
                </a:lnTo>
                <a:lnTo>
                  <a:pt x="0" y="432048"/>
                </a:lnTo>
                <a:lnTo>
                  <a:pt x="0" y="343106"/>
                </a:lnTo>
                <a:lnTo>
                  <a:pt x="2177175" y="34310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/>
            <a:endParaRPr lang="ko-KR" altLang="en-US" sz="1200">
              <a:latin typeface="+mn-lt"/>
            </a:endParaRPr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550451AF-3294-4443-8D31-1CA35AA5EEB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460777" y="1500719"/>
            <a:ext cx="2902899" cy="3158487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Rectangle 2">
            <a:extLst>
              <a:ext uri="{FF2B5EF4-FFF2-40B4-BE49-F238E27FC236}">
                <a16:creationId xmlns:a16="http://schemas.microsoft.com/office/drawing/2014/main" id="{32C4D9B9-54CB-44C0-A88C-612776CE2A23}"/>
              </a:ext>
            </a:extLst>
          </p:cNvPr>
          <p:cNvSpPr/>
          <p:nvPr userDrawn="1"/>
        </p:nvSpPr>
        <p:spPr>
          <a:xfrm>
            <a:off x="8369397" y="1419794"/>
            <a:ext cx="960107" cy="1344149"/>
          </a:xfrm>
          <a:custGeom>
            <a:avLst/>
            <a:gdLst/>
            <a:ahLst/>
            <a:cxnLst/>
            <a:rect l="l" t="t" r="r" b="b"/>
            <a:pathLst>
              <a:path w="720080" h="1008112">
                <a:moveTo>
                  <a:pt x="0" y="0"/>
                </a:moveTo>
                <a:lnTo>
                  <a:pt x="720080" y="0"/>
                </a:lnTo>
                <a:lnTo>
                  <a:pt x="720080" y="63541"/>
                </a:lnTo>
                <a:lnTo>
                  <a:pt x="72008" y="63541"/>
                </a:lnTo>
                <a:lnTo>
                  <a:pt x="72008" y="1008112"/>
                </a:lnTo>
                <a:lnTo>
                  <a:pt x="0" y="100811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0399553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pic>
        <p:nvPicPr>
          <p:cNvPr id="4" name="Picture 15" descr="Screen Clipping">
            <a:extLst>
              <a:ext uri="{FF2B5EF4-FFF2-40B4-BE49-F238E27FC236}">
                <a16:creationId xmlns:a16="http://schemas.microsoft.com/office/drawing/2014/main" id="{31AA75B5-A3B2-44F9-ABD1-06B1BA688800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74331" y="999575"/>
            <a:ext cx="3117669" cy="5290365"/>
          </a:xfrm>
          <a:prstGeom prst="rect">
            <a:avLst/>
          </a:prstGeom>
        </p:spPr>
      </p:pic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344909AC-06F1-4FD8-8891-064B9E0FBD35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9268081" y="1214213"/>
            <a:ext cx="2923920" cy="337899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47800776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F31AABB0-C3F7-4C19-930F-7104A2B50221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0" y="1454468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86DCC24-15EC-4E6C-AF2F-F8C2FD02FCA6}"/>
              </a:ext>
            </a:extLst>
          </p:cNvPr>
          <p:cNvSpPr/>
          <p:nvPr userDrawn="1"/>
        </p:nvSpPr>
        <p:spPr>
          <a:xfrm>
            <a:off x="0" y="3146979"/>
            <a:ext cx="2438400" cy="1692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7" name="Rectangle 43">
            <a:extLst>
              <a:ext uri="{FF2B5EF4-FFF2-40B4-BE49-F238E27FC236}">
                <a16:creationId xmlns:a16="http://schemas.microsoft.com/office/drawing/2014/main" id="{C475EC33-8CC8-4DB6-853A-C88CCC9B7B42}"/>
              </a:ext>
            </a:extLst>
          </p:cNvPr>
          <p:cNvSpPr/>
          <p:nvPr userDrawn="1"/>
        </p:nvSpPr>
        <p:spPr>
          <a:xfrm>
            <a:off x="4876800" y="3146979"/>
            <a:ext cx="2438400" cy="169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8" name="Rectangle 45">
            <a:extLst>
              <a:ext uri="{FF2B5EF4-FFF2-40B4-BE49-F238E27FC236}">
                <a16:creationId xmlns:a16="http://schemas.microsoft.com/office/drawing/2014/main" id="{D703C179-4FC7-49F7-9A7C-C3898374A7F6}"/>
              </a:ext>
            </a:extLst>
          </p:cNvPr>
          <p:cNvSpPr/>
          <p:nvPr userDrawn="1"/>
        </p:nvSpPr>
        <p:spPr>
          <a:xfrm>
            <a:off x="9753600" y="3146979"/>
            <a:ext cx="2438400" cy="169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9" name="Rectangle 47">
            <a:extLst>
              <a:ext uri="{FF2B5EF4-FFF2-40B4-BE49-F238E27FC236}">
                <a16:creationId xmlns:a16="http://schemas.microsoft.com/office/drawing/2014/main" id="{F3FE88B0-2A67-4B06-BAF8-DA185704832F}"/>
              </a:ext>
            </a:extLst>
          </p:cNvPr>
          <p:cNvSpPr/>
          <p:nvPr userDrawn="1"/>
        </p:nvSpPr>
        <p:spPr>
          <a:xfrm>
            <a:off x="2438400" y="1454468"/>
            <a:ext cx="2438400" cy="169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0" name="Rectangle 49">
            <a:extLst>
              <a:ext uri="{FF2B5EF4-FFF2-40B4-BE49-F238E27FC236}">
                <a16:creationId xmlns:a16="http://schemas.microsoft.com/office/drawing/2014/main" id="{234F44B1-17A6-42EF-9BDB-957A7FE9B8D3}"/>
              </a:ext>
            </a:extLst>
          </p:cNvPr>
          <p:cNvSpPr/>
          <p:nvPr userDrawn="1"/>
        </p:nvSpPr>
        <p:spPr>
          <a:xfrm>
            <a:off x="7315200" y="1454468"/>
            <a:ext cx="2438400" cy="169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latin typeface="+mn-lt"/>
            </a:endParaRPr>
          </a:p>
        </p:txBody>
      </p: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E3A5FD35-7E79-451B-924D-346F7714B61D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4876800" y="1454468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A28BBE71-5E06-4C44-BB6F-ED887E499163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9753600" y="1454468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그림 개체 틀 2">
            <a:extLst>
              <a:ext uri="{FF2B5EF4-FFF2-40B4-BE49-F238E27FC236}">
                <a16:creationId xmlns:a16="http://schemas.microsoft.com/office/drawing/2014/main" id="{F4FFA7C6-67C3-4C12-88CA-6ABDA059D8AB}"/>
              </a:ext>
            </a:extLst>
          </p:cNvPr>
          <p:cNvSpPr>
            <a:spLocks noGrp="1"/>
          </p:cNvSpPr>
          <p:nvPr>
            <p:ph type="pic" sz="quarter" idx="44" hasCustomPrompt="1"/>
          </p:nvPr>
        </p:nvSpPr>
        <p:spPr>
          <a:xfrm>
            <a:off x="7315200" y="3146979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4" name="그림 개체 틀 2">
            <a:extLst>
              <a:ext uri="{FF2B5EF4-FFF2-40B4-BE49-F238E27FC236}">
                <a16:creationId xmlns:a16="http://schemas.microsoft.com/office/drawing/2014/main" id="{01DD4038-BEB5-4201-88F3-B694D6319076}"/>
              </a:ext>
            </a:extLst>
          </p:cNvPr>
          <p:cNvSpPr>
            <a:spLocks noGrp="1"/>
          </p:cNvSpPr>
          <p:nvPr>
            <p:ph type="pic" sz="quarter" idx="45" hasCustomPrompt="1"/>
          </p:nvPr>
        </p:nvSpPr>
        <p:spPr>
          <a:xfrm>
            <a:off x="2438400" y="3146979"/>
            <a:ext cx="24384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3559500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E91D385B-447F-4E11-A689-4C6E9AAE1B89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727567" y="1676364"/>
            <a:ext cx="259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B2365D5-4312-455B-BED1-745C33A2BF2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448232" y="3871201"/>
            <a:ext cx="259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072F5E45-5D1F-4A17-A3F3-CEB54FAFBF69}"/>
              </a:ext>
            </a:extLst>
          </p:cNvPr>
          <p:cNvSpPr/>
          <p:nvPr userDrawn="1"/>
        </p:nvSpPr>
        <p:spPr>
          <a:xfrm>
            <a:off x="727567" y="3871201"/>
            <a:ext cx="2592000" cy="2052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3F18A4D0-F4C0-4CEB-B34D-225C20F28AFE}"/>
              </a:ext>
            </a:extLst>
          </p:cNvPr>
          <p:cNvSpPr/>
          <p:nvPr userDrawn="1"/>
        </p:nvSpPr>
        <p:spPr>
          <a:xfrm>
            <a:off x="3448232" y="1676364"/>
            <a:ext cx="2592000" cy="2052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1C82F992-8C25-4D7A-AB38-DF52A932E784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168897" y="1676364"/>
            <a:ext cx="259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0" name="Picture Placeholder 2">
            <a:extLst>
              <a:ext uri="{FF2B5EF4-FFF2-40B4-BE49-F238E27FC236}">
                <a16:creationId xmlns:a16="http://schemas.microsoft.com/office/drawing/2014/main" id="{189E4DCC-AE6F-42CF-88BA-BB6AFF34D457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889561" y="3871201"/>
            <a:ext cx="2592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1" name="Rectangle 11">
            <a:extLst>
              <a:ext uri="{FF2B5EF4-FFF2-40B4-BE49-F238E27FC236}">
                <a16:creationId xmlns:a16="http://schemas.microsoft.com/office/drawing/2014/main" id="{5B4E9166-CE0C-416F-9A7F-46D8AE5EC60C}"/>
              </a:ext>
            </a:extLst>
          </p:cNvPr>
          <p:cNvSpPr/>
          <p:nvPr userDrawn="1"/>
        </p:nvSpPr>
        <p:spPr>
          <a:xfrm>
            <a:off x="6168897" y="3871201"/>
            <a:ext cx="2592000" cy="205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  <p:sp>
        <p:nvSpPr>
          <p:cNvPr id="12" name="Rectangle 12">
            <a:extLst>
              <a:ext uri="{FF2B5EF4-FFF2-40B4-BE49-F238E27FC236}">
                <a16:creationId xmlns:a16="http://schemas.microsoft.com/office/drawing/2014/main" id="{105A5BB0-3574-40F9-A03D-C0724F3C1E6D}"/>
              </a:ext>
            </a:extLst>
          </p:cNvPr>
          <p:cNvSpPr/>
          <p:nvPr userDrawn="1"/>
        </p:nvSpPr>
        <p:spPr>
          <a:xfrm>
            <a:off x="8889561" y="1676364"/>
            <a:ext cx="2592000" cy="2052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/>
          </a:p>
        </p:txBody>
      </p:sp>
    </p:spTree>
    <p:extLst>
      <p:ext uri="{BB962C8B-B14F-4D97-AF65-F5344CB8AC3E}">
        <p14:creationId xmlns:p14="http://schemas.microsoft.com/office/powerpoint/2010/main" val="2066321227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4C49D263-A817-49DF-9C01-E6B1348A7DF4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80705" y="264573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A5DDFA7C-6FC1-4960-9F01-91A1CB1C7C6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858526" y="2564904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08D29F38-4C17-4028-94E9-FF4C3BA95224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628465" y="2564904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FADA637-93E0-445E-B4C9-044ECFF36B97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6398404" y="2564904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>
            <a:extLst>
              <a:ext uri="{FF2B5EF4-FFF2-40B4-BE49-F238E27FC236}">
                <a16:creationId xmlns:a16="http://schemas.microsoft.com/office/drawing/2014/main" id="{AC268B71-8961-49B1-8412-280DB1E3E3C2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9168342" y="2564904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10" name="그룹 9">
            <a:extLst>
              <a:ext uri="{FF2B5EF4-FFF2-40B4-BE49-F238E27FC236}">
                <a16:creationId xmlns:a16="http://schemas.microsoft.com/office/drawing/2014/main" id="{CC4E5EC7-8AB9-41C5-BAB0-51B473E8DEF6}"/>
              </a:ext>
            </a:extLst>
          </p:cNvPr>
          <p:cNvGrpSpPr/>
          <p:nvPr userDrawn="1"/>
        </p:nvGrpSpPr>
        <p:grpSpPr>
          <a:xfrm>
            <a:off x="914665" y="4794870"/>
            <a:ext cx="2049231" cy="144016"/>
            <a:chOff x="518969" y="4794870"/>
            <a:chExt cx="1679267" cy="144016"/>
          </a:xfrm>
        </p:grpSpPr>
        <p:sp>
          <p:nvSpPr>
            <p:cNvPr id="11" name="Rectangle 35">
              <a:extLst>
                <a:ext uri="{FF2B5EF4-FFF2-40B4-BE49-F238E27FC236}">
                  <a16:creationId xmlns:a16="http://schemas.microsoft.com/office/drawing/2014/main" id="{AD5ADEF5-98CF-44F5-B927-0ABE4B5064BB}"/>
                </a:ext>
              </a:extLst>
            </p:cNvPr>
            <p:cNvSpPr/>
            <p:nvPr/>
          </p:nvSpPr>
          <p:spPr>
            <a:xfrm>
              <a:off x="518969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2" name="Rectangle 36">
              <a:extLst>
                <a:ext uri="{FF2B5EF4-FFF2-40B4-BE49-F238E27FC236}">
                  <a16:creationId xmlns:a16="http://schemas.microsoft.com/office/drawing/2014/main" id="{B64D3123-74F8-4F59-89BE-08360DB96BF4}"/>
                </a:ext>
              </a:extLst>
            </p:cNvPr>
            <p:cNvSpPr/>
            <p:nvPr/>
          </p:nvSpPr>
          <p:spPr>
            <a:xfrm>
              <a:off x="796605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3" name="Rectangle 37">
              <a:extLst>
                <a:ext uri="{FF2B5EF4-FFF2-40B4-BE49-F238E27FC236}">
                  <a16:creationId xmlns:a16="http://schemas.microsoft.com/office/drawing/2014/main" id="{A49B52C1-E296-425D-8F1E-1D556DB8424A}"/>
                </a:ext>
              </a:extLst>
            </p:cNvPr>
            <p:cNvSpPr/>
            <p:nvPr/>
          </p:nvSpPr>
          <p:spPr>
            <a:xfrm>
              <a:off x="1076390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4" name="Rectangle 38">
              <a:extLst>
                <a:ext uri="{FF2B5EF4-FFF2-40B4-BE49-F238E27FC236}">
                  <a16:creationId xmlns:a16="http://schemas.microsoft.com/office/drawing/2014/main" id="{EB03ED15-C38C-4087-BFD3-EBAB1C8BCB95}"/>
                </a:ext>
              </a:extLst>
            </p:cNvPr>
            <p:cNvSpPr/>
            <p:nvPr/>
          </p:nvSpPr>
          <p:spPr>
            <a:xfrm>
              <a:off x="1358024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5" name="Rectangle 39">
              <a:extLst>
                <a:ext uri="{FF2B5EF4-FFF2-40B4-BE49-F238E27FC236}">
                  <a16:creationId xmlns:a16="http://schemas.microsoft.com/office/drawing/2014/main" id="{F0DC5F74-14C8-40A8-8107-ABF3D5E8F3AB}"/>
                </a:ext>
              </a:extLst>
            </p:cNvPr>
            <p:cNvSpPr/>
            <p:nvPr/>
          </p:nvSpPr>
          <p:spPr>
            <a:xfrm>
              <a:off x="1637808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6" name="Rectangle 40">
              <a:extLst>
                <a:ext uri="{FF2B5EF4-FFF2-40B4-BE49-F238E27FC236}">
                  <a16:creationId xmlns:a16="http://schemas.microsoft.com/office/drawing/2014/main" id="{FA8E7701-1896-4325-99B2-5FAC61C6BD96}"/>
                </a:ext>
              </a:extLst>
            </p:cNvPr>
            <p:cNvSpPr/>
            <p:nvPr/>
          </p:nvSpPr>
          <p:spPr>
            <a:xfrm>
              <a:off x="1916800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27E294D3-E216-490B-BF66-CE8EC9E68704}"/>
              </a:ext>
            </a:extLst>
          </p:cNvPr>
          <p:cNvGrpSpPr/>
          <p:nvPr userDrawn="1"/>
        </p:nvGrpSpPr>
        <p:grpSpPr>
          <a:xfrm>
            <a:off x="3684604" y="4794870"/>
            <a:ext cx="2049231" cy="144016"/>
            <a:chOff x="2655206" y="4794870"/>
            <a:chExt cx="1679267" cy="144016"/>
          </a:xfrm>
        </p:grpSpPr>
        <p:sp>
          <p:nvSpPr>
            <p:cNvPr id="18" name="Rectangle 42">
              <a:extLst>
                <a:ext uri="{FF2B5EF4-FFF2-40B4-BE49-F238E27FC236}">
                  <a16:creationId xmlns:a16="http://schemas.microsoft.com/office/drawing/2014/main" id="{07C8D70F-1915-4932-B821-CA5C2B851D51}"/>
                </a:ext>
              </a:extLst>
            </p:cNvPr>
            <p:cNvSpPr/>
            <p:nvPr/>
          </p:nvSpPr>
          <p:spPr>
            <a:xfrm>
              <a:off x="2655206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19" name="Rectangle 43">
              <a:extLst>
                <a:ext uri="{FF2B5EF4-FFF2-40B4-BE49-F238E27FC236}">
                  <a16:creationId xmlns:a16="http://schemas.microsoft.com/office/drawing/2014/main" id="{9A38780B-6EE8-4103-B454-04FF4DE8E204}"/>
                </a:ext>
              </a:extLst>
            </p:cNvPr>
            <p:cNvSpPr/>
            <p:nvPr/>
          </p:nvSpPr>
          <p:spPr>
            <a:xfrm>
              <a:off x="2932842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0" name="Rectangle 44">
              <a:extLst>
                <a:ext uri="{FF2B5EF4-FFF2-40B4-BE49-F238E27FC236}">
                  <a16:creationId xmlns:a16="http://schemas.microsoft.com/office/drawing/2014/main" id="{1CC2A210-1C71-467F-8110-95FF10C776A2}"/>
                </a:ext>
              </a:extLst>
            </p:cNvPr>
            <p:cNvSpPr/>
            <p:nvPr/>
          </p:nvSpPr>
          <p:spPr>
            <a:xfrm>
              <a:off x="3212627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1" name="Rectangle 45">
              <a:extLst>
                <a:ext uri="{FF2B5EF4-FFF2-40B4-BE49-F238E27FC236}">
                  <a16:creationId xmlns:a16="http://schemas.microsoft.com/office/drawing/2014/main" id="{442C1975-4F8B-4710-9011-5B7BE3BE04A9}"/>
                </a:ext>
              </a:extLst>
            </p:cNvPr>
            <p:cNvSpPr/>
            <p:nvPr/>
          </p:nvSpPr>
          <p:spPr>
            <a:xfrm>
              <a:off x="3494261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2" name="Rectangle 46">
              <a:extLst>
                <a:ext uri="{FF2B5EF4-FFF2-40B4-BE49-F238E27FC236}">
                  <a16:creationId xmlns:a16="http://schemas.microsoft.com/office/drawing/2014/main" id="{99991FC0-DE5D-485B-A2E7-467C7F2FDA2A}"/>
                </a:ext>
              </a:extLst>
            </p:cNvPr>
            <p:cNvSpPr/>
            <p:nvPr/>
          </p:nvSpPr>
          <p:spPr>
            <a:xfrm>
              <a:off x="3774045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3" name="Rectangle 47">
              <a:extLst>
                <a:ext uri="{FF2B5EF4-FFF2-40B4-BE49-F238E27FC236}">
                  <a16:creationId xmlns:a16="http://schemas.microsoft.com/office/drawing/2014/main" id="{EBE94D74-C917-4818-8E81-F498D0A2D98B}"/>
                </a:ext>
              </a:extLst>
            </p:cNvPr>
            <p:cNvSpPr/>
            <p:nvPr/>
          </p:nvSpPr>
          <p:spPr>
            <a:xfrm>
              <a:off x="4053037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24" name="그룹 23">
            <a:extLst>
              <a:ext uri="{FF2B5EF4-FFF2-40B4-BE49-F238E27FC236}">
                <a16:creationId xmlns:a16="http://schemas.microsoft.com/office/drawing/2014/main" id="{DA163698-67E5-4695-AC6D-3CAD20860F6B}"/>
              </a:ext>
            </a:extLst>
          </p:cNvPr>
          <p:cNvGrpSpPr/>
          <p:nvPr userDrawn="1"/>
        </p:nvGrpSpPr>
        <p:grpSpPr>
          <a:xfrm>
            <a:off x="6454543" y="4794870"/>
            <a:ext cx="2049231" cy="144016"/>
            <a:chOff x="4791443" y="4794870"/>
            <a:chExt cx="1679267" cy="144016"/>
          </a:xfrm>
        </p:grpSpPr>
        <p:sp>
          <p:nvSpPr>
            <p:cNvPr id="25" name="Rectangle 49">
              <a:extLst>
                <a:ext uri="{FF2B5EF4-FFF2-40B4-BE49-F238E27FC236}">
                  <a16:creationId xmlns:a16="http://schemas.microsoft.com/office/drawing/2014/main" id="{012637EA-BF0B-48E4-ACAD-0896F4B2D3B7}"/>
                </a:ext>
              </a:extLst>
            </p:cNvPr>
            <p:cNvSpPr/>
            <p:nvPr/>
          </p:nvSpPr>
          <p:spPr>
            <a:xfrm>
              <a:off x="4791443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6" name="Rectangle 50">
              <a:extLst>
                <a:ext uri="{FF2B5EF4-FFF2-40B4-BE49-F238E27FC236}">
                  <a16:creationId xmlns:a16="http://schemas.microsoft.com/office/drawing/2014/main" id="{54C6DA61-81B8-4C8E-B82E-34532B4603B5}"/>
                </a:ext>
              </a:extLst>
            </p:cNvPr>
            <p:cNvSpPr/>
            <p:nvPr/>
          </p:nvSpPr>
          <p:spPr>
            <a:xfrm>
              <a:off x="5069079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7" name="Rectangle 51">
              <a:extLst>
                <a:ext uri="{FF2B5EF4-FFF2-40B4-BE49-F238E27FC236}">
                  <a16:creationId xmlns:a16="http://schemas.microsoft.com/office/drawing/2014/main" id="{CBF82173-D21E-4096-A7E0-7FB11629182D}"/>
                </a:ext>
              </a:extLst>
            </p:cNvPr>
            <p:cNvSpPr/>
            <p:nvPr/>
          </p:nvSpPr>
          <p:spPr>
            <a:xfrm>
              <a:off x="5348864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8" name="Rectangle 52">
              <a:extLst>
                <a:ext uri="{FF2B5EF4-FFF2-40B4-BE49-F238E27FC236}">
                  <a16:creationId xmlns:a16="http://schemas.microsoft.com/office/drawing/2014/main" id="{9869367B-AADB-4512-A91A-E7F70BE26588}"/>
                </a:ext>
              </a:extLst>
            </p:cNvPr>
            <p:cNvSpPr/>
            <p:nvPr/>
          </p:nvSpPr>
          <p:spPr>
            <a:xfrm>
              <a:off x="5630498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29" name="Rectangle 53">
              <a:extLst>
                <a:ext uri="{FF2B5EF4-FFF2-40B4-BE49-F238E27FC236}">
                  <a16:creationId xmlns:a16="http://schemas.microsoft.com/office/drawing/2014/main" id="{8F6211E9-6A70-44E3-91EE-49B34CC39CA4}"/>
                </a:ext>
              </a:extLst>
            </p:cNvPr>
            <p:cNvSpPr/>
            <p:nvPr/>
          </p:nvSpPr>
          <p:spPr>
            <a:xfrm>
              <a:off x="5910282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0" name="Rectangle 54">
              <a:extLst>
                <a:ext uri="{FF2B5EF4-FFF2-40B4-BE49-F238E27FC236}">
                  <a16:creationId xmlns:a16="http://schemas.microsoft.com/office/drawing/2014/main" id="{1D78D025-BC48-4024-9B50-78151C34F8DD}"/>
                </a:ext>
              </a:extLst>
            </p:cNvPr>
            <p:cNvSpPr/>
            <p:nvPr/>
          </p:nvSpPr>
          <p:spPr>
            <a:xfrm>
              <a:off x="6189274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52A91D7A-4B21-4147-95BC-3BBD1B98A66B}"/>
              </a:ext>
            </a:extLst>
          </p:cNvPr>
          <p:cNvGrpSpPr/>
          <p:nvPr userDrawn="1"/>
        </p:nvGrpSpPr>
        <p:grpSpPr>
          <a:xfrm>
            <a:off x="9224481" y="4794870"/>
            <a:ext cx="2049231" cy="144016"/>
            <a:chOff x="6927681" y="4794870"/>
            <a:chExt cx="1679267" cy="144016"/>
          </a:xfrm>
        </p:grpSpPr>
        <p:sp>
          <p:nvSpPr>
            <p:cNvPr id="32" name="Rectangle 57">
              <a:extLst>
                <a:ext uri="{FF2B5EF4-FFF2-40B4-BE49-F238E27FC236}">
                  <a16:creationId xmlns:a16="http://schemas.microsoft.com/office/drawing/2014/main" id="{3D06F016-0803-46C6-8CDB-EFBB1499D1E5}"/>
                </a:ext>
              </a:extLst>
            </p:cNvPr>
            <p:cNvSpPr/>
            <p:nvPr/>
          </p:nvSpPr>
          <p:spPr>
            <a:xfrm>
              <a:off x="6927681" y="4794870"/>
              <a:ext cx="281436" cy="144016"/>
            </a:xfrm>
            <a:prstGeom prst="rect">
              <a:avLst/>
            </a:prstGeom>
            <a:solidFill>
              <a:schemeClr val="accent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3" name="Rectangle 58">
              <a:extLst>
                <a:ext uri="{FF2B5EF4-FFF2-40B4-BE49-F238E27FC236}">
                  <a16:creationId xmlns:a16="http://schemas.microsoft.com/office/drawing/2014/main" id="{E438FD44-E248-44F2-A1D7-37CA533BF2AE}"/>
                </a:ext>
              </a:extLst>
            </p:cNvPr>
            <p:cNvSpPr/>
            <p:nvPr/>
          </p:nvSpPr>
          <p:spPr>
            <a:xfrm>
              <a:off x="7205317" y="4794870"/>
              <a:ext cx="281436" cy="144016"/>
            </a:xfrm>
            <a:prstGeom prst="rect">
              <a:avLst/>
            </a:prstGeom>
            <a:solidFill>
              <a:schemeClr val="accent2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4" name="Rectangle 59">
              <a:extLst>
                <a:ext uri="{FF2B5EF4-FFF2-40B4-BE49-F238E27FC236}">
                  <a16:creationId xmlns:a16="http://schemas.microsoft.com/office/drawing/2014/main" id="{61B25684-F781-440E-BDB5-CA70F0E3DCCB}"/>
                </a:ext>
              </a:extLst>
            </p:cNvPr>
            <p:cNvSpPr/>
            <p:nvPr/>
          </p:nvSpPr>
          <p:spPr>
            <a:xfrm>
              <a:off x="7485102" y="4794870"/>
              <a:ext cx="281436" cy="144016"/>
            </a:xfrm>
            <a:prstGeom prst="rect">
              <a:avLst/>
            </a:prstGeom>
            <a:solidFill>
              <a:schemeClr val="accent3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5" name="Rectangle 60">
              <a:extLst>
                <a:ext uri="{FF2B5EF4-FFF2-40B4-BE49-F238E27FC236}">
                  <a16:creationId xmlns:a16="http://schemas.microsoft.com/office/drawing/2014/main" id="{8AD3F76A-18CD-4519-9537-34E9DBB3C3F6}"/>
                </a:ext>
              </a:extLst>
            </p:cNvPr>
            <p:cNvSpPr/>
            <p:nvPr/>
          </p:nvSpPr>
          <p:spPr>
            <a:xfrm>
              <a:off x="7766736" y="4794870"/>
              <a:ext cx="281436" cy="144016"/>
            </a:xfrm>
            <a:prstGeom prst="rect">
              <a:avLst/>
            </a:prstGeom>
            <a:solidFill>
              <a:schemeClr val="accent4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6" name="Rectangle 61">
              <a:extLst>
                <a:ext uri="{FF2B5EF4-FFF2-40B4-BE49-F238E27FC236}">
                  <a16:creationId xmlns:a16="http://schemas.microsoft.com/office/drawing/2014/main" id="{42EF3A83-1905-4298-8091-FA1A4D438143}"/>
                </a:ext>
              </a:extLst>
            </p:cNvPr>
            <p:cNvSpPr/>
            <p:nvPr/>
          </p:nvSpPr>
          <p:spPr>
            <a:xfrm>
              <a:off x="8046520" y="4794870"/>
              <a:ext cx="281436" cy="144016"/>
            </a:xfrm>
            <a:prstGeom prst="rect">
              <a:avLst/>
            </a:prstGeom>
            <a:solidFill>
              <a:schemeClr val="accent5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sp>
          <p:nvSpPr>
            <p:cNvPr id="37" name="Rectangle 62">
              <a:extLst>
                <a:ext uri="{FF2B5EF4-FFF2-40B4-BE49-F238E27FC236}">
                  <a16:creationId xmlns:a16="http://schemas.microsoft.com/office/drawing/2014/main" id="{6B951A8D-CB9D-4155-B56C-293764EC4B88}"/>
                </a:ext>
              </a:extLst>
            </p:cNvPr>
            <p:cNvSpPr/>
            <p:nvPr/>
          </p:nvSpPr>
          <p:spPr>
            <a:xfrm>
              <a:off x="8325512" y="4794870"/>
              <a:ext cx="281436" cy="144016"/>
            </a:xfrm>
            <a:prstGeom prst="rect">
              <a:avLst/>
            </a:prstGeom>
            <a:solidFill>
              <a:schemeClr val="accent6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</p:grpSp>
    </p:spTree>
    <p:extLst>
      <p:ext uri="{BB962C8B-B14F-4D97-AF65-F5344CB8AC3E}">
        <p14:creationId xmlns:p14="http://schemas.microsoft.com/office/powerpoint/2010/main" val="1714023956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 userDrawn="1"/>
        </p:nvSpPr>
        <p:spPr>
          <a:xfrm>
            <a:off x="2061682" y="6509984"/>
            <a:ext cx="9675392" cy="1228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188978" y="679533"/>
            <a:ext cx="4285940" cy="1595271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088978" cy="68580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>
          <a:xfrm>
            <a:off x="300251" y="6496335"/>
            <a:ext cx="1788727" cy="136477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 flipV="1">
            <a:off x="310201" y="155346"/>
            <a:ext cx="477653" cy="448840"/>
            <a:chOff x="2300733" y="2007958"/>
            <a:chExt cx="834252" cy="783928"/>
          </a:xfrm>
        </p:grpSpPr>
        <p:sp>
          <p:nvSpPr>
            <p:cNvPr id="12" name="Freeform 11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3" name="그룹 2">
            <a:extLst>
              <a:ext uri="{FF2B5EF4-FFF2-40B4-BE49-F238E27FC236}">
                <a16:creationId xmlns:a16="http://schemas.microsoft.com/office/drawing/2014/main" id="{388ACCFD-E9C6-42CB-B830-40B915F04587}"/>
              </a:ext>
            </a:extLst>
          </p:cNvPr>
          <p:cNvGrpSpPr/>
          <p:nvPr userDrawn="1"/>
        </p:nvGrpSpPr>
        <p:grpSpPr>
          <a:xfrm>
            <a:off x="962358" y="383872"/>
            <a:ext cx="2207564" cy="2466874"/>
            <a:chOff x="1406494" y="382273"/>
            <a:chExt cx="1347792" cy="1506110"/>
          </a:xfrm>
        </p:grpSpPr>
        <p:sp>
          <p:nvSpPr>
            <p:cNvPr id="22" name="Freeform 21"/>
            <p:cNvSpPr/>
            <p:nvPr userDrawn="1"/>
          </p:nvSpPr>
          <p:spPr>
            <a:xfrm>
              <a:off x="1984272" y="385083"/>
              <a:ext cx="770014" cy="1503300"/>
            </a:xfrm>
            <a:custGeom>
              <a:avLst/>
              <a:gdLst>
                <a:gd name="connsiteX0" fmla="*/ 675916 w 770014"/>
                <a:gd name="connsiteY0" fmla="*/ 1133483 h 1503300"/>
                <a:gd name="connsiteX1" fmla="*/ 770014 w 770014"/>
                <a:gd name="connsiteY1" fmla="*/ 1133483 h 1503300"/>
                <a:gd name="connsiteX2" fmla="*/ 770014 w 770014"/>
                <a:gd name="connsiteY2" fmla="*/ 1503300 h 1503300"/>
                <a:gd name="connsiteX3" fmla="*/ 0 w 770014"/>
                <a:gd name="connsiteY3" fmla="*/ 1503300 h 1503300"/>
                <a:gd name="connsiteX4" fmla="*/ 0 w 770014"/>
                <a:gd name="connsiteY4" fmla="*/ 1420086 h 1503300"/>
                <a:gd name="connsiteX5" fmla="*/ 675916 w 770014"/>
                <a:gd name="connsiteY5" fmla="*/ 1420086 h 1503300"/>
                <a:gd name="connsiteX6" fmla="*/ 0 w 770014"/>
                <a:gd name="connsiteY6" fmla="*/ 0 h 1503300"/>
                <a:gd name="connsiteX7" fmla="*/ 770014 w 770014"/>
                <a:gd name="connsiteY7" fmla="*/ 0 h 1503300"/>
                <a:gd name="connsiteX8" fmla="*/ 770014 w 770014"/>
                <a:gd name="connsiteY8" fmla="*/ 219083 h 1503300"/>
                <a:gd name="connsiteX9" fmla="*/ 675916 w 770014"/>
                <a:gd name="connsiteY9" fmla="*/ 219083 h 1503300"/>
                <a:gd name="connsiteX10" fmla="*/ 675916 w 770014"/>
                <a:gd name="connsiteY10" fmla="*/ 105212 h 1503300"/>
                <a:gd name="connsiteX11" fmla="*/ 0 w 770014"/>
                <a:gd name="connsiteY11" fmla="*/ 105212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70014" h="1503300">
                  <a:moveTo>
                    <a:pt x="675916" y="1133483"/>
                  </a:moveTo>
                  <a:lnTo>
                    <a:pt x="770014" y="1133483"/>
                  </a:lnTo>
                  <a:lnTo>
                    <a:pt x="770014" y="1503300"/>
                  </a:lnTo>
                  <a:lnTo>
                    <a:pt x="0" y="1503300"/>
                  </a:lnTo>
                  <a:lnTo>
                    <a:pt x="0" y="1420086"/>
                  </a:lnTo>
                  <a:lnTo>
                    <a:pt x="675916" y="1420086"/>
                  </a:lnTo>
                  <a:close/>
                  <a:moveTo>
                    <a:pt x="0" y="0"/>
                  </a:moveTo>
                  <a:lnTo>
                    <a:pt x="770014" y="0"/>
                  </a:lnTo>
                  <a:lnTo>
                    <a:pt x="770014" y="219083"/>
                  </a:lnTo>
                  <a:lnTo>
                    <a:pt x="675916" y="219083"/>
                  </a:lnTo>
                  <a:lnTo>
                    <a:pt x="675916" y="105212"/>
                  </a:lnTo>
                  <a:lnTo>
                    <a:pt x="0" y="10521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Freeform 18"/>
            <p:cNvSpPr/>
            <p:nvPr/>
          </p:nvSpPr>
          <p:spPr>
            <a:xfrm>
              <a:off x="1406494" y="382273"/>
              <a:ext cx="686066" cy="1503300"/>
            </a:xfrm>
            <a:custGeom>
              <a:avLst/>
              <a:gdLst>
                <a:gd name="connsiteX0" fmla="*/ 0 w 686066"/>
                <a:gd name="connsiteY0" fmla="*/ 0 h 1503300"/>
                <a:gd name="connsiteX1" fmla="*/ 89765 w 686066"/>
                <a:gd name="connsiteY1" fmla="*/ 0 h 1503300"/>
                <a:gd name="connsiteX2" fmla="*/ 534870 w 686066"/>
                <a:gd name="connsiteY2" fmla="*/ 0 h 1503300"/>
                <a:gd name="connsiteX3" fmla="*/ 686066 w 686066"/>
                <a:gd name="connsiteY3" fmla="*/ 0 h 1503300"/>
                <a:gd name="connsiteX4" fmla="*/ 686066 w 686066"/>
                <a:gd name="connsiteY4" fmla="*/ 105212 h 1503300"/>
                <a:gd name="connsiteX5" fmla="*/ 534870 w 686066"/>
                <a:gd name="connsiteY5" fmla="*/ 105212 h 1503300"/>
                <a:gd name="connsiteX6" fmla="*/ 95421 w 686066"/>
                <a:gd name="connsiteY6" fmla="*/ 105212 h 1503300"/>
                <a:gd name="connsiteX7" fmla="*/ 95421 w 686066"/>
                <a:gd name="connsiteY7" fmla="*/ 1420086 h 1503300"/>
                <a:gd name="connsiteX8" fmla="*/ 534870 w 686066"/>
                <a:gd name="connsiteY8" fmla="*/ 1420086 h 1503300"/>
                <a:gd name="connsiteX9" fmla="*/ 686066 w 686066"/>
                <a:gd name="connsiteY9" fmla="*/ 1420086 h 1503300"/>
                <a:gd name="connsiteX10" fmla="*/ 686066 w 686066"/>
                <a:gd name="connsiteY10" fmla="*/ 1503300 h 1503300"/>
                <a:gd name="connsiteX11" fmla="*/ 534870 w 686066"/>
                <a:gd name="connsiteY11" fmla="*/ 1503300 h 1503300"/>
                <a:gd name="connsiteX12" fmla="*/ 89765 w 686066"/>
                <a:gd name="connsiteY12" fmla="*/ 1503300 h 1503300"/>
                <a:gd name="connsiteX13" fmla="*/ 0 w 686066"/>
                <a:gd name="connsiteY13" fmla="*/ 1503300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86066" h="1503300">
                  <a:moveTo>
                    <a:pt x="0" y="0"/>
                  </a:moveTo>
                  <a:lnTo>
                    <a:pt x="89765" y="0"/>
                  </a:lnTo>
                  <a:lnTo>
                    <a:pt x="534870" y="0"/>
                  </a:lnTo>
                  <a:lnTo>
                    <a:pt x="686066" y="0"/>
                  </a:lnTo>
                  <a:lnTo>
                    <a:pt x="686066" y="105212"/>
                  </a:lnTo>
                  <a:lnTo>
                    <a:pt x="534870" y="105212"/>
                  </a:lnTo>
                  <a:lnTo>
                    <a:pt x="95421" y="105212"/>
                  </a:lnTo>
                  <a:lnTo>
                    <a:pt x="95421" y="1420086"/>
                  </a:lnTo>
                  <a:lnTo>
                    <a:pt x="534870" y="1420086"/>
                  </a:lnTo>
                  <a:lnTo>
                    <a:pt x="686066" y="1420086"/>
                  </a:lnTo>
                  <a:lnTo>
                    <a:pt x="686066" y="1503300"/>
                  </a:lnTo>
                  <a:lnTo>
                    <a:pt x="534870" y="1503300"/>
                  </a:lnTo>
                  <a:lnTo>
                    <a:pt x="89765" y="1503300"/>
                  </a:lnTo>
                  <a:lnTo>
                    <a:pt x="0" y="15033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64D74253-B5E4-414F-BE51-8894C515B207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6096001" y="492240"/>
            <a:ext cx="5382637" cy="28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Picture Placeholder 2">
            <a:extLst>
              <a:ext uri="{FF2B5EF4-FFF2-40B4-BE49-F238E27FC236}">
                <a16:creationId xmlns:a16="http://schemas.microsoft.com/office/drawing/2014/main" id="{A479E8C0-0339-4FA9-BFFD-8976F9AE7E4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4331948" y="3372098"/>
            <a:ext cx="3673916" cy="288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A5AB0DDC-B91C-4187-9ACB-5FB03F214C9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8210550" y="3546980"/>
            <a:ext cx="3268088" cy="270511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10546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0"/>
            <a:ext cx="2116274" cy="6858000"/>
          </a:xfrm>
          <a:prstGeom prst="rect">
            <a:avLst/>
          </a:prstGeom>
        </p:spPr>
      </p:pic>
      <p:sp>
        <p:nvSpPr>
          <p:cNvPr id="22" name="Freeform 21"/>
          <p:cNvSpPr/>
          <p:nvPr userDrawn="1"/>
        </p:nvSpPr>
        <p:spPr>
          <a:xfrm>
            <a:off x="1984272" y="379766"/>
            <a:ext cx="770014" cy="1503300"/>
          </a:xfrm>
          <a:custGeom>
            <a:avLst/>
            <a:gdLst>
              <a:gd name="connsiteX0" fmla="*/ 675916 w 770014"/>
              <a:gd name="connsiteY0" fmla="*/ 1133483 h 1503300"/>
              <a:gd name="connsiteX1" fmla="*/ 770014 w 770014"/>
              <a:gd name="connsiteY1" fmla="*/ 1133483 h 1503300"/>
              <a:gd name="connsiteX2" fmla="*/ 770014 w 770014"/>
              <a:gd name="connsiteY2" fmla="*/ 1503300 h 1503300"/>
              <a:gd name="connsiteX3" fmla="*/ 0 w 770014"/>
              <a:gd name="connsiteY3" fmla="*/ 1503300 h 1503300"/>
              <a:gd name="connsiteX4" fmla="*/ 0 w 770014"/>
              <a:gd name="connsiteY4" fmla="*/ 1420086 h 1503300"/>
              <a:gd name="connsiteX5" fmla="*/ 675916 w 770014"/>
              <a:gd name="connsiteY5" fmla="*/ 1420086 h 1503300"/>
              <a:gd name="connsiteX6" fmla="*/ 0 w 770014"/>
              <a:gd name="connsiteY6" fmla="*/ 0 h 1503300"/>
              <a:gd name="connsiteX7" fmla="*/ 770014 w 770014"/>
              <a:gd name="connsiteY7" fmla="*/ 0 h 1503300"/>
              <a:gd name="connsiteX8" fmla="*/ 770014 w 770014"/>
              <a:gd name="connsiteY8" fmla="*/ 219083 h 1503300"/>
              <a:gd name="connsiteX9" fmla="*/ 675916 w 770014"/>
              <a:gd name="connsiteY9" fmla="*/ 219083 h 1503300"/>
              <a:gd name="connsiteX10" fmla="*/ 675916 w 770014"/>
              <a:gd name="connsiteY10" fmla="*/ 105212 h 1503300"/>
              <a:gd name="connsiteX11" fmla="*/ 0 w 770014"/>
              <a:gd name="connsiteY11" fmla="*/ 105212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0014" h="1503300">
                <a:moveTo>
                  <a:pt x="675916" y="1133483"/>
                </a:moveTo>
                <a:lnTo>
                  <a:pt x="770014" y="1133483"/>
                </a:lnTo>
                <a:lnTo>
                  <a:pt x="770014" y="1503300"/>
                </a:lnTo>
                <a:lnTo>
                  <a:pt x="0" y="1503300"/>
                </a:lnTo>
                <a:lnTo>
                  <a:pt x="0" y="1420086"/>
                </a:lnTo>
                <a:lnTo>
                  <a:pt x="675916" y="1420086"/>
                </a:lnTo>
                <a:close/>
                <a:moveTo>
                  <a:pt x="0" y="0"/>
                </a:moveTo>
                <a:lnTo>
                  <a:pt x="770014" y="0"/>
                </a:lnTo>
                <a:lnTo>
                  <a:pt x="770014" y="219083"/>
                </a:lnTo>
                <a:lnTo>
                  <a:pt x="675916" y="219083"/>
                </a:lnTo>
                <a:lnTo>
                  <a:pt x="675916" y="105212"/>
                </a:lnTo>
                <a:lnTo>
                  <a:pt x="0" y="1052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2061682" y="6509984"/>
            <a:ext cx="9675392" cy="1228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703792"/>
            <a:ext cx="952201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300251" y="6496335"/>
            <a:ext cx="1788727" cy="136477"/>
          </a:xfrm>
          <a:prstGeom prst="rect">
            <a:avLst/>
          </a:prstGeom>
          <a:solidFill>
            <a:schemeClr val="accent3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 flipV="1">
            <a:off x="837615" y="167725"/>
            <a:ext cx="477653" cy="448840"/>
            <a:chOff x="2300733" y="2007958"/>
            <a:chExt cx="834252" cy="783928"/>
          </a:xfrm>
          <a:solidFill>
            <a:schemeClr val="accent3"/>
          </a:solidFill>
        </p:grpSpPr>
        <p:sp>
          <p:nvSpPr>
            <p:cNvPr id="12" name="Freeform 11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Freeform 18"/>
          <p:cNvSpPr/>
          <p:nvPr/>
        </p:nvSpPr>
        <p:spPr>
          <a:xfrm>
            <a:off x="1406494" y="382273"/>
            <a:ext cx="686066" cy="1503300"/>
          </a:xfrm>
          <a:custGeom>
            <a:avLst/>
            <a:gdLst>
              <a:gd name="connsiteX0" fmla="*/ 0 w 686066"/>
              <a:gd name="connsiteY0" fmla="*/ 0 h 1503300"/>
              <a:gd name="connsiteX1" fmla="*/ 89765 w 686066"/>
              <a:gd name="connsiteY1" fmla="*/ 0 h 1503300"/>
              <a:gd name="connsiteX2" fmla="*/ 534870 w 686066"/>
              <a:gd name="connsiteY2" fmla="*/ 0 h 1503300"/>
              <a:gd name="connsiteX3" fmla="*/ 686066 w 686066"/>
              <a:gd name="connsiteY3" fmla="*/ 0 h 1503300"/>
              <a:gd name="connsiteX4" fmla="*/ 686066 w 686066"/>
              <a:gd name="connsiteY4" fmla="*/ 105212 h 1503300"/>
              <a:gd name="connsiteX5" fmla="*/ 534870 w 686066"/>
              <a:gd name="connsiteY5" fmla="*/ 105212 h 1503300"/>
              <a:gd name="connsiteX6" fmla="*/ 95421 w 686066"/>
              <a:gd name="connsiteY6" fmla="*/ 105212 h 1503300"/>
              <a:gd name="connsiteX7" fmla="*/ 95421 w 686066"/>
              <a:gd name="connsiteY7" fmla="*/ 1420086 h 1503300"/>
              <a:gd name="connsiteX8" fmla="*/ 534870 w 686066"/>
              <a:gd name="connsiteY8" fmla="*/ 1420086 h 1503300"/>
              <a:gd name="connsiteX9" fmla="*/ 686066 w 686066"/>
              <a:gd name="connsiteY9" fmla="*/ 1420086 h 1503300"/>
              <a:gd name="connsiteX10" fmla="*/ 686066 w 686066"/>
              <a:gd name="connsiteY10" fmla="*/ 1503300 h 1503300"/>
              <a:gd name="connsiteX11" fmla="*/ 534870 w 686066"/>
              <a:gd name="connsiteY11" fmla="*/ 1503300 h 1503300"/>
              <a:gd name="connsiteX12" fmla="*/ 89765 w 686066"/>
              <a:gd name="connsiteY12" fmla="*/ 1503300 h 1503300"/>
              <a:gd name="connsiteX13" fmla="*/ 0 w 686066"/>
              <a:gd name="connsiteY13" fmla="*/ 1503300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86066" h="1503300">
                <a:moveTo>
                  <a:pt x="0" y="0"/>
                </a:moveTo>
                <a:lnTo>
                  <a:pt x="89765" y="0"/>
                </a:lnTo>
                <a:lnTo>
                  <a:pt x="534870" y="0"/>
                </a:lnTo>
                <a:lnTo>
                  <a:pt x="686066" y="0"/>
                </a:lnTo>
                <a:lnTo>
                  <a:pt x="686066" y="105212"/>
                </a:lnTo>
                <a:lnTo>
                  <a:pt x="534870" y="105212"/>
                </a:lnTo>
                <a:lnTo>
                  <a:pt x="95421" y="105212"/>
                </a:lnTo>
                <a:lnTo>
                  <a:pt x="95421" y="1420086"/>
                </a:lnTo>
                <a:lnTo>
                  <a:pt x="534870" y="1420086"/>
                </a:lnTo>
                <a:lnTo>
                  <a:pt x="686066" y="1420086"/>
                </a:lnTo>
                <a:lnTo>
                  <a:pt x="686066" y="1503300"/>
                </a:lnTo>
                <a:lnTo>
                  <a:pt x="534870" y="1503300"/>
                </a:lnTo>
                <a:lnTo>
                  <a:pt x="89765" y="1503300"/>
                </a:lnTo>
                <a:lnTo>
                  <a:pt x="0" y="15033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그림 5">
            <a:extLst>
              <a:ext uri="{FF2B5EF4-FFF2-40B4-BE49-F238E27FC236}">
                <a16:creationId xmlns:a16="http://schemas.microsoft.com/office/drawing/2014/main" id="{B2FF7110-2193-4586-B1C1-184631E02939}"/>
              </a:ext>
            </a:extLst>
          </p:cNvPr>
          <p:cNvPicPr>
            <a:picLocks noChangeAspect="1"/>
          </p:cNvPicPr>
          <p:nvPr userDrawn="1"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85901" y="1780083"/>
            <a:ext cx="2649566" cy="4646531"/>
          </a:xfrm>
          <a:prstGeom prst="rect">
            <a:avLst/>
          </a:prstGeom>
        </p:spPr>
      </p:pic>
      <p:sp>
        <p:nvSpPr>
          <p:cNvPr id="15" name="그림 개체 틀 2">
            <a:extLst>
              <a:ext uri="{FF2B5EF4-FFF2-40B4-BE49-F238E27FC236}">
                <a16:creationId xmlns:a16="http://schemas.microsoft.com/office/drawing/2014/main" id="{33B7B650-CC33-409E-BECD-3E3339D6A416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6096329" y="2532537"/>
            <a:ext cx="1877187" cy="281005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FontTx/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901499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7719" y="2871450"/>
            <a:ext cx="1343025" cy="3761362"/>
          </a:xfrm>
          <a:prstGeom prst="rect">
            <a:avLst/>
          </a:prstGeom>
        </p:spPr>
      </p:pic>
      <p:grpSp>
        <p:nvGrpSpPr>
          <p:cNvPr id="9" name="Group 8"/>
          <p:cNvGrpSpPr/>
          <p:nvPr userDrawn="1"/>
        </p:nvGrpSpPr>
        <p:grpSpPr>
          <a:xfrm>
            <a:off x="691154" y="232968"/>
            <a:ext cx="11276441" cy="6404885"/>
            <a:chOff x="691154" y="232968"/>
            <a:chExt cx="11276441" cy="6404885"/>
          </a:xfrm>
        </p:grpSpPr>
        <p:sp>
          <p:nvSpPr>
            <p:cNvPr id="7" name="Rectangle 6"/>
            <p:cNvSpPr/>
            <p:nvPr userDrawn="1"/>
          </p:nvSpPr>
          <p:spPr>
            <a:xfrm>
              <a:off x="1640577" y="6500693"/>
              <a:ext cx="1023045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697584" y="232968"/>
              <a:ext cx="1126914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 userDrawn="1"/>
          </p:nvSpPr>
          <p:spPr>
            <a:xfrm rot="5400000">
              <a:off x="8699093" y="3364312"/>
              <a:ext cx="6399844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 userDrawn="1"/>
          </p:nvSpPr>
          <p:spPr>
            <a:xfrm rot="5400000">
              <a:off x="-363035" y="1287157"/>
              <a:ext cx="2245537" cy="137160"/>
            </a:xfrm>
            <a:custGeom>
              <a:avLst/>
              <a:gdLst>
                <a:gd name="connsiteX0" fmla="*/ 0 w 2245537"/>
                <a:gd name="connsiteY0" fmla="*/ 226426 h 226426"/>
                <a:gd name="connsiteX1" fmla="*/ 0 w 2245537"/>
                <a:gd name="connsiteY1" fmla="*/ 0 h 226426"/>
                <a:gd name="connsiteX2" fmla="*/ 2245537 w 2245537"/>
                <a:gd name="connsiteY2" fmla="*/ 0 h 226426"/>
                <a:gd name="connsiteX3" fmla="*/ 2245537 w 2245537"/>
                <a:gd name="connsiteY3" fmla="*/ 226426 h 2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537" h="226426">
                  <a:moveTo>
                    <a:pt x="0" y="226426"/>
                  </a:moveTo>
                  <a:lnTo>
                    <a:pt x="0" y="0"/>
                  </a:lnTo>
                  <a:lnTo>
                    <a:pt x="2245537" y="0"/>
                  </a:lnTo>
                  <a:lnTo>
                    <a:pt x="2245537" y="2264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5638" y="5356549"/>
            <a:ext cx="10095389" cy="1144144"/>
          </a:xfrm>
          <a:prstGeom prst="rect">
            <a:avLst/>
          </a:prstGeom>
        </p:spPr>
      </p:pic>
      <p:sp>
        <p:nvSpPr>
          <p:cNvPr id="11" name="Picture Placeholder 2">
            <a:extLst>
              <a:ext uri="{FF2B5EF4-FFF2-40B4-BE49-F238E27FC236}">
                <a16:creationId xmlns:a16="http://schemas.microsoft.com/office/drawing/2014/main" id="{1ABF066B-F1FA-4BC9-80A1-EC87C1A43DC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372111" y="682481"/>
            <a:ext cx="2303614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E6F66AB4-5AF6-4C8E-BBE8-2728F0EDFBA0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6372111" y="3909328"/>
            <a:ext cx="2303614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F4F80FFC-D051-4E52-BA13-BEBEEAAFFA4D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8756768" y="682481"/>
            <a:ext cx="2781393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4" name="Picture Placeholder 2">
            <a:extLst>
              <a:ext uri="{FF2B5EF4-FFF2-40B4-BE49-F238E27FC236}">
                <a16:creationId xmlns:a16="http://schemas.microsoft.com/office/drawing/2014/main" id="{990D4E15-4B11-4101-8244-FDD0495FDC0F}"/>
              </a:ext>
            </a:extLst>
          </p:cNvPr>
          <p:cNvSpPr>
            <a:spLocks noGrp="1"/>
          </p:cNvSpPr>
          <p:nvPr>
            <p:ph type="pic" idx="21" hasCustomPrompt="1"/>
          </p:nvPr>
        </p:nvSpPr>
        <p:spPr>
          <a:xfrm>
            <a:off x="3518272" y="3909328"/>
            <a:ext cx="2781393" cy="154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5" name="Picture Placeholder 2">
            <a:extLst>
              <a:ext uri="{FF2B5EF4-FFF2-40B4-BE49-F238E27FC236}">
                <a16:creationId xmlns:a16="http://schemas.microsoft.com/office/drawing/2014/main" id="{211E2748-39D7-4D70-A37C-09B298D0C84B}"/>
              </a:ext>
            </a:extLst>
          </p:cNvPr>
          <p:cNvSpPr>
            <a:spLocks noGrp="1"/>
          </p:cNvSpPr>
          <p:nvPr>
            <p:ph type="pic" idx="22" hasCustomPrompt="1"/>
          </p:nvPr>
        </p:nvSpPr>
        <p:spPr>
          <a:xfrm>
            <a:off x="8756768" y="2312085"/>
            <a:ext cx="2781393" cy="31452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8" name="Picture Placeholder 2">
            <a:extLst>
              <a:ext uri="{FF2B5EF4-FFF2-40B4-BE49-F238E27FC236}">
                <a16:creationId xmlns:a16="http://schemas.microsoft.com/office/drawing/2014/main" id="{2FD1797E-6169-45E7-9539-EB10E5836876}"/>
              </a:ext>
            </a:extLst>
          </p:cNvPr>
          <p:cNvSpPr>
            <a:spLocks noGrp="1"/>
          </p:cNvSpPr>
          <p:nvPr>
            <p:ph type="pic" idx="23" hasCustomPrompt="1"/>
          </p:nvPr>
        </p:nvSpPr>
        <p:spPr>
          <a:xfrm>
            <a:off x="3518272" y="682481"/>
            <a:ext cx="2781393" cy="314524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9" name="Rectangle 19">
            <a:extLst>
              <a:ext uri="{FF2B5EF4-FFF2-40B4-BE49-F238E27FC236}">
                <a16:creationId xmlns:a16="http://schemas.microsoft.com/office/drawing/2014/main" id="{2FE64BC5-68B9-4AE4-8077-568D7BAE692A}"/>
              </a:ext>
            </a:extLst>
          </p:cNvPr>
          <p:cNvSpPr/>
          <p:nvPr userDrawn="1"/>
        </p:nvSpPr>
        <p:spPr>
          <a:xfrm>
            <a:off x="6370959" y="2295905"/>
            <a:ext cx="2304766" cy="154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2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409757127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5636026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4"/>
          <p:cNvSpPr/>
          <p:nvPr userDrawn="1"/>
        </p:nvSpPr>
        <p:spPr>
          <a:xfrm>
            <a:off x="4842251" y="0"/>
            <a:ext cx="7349749" cy="6858000"/>
          </a:xfrm>
          <a:custGeom>
            <a:avLst/>
            <a:gdLst>
              <a:gd name="connsiteX0" fmla="*/ 866856 w 7349749"/>
              <a:gd name="connsiteY0" fmla="*/ 0 h 6858000"/>
              <a:gd name="connsiteX1" fmla="*/ 7349749 w 7349749"/>
              <a:gd name="connsiteY1" fmla="*/ 0 h 6858000"/>
              <a:gd name="connsiteX2" fmla="*/ 7349749 w 7349749"/>
              <a:gd name="connsiteY2" fmla="*/ 6858000 h 6858000"/>
              <a:gd name="connsiteX3" fmla="*/ 880844 w 7349749"/>
              <a:gd name="connsiteY3" fmla="*/ 6858000 h 6858000"/>
              <a:gd name="connsiteX4" fmla="*/ 880002 w 7349749"/>
              <a:gd name="connsiteY4" fmla="*/ 6856547 h 6858000"/>
              <a:gd name="connsiteX5" fmla="*/ 0 w 7349749"/>
              <a:gd name="connsiteY5" fmla="*/ 3415567 h 6858000"/>
              <a:gd name="connsiteX6" fmla="*/ 718985 w 7349749"/>
              <a:gd name="connsiteY6" fmla="*/ 2858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349749" h="6858000">
                <a:moveTo>
                  <a:pt x="866856" y="0"/>
                </a:moveTo>
                <a:lnTo>
                  <a:pt x="7349749" y="0"/>
                </a:lnTo>
                <a:lnTo>
                  <a:pt x="7349749" y="6858000"/>
                </a:lnTo>
                <a:lnTo>
                  <a:pt x="880844" y="6858000"/>
                </a:lnTo>
                <a:lnTo>
                  <a:pt x="880002" y="6856547"/>
                </a:lnTo>
                <a:cubicBezTo>
                  <a:pt x="318785" y="5833670"/>
                  <a:pt x="0" y="4661479"/>
                  <a:pt x="0" y="3415567"/>
                </a:cubicBezTo>
                <a:cubicBezTo>
                  <a:pt x="0" y="2294247"/>
                  <a:pt x="258216" y="1232640"/>
                  <a:pt x="718985" y="285855"/>
                </a:cubicBezTo>
                <a:close/>
              </a:path>
            </a:pathLst>
          </a:custGeom>
          <a:solidFill>
            <a:schemeClr val="accent3">
              <a:alpha val="9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Freeform 9"/>
          <p:cNvSpPr/>
          <p:nvPr userDrawn="1"/>
        </p:nvSpPr>
        <p:spPr>
          <a:xfrm>
            <a:off x="11156818" y="-13433"/>
            <a:ext cx="1035182" cy="6858000"/>
          </a:xfrm>
          <a:custGeom>
            <a:avLst/>
            <a:gdLst>
              <a:gd name="connsiteX0" fmla="*/ 858273 w 1035182"/>
              <a:gd name="connsiteY0" fmla="*/ 0 h 6858000"/>
              <a:gd name="connsiteX1" fmla="*/ 1035182 w 1035182"/>
              <a:gd name="connsiteY1" fmla="*/ 0 h 6858000"/>
              <a:gd name="connsiteX2" fmla="*/ 1035182 w 1035182"/>
              <a:gd name="connsiteY2" fmla="*/ 6858000 h 6858000"/>
              <a:gd name="connsiteX3" fmla="*/ 872123 w 1035182"/>
              <a:gd name="connsiteY3" fmla="*/ 6858000 h 6858000"/>
              <a:gd name="connsiteX4" fmla="*/ 871289 w 1035182"/>
              <a:gd name="connsiteY4" fmla="*/ 6856547 h 6858000"/>
              <a:gd name="connsiteX5" fmla="*/ 0 w 1035182"/>
              <a:gd name="connsiteY5" fmla="*/ 3415567 h 6858000"/>
              <a:gd name="connsiteX6" fmla="*/ 711866 w 1035182"/>
              <a:gd name="connsiteY6" fmla="*/ 2858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5182" h="6858000">
                <a:moveTo>
                  <a:pt x="858273" y="0"/>
                </a:moveTo>
                <a:lnTo>
                  <a:pt x="1035182" y="0"/>
                </a:lnTo>
                <a:lnTo>
                  <a:pt x="1035182" y="6858000"/>
                </a:lnTo>
                <a:lnTo>
                  <a:pt x="872123" y="6858000"/>
                </a:lnTo>
                <a:lnTo>
                  <a:pt x="871289" y="6856547"/>
                </a:lnTo>
                <a:cubicBezTo>
                  <a:pt x="315628" y="5833670"/>
                  <a:pt x="0" y="4661479"/>
                  <a:pt x="0" y="3415567"/>
                </a:cubicBezTo>
                <a:cubicBezTo>
                  <a:pt x="0" y="2294247"/>
                  <a:pt x="255659" y="1232640"/>
                  <a:pt x="711866" y="285855"/>
                </a:cubicBezTo>
                <a:close/>
              </a:path>
            </a:pathLst>
          </a:custGeom>
          <a:solidFill>
            <a:schemeClr val="accent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 21"/>
          <p:cNvSpPr/>
          <p:nvPr userDrawn="1"/>
        </p:nvSpPr>
        <p:spPr>
          <a:xfrm flipH="1">
            <a:off x="-41363" y="5617"/>
            <a:ext cx="3727868" cy="6858000"/>
          </a:xfrm>
          <a:custGeom>
            <a:avLst/>
            <a:gdLst>
              <a:gd name="connsiteX0" fmla="*/ 3727868 w 3727868"/>
              <a:gd name="connsiteY0" fmla="*/ 0 h 6858000"/>
              <a:gd name="connsiteX1" fmla="*/ 0 w 3727868"/>
              <a:gd name="connsiteY1" fmla="*/ 0 h 6858000"/>
              <a:gd name="connsiteX2" fmla="*/ 0 w 3727868"/>
              <a:gd name="connsiteY2" fmla="*/ 13433 h 6858000"/>
              <a:gd name="connsiteX3" fmla="*/ 1773796 w 3727868"/>
              <a:gd name="connsiteY3" fmla="*/ 13433 h 6858000"/>
              <a:gd name="connsiteX4" fmla="*/ 1921667 w 3727868"/>
              <a:gd name="connsiteY4" fmla="*/ 299288 h 6858000"/>
              <a:gd name="connsiteX5" fmla="*/ 2640652 w 3727868"/>
              <a:gd name="connsiteY5" fmla="*/ 3429000 h 6858000"/>
              <a:gd name="connsiteX6" fmla="*/ 1959593 w 3727868"/>
              <a:gd name="connsiteY6" fmla="*/ 6479550 h 6858000"/>
              <a:gd name="connsiteX7" fmla="*/ 1766754 w 3727868"/>
              <a:gd name="connsiteY7" fmla="*/ 6858000 h 6858000"/>
              <a:gd name="connsiteX8" fmla="*/ 3727868 w 3727868"/>
              <a:gd name="connsiteY8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727868" h="6858000">
                <a:moveTo>
                  <a:pt x="3727868" y="0"/>
                </a:moveTo>
                <a:lnTo>
                  <a:pt x="0" y="0"/>
                </a:lnTo>
                <a:lnTo>
                  <a:pt x="0" y="13433"/>
                </a:lnTo>
                <a:lnTo>
                  <a:pt x="1773796" y="13433"/>
                </a:lnTo>
                <a:lnTo>
                  <a:pt x="1921667" y="299288"/>
                </a:lnTo>
                <a:cubicBezTo>
                  <a:pt x="2382436" y="1246073"/>
                  <a:pt x="2640652" y="2307680"/>
                  <a:pt x="2640652" y="3429000"/>
                </a:cubicBezTo>
                <a:cubicBezTo>
                  <a:pt x="2640652" y="4519173"/>
                  <a:pt x="2396583" y="5552904"/>
                  <a:pt x="1959593" y="6479550"/>
                </a:cubicBezTo>
                <a:lnTo>
                  <a:pt x="1766754" y="6858000"/>
                </a:lnTo>
                <a:lnTo>
                  <a:pt x="3727868" y="6858000"/>
                </a:lnTo>
                <a:close/>
              </a:path>
            </a:pathLst>
          </a:custGeom>
          <a:solidFill>
            <a:schemeClr val="accent1">
              <a:alpha val="97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>
            <a:off x="3893324" y="2438401"/>
            <a:ext cx="1895272" cy="2076450"/>
            <a:chOff x="3007364" y="818147"/>
            <a:chExt cx="1372132" cy="1503300"/>
          </a:xfrm>
        </p:grpSpPr>
        <p:sp>
          <p:nvSpPr>
            <p:cNvPr id="12" name="Freeform 11"/>
            <p:cNvSpPr/>
            <p:nvPr/>
          </p:nvSpPr>
          <p:spPr>
            <a:xfrm>
              <a:off x="3097129" y="818147"/>
              <a:ext cx="1282367" cy="1503300"/>
            </a:xfrm>
            <a:custGeom>
              <a:avLst/>
              <a:gdLst>
                <a:gd name="connsiteX0" fmla="*/ 1188269 w 1282367"/>
                <a:gd name="connsiteY0" fmla="*/ 1133483 h 1503300"/>
                <a:gd name="connsiteX1" fmla="*/ 1282367 w 1282367"/>
                <a:gd name="connsiteY1" fmla="*/ 1133483 h 1503300"/>
                <a:gd name="connsiteX2" fmla="*/ 1282367 w 1282367"/>
                <a:gd name="connsiteY2" fmla="*/ 1503300 h 1503300"/>
                <a:gd name="connsiteX3" fmla="*/ 0 w 1282367"/>
                <a:gd name="connsiteY3" fmla="*/ 1503300 h 1503300"/>
                <a:gd name="connsiteX4" fmla="*/ 0 w 1282367"/>
                <a:gd name="connsiteY4" fmla="*/ 1420086 h 1503300"/>
                <a:gd name="connsiteX5" fmla="*/ 1188269 w 1282367"/>
                <a:gd name="connsiteY5" fmla="*/ 1420086 h 1503300"/>
                <a:gd name="connsiteX6" fmla="*/ 0 w 1282367"/>
                <a:gd name="connsiteY6" fmla="*/ 0 h 1503300"/>
                <a:gd name="connsiteX7" fmla="*/ 1282367 w 1282367"/>
                <a:gd name="connsiteY7" fmla="*/ 0 h 1503300"/>
                <a:gd name="connsiteX8" fmla="*/ 1282367 w 1282367"/>
                <a:gd name="connsiteY8" fmla="*/ 219083 h 1503300"/>
                <a:gd name="connsiteX9" fmla="*/ 1188269 w 1282367"/>
                <a:gd name="connsiteY9" fmla="*/ 219083 h 1503300"/>
                <a:gd name="connsiteX10" fmla="*/ 1188269 w 1282367"/>
                <a:gd name="connsiteY10" fmla="*/ 105212 h 1503300"/>
                <a:gd name="connsiteX11" fmla="*/ 0 w 1282367"/>
                <a:gd name="connsiteY11" fmla="*/ 105212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367" h="1503300">
                  <a:moveTo>
                    <a:pt x="1188269" y="1133483"/>
                  </a:moveTo>
                  <a:lnTo>
                    <a:pt x="1282367" y="1133483"/>
                  </a:lnTo>
                  <a:lnTo>
                    <a:pt x="1282367" y="1503300"/>
                  </a:lnTo>
                  <a:lnTo>
                    <a:pt x="0" y="1503300"/>
                  </a:lnTo>
                  <a:lnTo>
                    <a:pt x="0" y="1420086"/>
                  </a:lnTo>
                  <a:lnTo>
                    <a:pt x="1188269" y="1420086"/>
                  </a:lnTo>
                  <a:close/>
                  <a:moveTo>
                    <a:pt x="0" y="0"/>
                  </a:moveTo>
                  <a:lnTo>
                    <a:pt x="1282367" y="0"/>
                  </a:lnTo>
                  <a:lnTo>
                    <a:pt x="1282367" y="219083"/>
                  </a:lnTo>
                  <a:lnTo>
                    <a:pt x="1188269" y="219083"/>
                  </a:lnTo>
                  <a:lnTo>
                    <a:pt x="1188269" y="105212"/>
                  </a:lnTo>
                  <a:lnTo>
                    <a:pt x="0" y="1052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3007364" y="818147"/>
              <a:ext cx="534870" cy="1503300"/>
            </a:xfrm>
            <a:custGeom>
              <a:avLst/>
              <a:gdLst>
                <a:gd name="connsiteX0" fmla="*/ 0 w 534870"/>
                <a:gd name="connsiteY0" fmla="*/ 0 h 1503300"/>
                <a:gd name="connsiteX1" fmla="*/ 534870 w 534870"/>
                <a:gd name="connsiteY1" fmla="*/ 0 h 1503300"/>
                <a:gd name="connsiteX2" fmla="*/ 534870 w 534870"/>
                <a:gd name="connsiteY2" fmla="*/ 105212 h 1503300"/>
                <a:gd name="connsiteX3" fmla="*/ 95421 w 534870"/>
                <a:gd name="connsiteY3" fmla="*/ 105212 h 1503300"/>
                <a:gd name="connsiteX4" fmla="*/ 95421 w 534870"/>
                <a:gd name="connsiteY4" fmla="*/ 1420086 h 1503300"/>
                <a:gd name="connsiteX5" fmla="*/ 534870 w 534870"/>
                <a:gd name="connsiteY5" fmla="*/ 1420086 h 1503300"/>
                <a:gd name="connsiteX6" fmla="*/ 534870 w 534870"/>
                <a:gd name="connsiteY6" fmla="*/ 1503300 h 1503300"/>
                <a:gd name="connsiteX7" fmla="*/ 0 w 534870"/>
                <a:gd name="connsiteY7" fmla="*/ 1503300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870" h="1503300">
                  <a:moveTo>
                    <a:pt x="0" y="0"/>
                  </a:moveTo>
                  <a:lnTo>
                    <a:pt x="534870" y="0"/>
                  </a:lnTo>
                  <a:lnTo>
                    <a:pt x="534870" y="105212"/>
                  </a:lnTo>
                  <a:lnTo>
                    <a:pt x="95421" y="105212"/>
                  </a:lnTo>
                  <a:lnTo>
                    <a:pt x="95421" y="1420086"/>
                  </a:lnTo>
                  <a:lnTo>
                    <a:pt x="534870" y="1420086"/>
                  </a:lnTo>
                  <a:lnTo>
                    <a:pt x="534870" y="1503300"/>
                  </a:lnTo>
                  <a:lnTo>
                    <a:pt x="0" y="15033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4" name="Group 13"/>
          <p:cNvGrpSpPr/>
          <p:nvPr userDrawn="1"/>
        </p:nvGrpSpPr>
        <p:grpSpPr>
          <a:xfrm flipV="1">
            <a:off x="3316718" y="2203310"/>
            <a:ext cx="475301" cy="446630"/>
            <a:chOff x="2300733" y="2007958"/>
            <a:chExt cx="834252" cy="783928"/>
          </a:xfrm>
        </p:grpSpPr>
        <p:sp>
          <p:nvSpPr>
            <p:cNvPr id="15" name="Freeform 14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Freeform 15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17" name="Group 16"/>
          <p:cNvGrpSpPr/>
          <p:nvPr userDrawn="1"/>
        </p:nvGrpSpPr>
        <p:grpSpPr>
          <a:xfrm>
            <a:off x="627406" y="3028072"/>
            <a:ext cx="983273" cy="3835545"/>
            <a:chOff x="2989606" y="3028072"/>
            <a:chExt cx="983273" cy="3835545"/>
          </a:xfrm>
        </p:grpSpPr>
        <p:sp>
          <p:nvSpPr>
            <p:cNvPr id="18" name="Freeform 17"/>
            <p:cNvSpPr/>
            <p:nvPr/>
          </p:nvSpPr>
          <p:spPr>
            <a:xfrm>
              <a:off x="3062656" y="3133591"/>
              <a:ext cx="910223" cy="3730026"/>
            </a:xfrm>
            <a:custGeom>
              <a:avLst/>
              <a:gdLst>
                <a:gd name="connsiteX0" fmla="*/ 8180 w 910223"/>
                <a:gd name="connsiteY0" fmla="*/ 0 h 3730026"/>
                <a:gd name="connsiteX1" fmla="*/ 46280 w 910223"/>
                <a:gd name="connsiteY1" fmla="*/ 0 h 3730026"/>
                <a:gd name="connsiteX2" fmla="*/ 38100 w 910223"/>
                <a:gd name="connsiteY2" fmla="*/ 287593 h 3730026"/>
                <a:gd name="connsiteX3" fmla="*/ 909389 w 910223"/>
                <a:gd name="connsiteY3" fmla="*/ 3728573 h 3730026"/>
                <a:gd name="connsiteX4" fmla="*/ 910223 w 910223"/>
                <a:gd name="connsiteY4" fmla="*/ 3730026 h 3730026"/>
                <a:gd name="connsiteX5" fmla="*/ 872123 w 910223"/>
                <a:gd name="connsiteY5" fmla="*/ 3730026 h 3730026"/>
                <a:gd name="connsiteX6" fmla="*/ 871289 w 910223"/>
                <a:gd name="connsiteY6" fmla="*/ 3728573 h 3730026"/>
                <a:gd name="connsiteX7" fmla="*/ 0 w 910223"/>
                <a:gd name="connsiteY7" fmla="*/ 287593 h 373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0223" h="3730026">
                  <a:moveTo>
                    <a:pt x="8180" y="0"/>
                  </a:moveTo>
                  <a:lnTo>
                    <a:pt x="46280" y="0"/>
                  </a:lnTo>
                  <a:lnTo>
                    <a:pt x="38100" y="287593"/>
                  </a:lnTo>
                  <a:cubicBezTo>
                    <a:pt x="38100" y="1533505"/>
                    <a:pt x="353728" y="2705696"/>
                    <a:pt x="909389" y="3728573"/>
                  </a:cubicBezTo>
                  <a:lnTo>
                    <a:pt x="910223" y="3730026"/>
                  </a:lnTo>
                  <a:lnTo>
                    <a:pt x="872123" y="3730026"/>
                  </a:lnTo>
                  <a:lnTo>
                    <a:pt x="871289" y="3728573"/>
                  </a:lnTo>
                  <a:cubicBezTo>
                    <a:pt x="315628" y="2705696"/>
                    <a:pt x="0" y="1533505"/>
                    <a:pt x="0" y="287593"/>
                  </a:cubicBezTo>
                  <a:close/>
                </a:path>
              </a:pathLst>
            </a:cu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9" name="Oval 18"/>
            <p:cNvSpPr/>
            <p:nvPr/>
          </p:nvSpPr>
          <p:spPr>
            <a:xfrm>
              <a:off x="2989606" y="3028072"/>
              <a:ext cx="219253" cy="2192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0" name="Freeform 19"/>
          <p:cNvSpPr/>
          <p:nvPr userDrawn="1"/>
        </p:nvSpPr>
        <p:spPr>
          <a:xfrm>
            <a:off x="11520590" y="274679"/>
            <a:ext cx="671411" cy="1945412"/>
          </a:xfrm>
          <a:custGeom>
            <a:avLst/>
            <a:gdLst>
              <a:gd name="connsiteX0" fmla="*/ 671411 w 671411"/>
              <a:gd name="connsiteY0" fmla="*/ 0 h 1945412"/>
              <a:gd name="connsiteX1" fmla="*/ 671411 w 671411"/>
              <a:gd name="connsiteY1" fmla="*/ 74389 h 1945412"/>
              <a:gd name="connsiteX2" fmla="*/ 619531 w 671411"/>
              <a:gd name="connsiteY2" fmla="*/ 175683 h 1945412"/>
              <a:gd name="connsiteX3" fmla="*/ 92520 w 671411"/>
              <a:gd name="connsiteY3" fmla="*/ 1675089 h 1945412"/>
              <a:gd name="connsiteX4" fmla="*/ 38100 w 671411"/>
              <a:gd name="connsiteY4" fmla="*/ 1945412 h 1945412"/>
              <a:gd name="connsiteX5" fmla="*/ 0 w 671411"/>
              <a:gd name="connsiteY5" fmla="*/ 1945412 h 1945412"/>
              <a:gd name="connsiteX6" fmla="*/ 54420 w 671411"/>
              <a:gd name="connsiteY6" fmla="*/ 1675089 h 1945412"/>
              <a:gd name="connsiteX7" fmla="*/ 581431 w 671411"/>
              <a:gd name="connsiteY7" fmla="*/ 175683 h 19454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1411" h="1945412">
                <a:moveTo>
                  <a:pt x="671411" y="0"/>
                </a:moveTo>
                <a:lnTo>
                  <a:pt x="671411" y="74389"/>
                </a:lnTo>
                <a:lnTo>
                  <a:pt x="619531" y="175683"/>
                </a:lnTo>
                <a:cubicBezTo>
                  <a:pt x="391428" y="649076"/>
                  <a:pt x="213461" y="1151174"/>
                  <a:pt x="92520" y="1675089"/>
                </a:cubicBezTo>
                <a:lnTo>
                  <a:pt x="38100" y="1945412"/>
                </a:lnTo>
                <a:lnTo>
                  <a:pt x="0" y="1945412"/>
                </a:lnTo>
                <a:lnTo>
                  <a:pt x="54420" y="1675089"/>
                </a:lnTo>
                <a:cubicBezTo>
                  <a:pt x="175361" y="1151174"/>
                  <a:pt x="353328" y="649076"/>
                  <a:pt x="581431" y="1756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029200" y="2908253"/>
            <a:ext cx="7162800" cy="98245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6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7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5988785" y="3907804"/>
            <a:ext cx="6203215" cy="443332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sp>
        <p:nvSpPr>
          <p:cNvPr id="23" name="Oval 22"/>
          <p:cNvSpPr/>
          <p:nvPr userDrawn="1"/>
        </p:nvSpPr>
        <p:spPr>
          <a:xfrm>
            <a:off x="11417056" y="2203281"/>
            <a:ext cx="219253" cy="21925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9502376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7_Images and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11516" y="216000"/>
            <a:ext cx="5228944" cy="642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2589C8AA-2D4C-4994-980A-55755859B752}"/>
              </a:ext>
            </a:extLst>
          </p:cNvPr>
          <p:cNvSpPr/>
          <p:nvPr userDrawn="1"/>
        </p:nvSpPr>
        <p:spPr>
          <a:xfrm>
            <a:off x="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0" name="직사각형 9">
            <a:extLst>
              <a:ext uri="{FF2B5EF4-FFF2-40B4-BE49-F238E27FC236}">
                <a16:creationId xmlns:a16="http://schemas.microsoft.com/office/drawing/2014/main" id="{A449903D-1884-4F36-ADC7-5E445863E767}"/>
              </a:ext>
            </a:extLst>
          </p:cNvPr>
          <p:cNvSpPr/>
          <p:nvPr userDrawn="1"/>
        </p:nvSpPr>
        <p:spPr>
          <a:xfrm>
            <a:off x="11976000" y="0"/>
            <a:ext cx="21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1" name="직사각형 10">
            <a:extLst>
              <a:ext uri="{FF2B5EF4-FFF2-40B4-BE49-F238E27FC236}">
                <a16:creationId xmlns:a16="http://schemas.microsoft.com/office/drawing/2014/main" id="{43353408-014E-40E6-91DD-CB316B4EA769}"/>
              </a:ext>
            </a:extLst>
          </p:cNvPr>
          <p:cNvSpPr/>
          <p:nvPr userDrawn="1"/>
        </p:nvSpPr>
        <p:spPr>
          <a:xfrm>
            <a:off x="0" y="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12" name="직사각형 11">
            <a:extLst>
              <a:ext uri="{FF2B5EF4-FFF2-40B4-BE49-F238E27FC236}">
                <a16:creationId xmlns:a16="http://schemas.microsoft.com/office/drawing/2014/main" id="{E3769F56-512B-47D6-9A36-7436DFABFE7B}"/>
              </a:ext>
            </a:extLst>
          </p:cNvPr>
          <p:cNvSpPr/>
          <p:nvPr userDrawn="1"/>
        </p:nvSpPr>
        <p:spPr>
          <a:xfrm>
            <a:off x="0" y="6642000"/>
            <a:ext cx="12192000" cy="21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56022607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3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728244" y="2682240"/>
            <a:ext cx="3600000" cy="417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0" y="2682240"/>
            <a:ext cx="3600000" cy="417576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Rectangle 4">
            <a:extLst>
              <a:ext uri="{FF2B5EF4-FFF2-40B4-BE49-F238E27FC236}">
                <a16:creationId xmlns:a16="http://schemas.microsoft.com/office/drawing/2014/main" id="{21817B51-CDC2-4F69-A281-89B84C29BEC1}"/>
              </a:ext>
            </a:extLst>
          </p:cNvPr>
          <p:cNvSpPr/>
          <p:nvPr userDrawn="1"/>
        </p:nvSpPr>
        <p:spPr>
          <a:xfrm>
            <a:off x="11982026" y="0"/>
            <a:ext cx="212688" cy="6858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Rectangle 5">
            <a:extLst>
              <a:ext uri="{FF2B5EF4-FFF2-40B4-BE49-F238E27FC236}">
                <a16:creationId xmlns:a16="http://schemas.microsoft.com/office/drawing/2014/main" id="{3D01B805-68A9-4B26-9376-83768382CD27}"/>
              </a:ext>
            </a:extLst>
          </p:cNvPr>
          <p:cNvSpPr/>
          <p:nvPr userDrawn="1"/>
        </p:nvSpPr>
        <p:spPr>
          <a:xfrm>
            <a:off x="11769338" y="0"/>
            <a:ext cx="212688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62170388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4092000" y="0"/>
            <a:ext cx="8100000" cy="396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0" y="3960000"/>
            <a:ext cx="4092000" cy="289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4200000" y="4050000"/>
            <a:ext cx="7992000" cy="2808000"/>
          </a:xfrm>
          <a:prstGeom prst="rect">
            <a:avLst/>
          </a:prstGeom>
          <a:solidFill>
            <a:schemeClr val="accent4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200" b="1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95026650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198A1873-1C37-4473-8088-A76C3B6C95D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25" name="Picture 4">
            <a:extLst>
              <a:ext uri="{FF2B5EF4-FFF2-40B4-BE49-F238E27FC236}">
                <a16:creationId xmlns:a16="http://schemas.microsoft.com/office/drawing/2014/main" id="{0732DB8F-EDA2-49C6-8122-561F7C37E7E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  <p:sp>
        <p:nvSpPr>
          <p:cNvPr id="20" name="Picture Placeholder 8"/>
          <p:cNvSpPr>
            <a:spLocks noGrp="1"/>
          </p:cNvSpPr>
          <p:nvPr>
            <p:ph type="pic" sz="quarter" idx="12" hasCustomPrompt="1"/>
          </p:nvPr>
        </p:nvSpPr>
        <p:spPr>
          <a:xfrm>
            <a:off x="6156841" y="1606800"/>
            <a:ext cx="2592156" cy="208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44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1" name="Picture Placeholder 8"/>
          <p:cNvSpPr>
            <a:spLocks noGrp="1"/>
          </p:cNvSpPr>
          <p:nvPr>
            <p:ph type="pic" sz="quarter" idx="13" hasCustomPrompt="1"/>
          </p:nvPr>
        </p:nvSpPr>
        <p:spPr>
          <a:xfrm>
            <a:off x="684887" y="3772334"/>
            <a:ext cx="5364000" cy="208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44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23" name="Picture Placeholder 8"/>
          <p:cNvSpPr>
            <a:spLocks noGrp="1"/>
          </p:cNvSpPr>
          <p:nvPr>
            <p:ph type="pic" sz="quarter" idx="14" hasCustomPrompt="1"/>
          </p:nvPr>
        </p:nvSpPr>
        <p:spPr>
          <a:xfrm>
            <a:off x="8883863" y="1606800"/>
            <a:ext cx="2592156" cy="208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44000"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</p:txBody>
      </p:sp>
      <p:sp>
        <p:nvSpPr>
          <p:cNvPr id="13" name="Rectangle 17">
            <a:extLst>
              <a:ext uri="{FF2B5EF4-FFF2-40B4-BE49-F238E27FC236}">
                <a16:creationId xmlns:a16="http://schemas.microsoft.com/office/drawing/2014/main" id="{97D694C2-6BD0-4884-9545-3FDDC64F1CD2}"/>
              </a:ext>
            </a:extLst>
          </p:cNvPr>
          <p:cNvSpPr/>
          <p:nvPr userDrawn="1"/>
        </p:nvSpPr>
        <p:spPr>
          <a:xfrm>
            <a:off x="6142354" y="3772334"/>
            <a:ext cx="5333665" cy="529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14" name="Rectangle 21">
            <a:extLst>
              <a:ext uri="{FF2B5EF4-FFF2-40B4-BE49-F238E27FC236}">
                <a16:creationId xmlns:a16="http://schemas.microsoft.com/office/drawing/2014/main" id="{F04717D6-3676-4644-AB23-D68443BE51ED}"/>
              </a:ext>
            </a:extLst>
          </p:cNvPr>
          <p:cNvSpPr/>
          <p:nvPr userDrawn="1"/>
        </p:nvSpPr>
        <p:spPr>
          <a:xfrm>
            <a:off x="684887" y="2362800"/>
            <a:ext cx="5364000" cy="1332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</p:spTree>
    <p:extLst>
      <p:ext uri="{BB962C8B-B14F-4D97-AF65-F5344CB8AC3E}">
        <p14:creationId xmlns:p14="http://schemas.microsoft.com/office/powerpoint/2010/main" val="247060701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3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그림 개체 틀 2"/>
          <p:cNvSpPr>
            <a:spLocks noGrp="1"/>
          </p:cNvSpPr>
          <p:nvPr>
            <p:ph type="pic" sz="quarter" idx="14" hasCustomPrompt="1"/>
          </p:nvPr>
        </p:nvSpPr>
        <p:spPr>
          <a:xfrm>
            <a:off x="8133805" y="2826000"/>
            <a:ext cx="3312000" cy="40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/>
          <p:cNvSpPr/>
          <p:nvPr userDrawn="1"/>
        </p:nvSpPr>
        <p:spPr>
          <a:xfrm>
            <a:off x="8133805" y="1245141"/>
            <a:ext cx="3312000" cy="1440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41" hasCustomPrompt="1"/>
          </p:nvPr>
        </p:nvSpPr>
        <p:spPr>
          <a:xfrm>
            <a:off x="4650651" y="1245141"/>
            <a:ext cx="3312000" cy="403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/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Rectangle 10"/>
          <p:cNvSpPr/>
          <p:nvPr userDrawn="1"/>
        </p:nvSpPr>
        <p:spPr>
          <a:xfrm>
            <a:off x="4650651" y="5418000"/>
            <a:ext cx="3312000" cy="1440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2C278988-BC61-46F5-A620-66C13138F85B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1931594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E5078C3C-55B7-4FF0-9F7A-1CB275BB5F2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344563" y="130766"/>
            <a:ext cx="6758506" cy="6596467"/>
          </a:xfrm>
          <a:custGeom>
            <a:avLst/>
            <a:gdLst>
              <a:gd name="connsiteX0" fmla="*/ 4271471 w 6758506"/>
              <a:gd name="connsiteY0" fmla="*/ 0 h 6596467"/>
              <a:gd name="connsiteX1" fmla="*/ 4351667 w 6758506"/>
              <a:gd name="connsiteY1" fmla="*/ 113994 h 6596467"/>
              <a:gd name="connsiteX2" fmla="*/ 4275691 w 6758506"/>
              <a:gd name="connsiteY2" fmla="*/ 417977 h 6596467"/>
              <a:gd name="connsiteX3" fmla="*/ 4225042 w 6758506"/>
              <a:gd name="connsiteY3" fmla="*/ 451753 h 6596467"/>
              <a:gd name="connsiteX4" fmla="*/ 4212379 w 6758506"/>
              <a:gd name="connsiteY4" fmla="*/ 396867 h 6596467"/>
              <a:gd name="connsiteX5" fmla="*/ 4220821 w 6758506"/>
              <a:gd name="connsiteY5" fmla="*/ 337759 h 6596467"/>
              <a:gd name="connsiteX6" fmla="*/ 4106859 w 6758506"/>
              <a:gd name="connsiteY6" fmla="*/ 557302 h 6596467"/>
              <a:gd name="connsiteX7" fmla="*/ 4165949 w 6758506"/>
              <a:gd name="connsiteY7" fmla="*/ 481307 h 6596467"/>
              <a:gd name="connsiteX8" fmla="*/ 4195495 w 6758506"/>
              <a:gd name="connsiteY8" fmla="*/ 464419 h 6596467"/>
              <a:gd name="connsiteX9" fmla="*/ 4229262 w 6758506"/>
              <a:gd name="connsiteY9" fmla="*/ 493972 h 6596467"/>
              <a:gd name="connsiteX10" fmla="*/ 4208158 w 6758506"/>
              <a:gd name="connsiteY10" fmla="*/ 515083 h 6596467"/>
              <a:gd name="connsiteX11" fmla="*/ 4191275 w 6758506"/>
              <a:gd name="connsiteY11" fmla="*/ 553079 h 6596467"/>
              <a:gd name="connsiteX12" fmla="*/ 4195495 w 6758506"/>
              <a:gd name="connsiteY12" fmla="*/ 650185 h 6596467"/>
              <a:gd name="connsiteX13" fmla="*/ 4161729 w 6758506"/>
              <a:gd name="connsiteY13" fmla="*/ 667074 h 6596467"/>
              <a:gd name="connsiteX14" fmla="*/ 4140625 w 6758506"/>
              <a:gd name="connsiteY14" fmla="*/ 688184 h 6596467"/>
              <a:gd name="connsiteX15" fmla="*/ 4187055 w 6758506"/>
              <a:gd name="connsiteY15" fmla="*/ 789510 h 6596467"/>
              <a:gd name="connsiteX16" fmla="*/ 4195495 w 6758506"/>
              <a:gd name="connsiteY16" fmla="*/ 793733 h 6596467"/>
              <a:gd name="connsiteX17" fmla="*/ 4199718 w 6758506"/>
              <a:gd name="connsiteY17" fmla="*/ 747291 h 6596467"/>
              <a:gd name="connsiteX18" fmla="*/ 4220821 w 6758506"/>
              <a:gd name="connsiteY18" fmla="*/ 721960 h 6596467"/>
              <a:gd name="connsiteX19" fmla="*/ 4237705 w 6758506"/>
              <a:gd name="connsiteY19" fmla="*/ 743069 h 6596467"/>
              <a:gd name="connsiteX20" fmla="*/ 4220821 w 6758506"/>
              <a:gd name="connsiteY20" fmla="*/ 903504 h 6596467"/>
              <a:gd name="connsiteX21" fmla="*/ 4330561 w 6758506"/>
              <a:gd name="connsiteY21" fmla="*/ 810621 h 6596467"/>
              <a:gd name="connsiteX22" fmla="*/ 4339004 w 6758506"/>
              <a:gd name="connsiteY22" fmla="*/ 785290 h 6596467"/>
              <a:gd name="connsiteX23" fmla="*/ 4385434 w 6758506"/>
              <a:gd name="connsiteY23" fmla="*/ 675519 h 6596467"/>
              <a:gd name="connsiteX24" fmla="*/ 4562707 w 6758506"/>
              <a:gd name="connsiteY24" fmla="*/ 531971 h 6596467"/>
              <a:gd name="connsiteX25" fmla="*/ 4626019 w 6758506"/>
              <a:gd name="connsiteY25" fmla="*/ 548859 h 6596467"/>
              <a:gd name="connsiteX26" fmla="*/ 4672449 w 6758506"/>
              <a:gd name="connsiteY26" fmla="*/ 709292 h 6596467"/>
              <a:gd name="connsiteX27" fmla="*/ 4710435 w 6758506"/>
              <a:gd name="connsiteY27" fmla="*/ 781068 h 6596467"/>
              <a:gd name="connsiteX28" fmla="*/ 4718878 w 6758506"/>
              <a:gd name="connsiteY28" fmla="*/ 882396 h 6596467"/>
              <a:gd name="connsiteX29" fmla="*/ 4710435 w 6758506"/>
              <a:gd name="connsiteY29" fmla="*/ 962611 h 6596467"/>
              <a:gd name="connsiteX30" fmla="*/ 4799074 w 6758506"/>
              <a:gd name="connsiteY30" fmla="*/ 941503 h 6596467"/>
              <a:gd name="connsiteX31" fmla="*/ 4997451 w 6758506"/>
              <a:gd name="connsiteY31" fmla="*/ 793733 h 6596467"/>
              <a:gd name="connsiteX32" fmla="*/ 5048100 w 6758506"/>
              <a:gd name="connsiteY32" fmla="*/ 810621 h 6596467"/>
              <a:gd name="connsiteX33" fmla="*/ 5064983 w 6758506"/>
              <a:gd name="connsiteY33" fmla="*/ 835952 h 6596467"/>
              <a:gd name="connsiteX34" fmla="*/ 5073427 w 6758506"/>
              <a:gd name="connsiteY34" fmla="*/ 954169 h 6596467"/>
              <a:gd name="connsiteX35" fmla="*/ 4887711 w 6758506"/>
              <a:gd name="connsiteY35" fmla="*/ 1063940 h 6596467"/>
              <a:gd name="connsiteX36" fmla="*/ 4862385 w 6758506"/>
              <a:gd name="connsiteY36" fmla="*/ 1101939 h 6596467"/>
              <a:gd name="connsiteX37" fmla="*/ 4790631 w 6758506"/>
              <a:gd name="connsiteY37" fmla="*/ 1131492 h 6596467"/>
              <a:gd name="connsiteX38" fmla="*/ 4756865 w 6758506"/>
              <a:gd name="connsiteY38" fmla="*/ 1131492 h 6596467"/>
              <a:gd name="connsiteX39" fmla="*/ 4761085 w 6758506"/>
              <a:gd name="connsiteY39" fmla="*/ 1161046 h 6596467"/>
              <a:gd name="connsiteX40" fmla="*/ 4756865 w 6758506"/>
              <a:gd name="connsiteY40" fmla="*/ 1199045 h 6596467"/>
              <a:gd name="connsiteX41" fmla="*/ 4765305 w 6758506"/>
              <a:gd name="connsiteY41" fmla="*/ 1237041 h 6596467"/>
              <a:gd name="connsiteX42" fmla="*/ 4697772 w 6758506"/>
              <a:gd name="connsiteY42" fmla="*/ 1304593 h 6596467"/>
              <a:gd name="connsiteX43" fmla="*/ 4693552 w 6758506"/>
              <a:gd name="connsiteY43" fmla="*/ 1359480 h 6596467"/>
              <a:gd name="connsiteX44" fmla="*/ 4773748 w 6758506"/>
              <a:gd name="connsiteY44" fmla="*/ 1372146 h 6596467"/>
              <a:gd name="connsiteX45" fmla="*/ 4866607 w 6758506"/>
              <a:gd name="connsiteY45" fmla="*/ 1308816 h 6596467"/>
              <a:gd name="connsiteX46" fmla="*/ 4997451 w 6758506"/>
              <a:gd name="connsiteY46" fmla="*/ 1177934 h 6596467"/>
              <a:gd name="connsiteX47" fmla="*/ 5170505 w 6758506"/>
              <a:gd name="connsiteY47" fmla="*/ 1025944 h 6596467"/>
              <a:gd name="connsiteX48" fmla="*/ 5208493 w 6758506"/>
              <a:gd name="connsiteY48" fmla="*/ 1017498 h 6596467"/>
              <a:gd name="connsiteX49" fmla="*/ 5242259 w 6758506"/>
              <a:gd name="connsiteY49" fmla="*/ 979500 h 6596467"/>
              <a:gd name="connsiteX50" fmla="*/ 5259142 w 6758506"/>
              <a:gd name="connsiteY50" fmla="*/ 954169 h 6596467"/>
              <a:gd name="connsiteX51" fmla="*/ 5440637 w 6758506"/>
              <a:gd name="connsiteY51" fmla="*/ 810621 h 6596467"/>
              <a:gd name="connsiteX52" fmla="*/ 5693886 w 6758506"/>
              <a:gd name="connsiteY52" fmla="*/ 595301 h 6596467"/>
              <a:gd name="connsiteX53" fmla="*/ 5740315 w 6758506"/>
              <a:gd name="connsiteY53" fmla="*/ 565745 h 6596467"/>
              <a:gd name="connsiteX54" fmla="*/ 5778303 w 6758506"/>
              <a:gd name="connsiteY54" fmla="*/ 620632 h 6596467"/>
              <a:gd name="connsiteX55" fmla="*/ 5795185 w 6758506"/>
              <a:gd name="connsiteY55" fmla="*/ 751514 h 6596467"/>
              <a:gd name="connsiteX56" fmla="*/ 5731873 w 6758506"/>
              <a:gd name="connsiteY56" fmla="*/ 848620 h 6596467"/>
              <a:gd name="connsiteX57" fmla="*/ 5698107 w 6758506"/>
              <a:gd name="connsiteY57" fmla="*/ 869728 h 6596467"/>
              <a:gd name="connsiteX58" fmla="*/ 5609470 w 6758506"/>
              <a:gd name="connsiteY58" fmla="*/ 924615 h 6596467"/>
              <a:gd name="connsiteX59" fmla="*/ 5605249 w 6758506"/>
              <a:gd name="connsiteY59" fmla="*/ 979500 h 6596467"/>
              <a:gd name="connsiteX60" fmla="*/ 5609470 w 6758506"/>
              <a:gd name="connsiteY60" fmla="*/ 1009055 h 6596467"/>
              <a:gd name="connsiteX61" fmla="*/ 5575703 w 6758506"/>
              <a:gd name="connsiteY61" fmla="*/ 1004833 h 6596467"/>
              <a:gd name="connsiteX62" fmla="*/ 5512391 w 6758506"/>
              <a:gd name="connsiteY62" fmla="*/ 1025944 h 6596467"/>
              <a:gd name="connsiteX63" fmla="*/ 5373105 w 6758506"/>
              <a:gd name="connsiteY63" fmla="*/ 1232818 h 6596467"/>
              <a:gd name="connsiteX64" fmla="*/ 5322455 w 6758506"/>
              <a:gd name="connsiteY64" fmla="*/ 1329924 h 6596467"/>
              <a:gd name="connsiteX65" fmla="*/ 5330895 w 6758506"/>
              <a:gd name="connsiteY65" fmla="*/ 1351035 h 6596467"/>
              <a:gd name="connsiteX66" fmla="*/ 5381545 w 6758506"/>
              <a:gd name="connsiteY66" fmla="*/ 1359480 h 6596467"/>
              <a:gd name="connsiteX67" fmla="*/ 5402651 w 6758506"/>
              <a:gd name="connsiteY67" fmla="*/ 1329924 h 6596467"/>
              <a:gd name="connsiteX68" fmla="*/ 5427975 w 6758506"/>
              <a:gd name="connsiteY68" fmla="*/ 1275040 h 6596467"/>
              <a:gd name="connsiteX69" fmla="*/ 5601029 w 6758506"/>
              <a:gd name="connsiteY69" fmla="*/ 1131492 h 6596467"/>
              <a:gd name="connsiteX70" fmla="*/ 5647457 w 6758506"/>
              <a:gd name="connsiteY70" fmla="*/ 1123047 h 6596467"/>
              <a:gd name="connsiteX71" fmla="*/ 5723433 w 6758506"/>
              <a:gd name="connsiteY71" fmla="*/ 1097716 h 6596467"/>
              <a:gd name="connsiteX72" fmla="*/ 5820511 w 6758506"/>
              <a:gd name="connsiteY72" fmla="*/ 1101939 h 6596467"/>
              <a:gd name="connsiteX73" fmla="*/ 5850058 w 6758506"/>
              <a:gd name="connsiteY73" fmla="*/ 1101939 h 6596467"/>
              <a:gd name="connsiteX74" fmla="*/ 5972461 w 6758506"/>
              <a:gd name="connsiteY74" fmla="*/ 996388 h 6596467"/>
              <a:gd name="connsiteX75" fmla="*/ 6213047 w 6758506"/>
              <a:gd name="connsiteY75" fmla="*/ 768402 h 6596467"/>
              <a:gd name="connsiteX76" fmla="*/ 6390322 w 6758506"/>
              <a:gd name="connsiteY76" fmla="*/ 620632 h 6596467"/>
              <a:gd name="connsiteX77" fmla="*/ 6424089 w 6758506"/>
              <a:gd name="connsiteY77" fmla="*/ 569968 h 6596467"/>
              <a:gd name="connsiteX78" fmla="*/ 6487401 w 6758506"/>
              <a:gd name="connsiteY78" fmla="*/ 527749 h 6596467"/>
              <a:gd name="connsiteX79" fmla="*/ 6512725 w 6758506"/>
              <a:gd name="connsiteY79" fmla="*/ 510861 h 6596467"/>
              <a:gd name="connsiteX80" fmla="*/ 6567597 w 6758506"/>
              <a:gd name="connsiteY80" fmla="*/ 409532 h 6596467"/>
              <a:gd name="connsiteX81" fmla="*/ 6630910 w 6758506"/>
              <a:gd name="connsiteY81" fmla="*/ 354648 h 6596467"/>
              <a:gd name="connsiteX82" fmla="*/ 6694221 w 6758506"/>
              <a:gd name="connsiteY82" fmla="*/ 384201 h 6596467"/>
              <a:gd name="connsiteX83" fmla="*/ 6706883 w 6758506"/>
              <a:gd name="connsiteY83" fmla="*/ 413755 h 6596467"/>
              <a:gd name="connsiteX84" fmla="*/ 6744870 w 6758506"/>
              <a:gd name="connsiteY84" fmla="*/ 519303 h 6596467"/>
              <a:gd name="connsiteX85" fmla="*/ 6576037 w 6758506"/>
              <a:gd name="connsiteY85" fmla="*/ 721960 h 6596467"/>
              <a:gd name="connsiteX86" fmla="*/ 6525388 w 6758506"/>
              <a:gd name="connsiteY86" fmla="*/ 768402 h 6596467"/>
              <a:gd name="connsiteX87" fmla="*/ 6343893 w 6758506"/>
              <a:gd name="connsiteY87" fmla="*/ 1021721 h 6596467"/>
              <a:gd name="connsiteX88" fmla="*/ 6293243 w 6758506"/>
              <a:gd name="connsiteY88" fmla="*/ 1165269 h 6596467"/>
              <a:gd name="connsiteX89" fmla="*/ 6267919 w 6758506"/>
              <a:gd name="connsiteY89" fmla="*/ 1224376 h 6596467"/>
              <a:gd name="connsiteX90" fmla="*/ 6263697 w 6758506"/>
              <a:gd name="connsiteY90" fmla="*/ 1245486 h 6596467"/>
              <a:gd name="connsiteX91" fmla="*/ 6284802 w 6758506"/>
              <a:gd name="connsiteY91" fmla="*/ 1245486 h 6596467"/>
              <a:gd name="connsiteX92" fmla="*/ 6436751 w 6758506"/>
              <a:gd name="connsiteY92" fmla="*/ 1110382 h 6596467"/>
              <a:gd name="connsiteX93" fmla="*/ 6618247 w 6758506"/>
              <a:gd name="connsiteY93" fmla="*/ 869728 h 6596467"/>
              <a:gd name="connsiteX94" fmla="*/ 6626687 w 6758506"/>
              <a:gd name="connsiteY94" fmla="*/ 857063 h 6596467"/>
              <a:gd name="connsiteX95" fmla="*/ 6694221 w 6758506"/>
              <a:gd name="connsiteY95" fmla="*/ 827509 h 6596467"/>
              <a:gd name="connsiteX96" fmla="*/ 6698443 w 6758506"/>
              <a:gd name="connsiteY96" fmla="*/ 903504 h 6596467"/>
              <a:gd name="connsiteX97" fmla="*/ 6639351 w 6758506"/>
              <a:gd name="connsiteY97" fmla="*/ 1000610 h 6596467"/>
              <a:gd name="connsiteX98" fmla="*/ 6491621 w 6758506"/>
              <a:gd name="connsiteY98" fmla="*/ 1220153 h 6596467"/>
              <a:gd name="connsiteX99" fmla="*/ 6487401 w 6758506"/>
              <a:gd name="connsiteY99" fmla="*/ 1300371 h 6596467"/>
              <a:gd name="connsiteX100" fmla="*/ 6525388 w 6758506"/>
              <a:gd name="connsiteY100" fmla="*/ 1367923 h 6596467"/>
              <a:gd name="connsiteX101" fmla="*/ 6533831 w 6758506"/>
              <a:gd name="connsiteY101" fmla="*/ 1422810 h 6596467"/>
              <a:gd name="connsiteX102" fmla="*/ 6495841 w 6758506"/>
              <a:gd name="connsiteY102" fmla="*/ 1435475 h 6596467"/>
              <a:gd name="connsiteX103" fmla="*/ 6457855 w 6758506"/>
              <a:gd name="connsiteY103" fmla="*/ 1431253 h 6596467"/>
              <a:gd name="connsiteX104" fmla="*/ 6466297 w 6758506"/>
              <a:gd name="connsiteY104" fmla="*/ 1439696 h 6596467"/>
              <a:gd name="connsiteX105" fmla="*/ 6457855 w 6758506"/>
              <a:gd name="connsiteY105" fmla="*/ 1557912 h 6596467"/>
              <a:gd name="connsiteX106" fmla="*/ 6394542 w 6758506"/>
              <a:gd name="connsiteY106" fmla="*/ 1587466 h 6596467"/>
              <a:gd name="connsiteX107" fmla="*/ 6369219 w 6758506"/>
              <a:gd name="connsiteY107" fmla="*/ 1739458 h 6596467"/>
              <a:gd name="connsiteX108" fmla="*/ 6364998 w 6758506"/>
              <a:gd name="connsiteY108" fmla="*/ 1794343 h 6596467"/>
              <a:gd name="connsiteX109" fmla="*/ 6386101 w 6758506"/>
              <a:gd name="connsiteY109" fmla="*/ 1836562 h 6596467"/>
              <a:gd name="connsiteX110" fmla="*/ 6449415 w 6758506"/>
              <a:gd name="connsiteY110" fmla="*/ 1760567 h 6596467"/>
              <a:gd name="connsiteX111" fmla="*/ 6457855 w 6758506"/>
              <a:gd name="connsiteY111" fmla="*/ 1709903 h 6596467"/>
              <a:gd name="connsiteX112" fmla="*/ 6462075 w 6758506"/>
              <a:gd name="connsiteY112" fmla="*/ 1650796 h 6596467"/>
              <a:gd name="connsiteX113" fmla="*/ 6462075 w 6758506"/>
              <a:gd name="connsiteY113" fmla="*/ 1629685 h 6596467"/>
              <a:gd name="connsiteX114" fmla="*/ 6550714 w 6758506"/>
              <a:gd name="connsiteY114" fmla="*/ 1646573 h 6596467"/>
              <a:gd name="connsiteX115" fmla="*/ 6550714 w 6758506"/>
              <a:gd name="connsiteY115" fmla="*/ 1684572 h 6596467"/>
              <a:gd name="connsiteX116" fmla="*/ 6529608 w 6758506"/>
              <a:gd name="connsiteY116" fmla="*/ 1785900 h 6596467"/>
              <a:gd name="connsiteX117" fmla="*/ 6525388 w 6758506"/>
              <a:gd name="connsiteY117" fmla="*/ 1802788 h 6596467"/>
              <a:gd name="connsiteX118" fmla="*/ 6428309 w 6758506"/>
              <a:gd name="connsiteY118" fmla="*/ 2001220 h 6596467"/>
              <a:gd name="connsiteX119" fmla="*/ 6398765 w 6758506"/>
              <a:gd name="connsiteY119" fmla="*/ 2043439 h 6596467"/>
              <a:gd name="connsiteX120" fmla="*/ 6314346 w 6758506"/>
              <a:gd name="connsiteY120" fmla="*/ 2165879 h 6596467"/>
              <a:gd name="connsiteX121" fmla="*/ 6297463 w 6758506"/>
              <a:gd name="connsiteY121" fmla="*/ 2199655 h 6596467"/>
              <a:gd name="connsiteX122" fmla="*/ 6263697 w 6758506"/>
              <a:gd name="connsiteY122" fmla="*/ 2275650 h 6596467"/>
              <a:gd name="connsiteX123" fmla="*/ 6314346 w 6758506"/>
              <a:gd name="connsiteY123" fmla="*/ 2368533 h 6596467"/>
              <a:gd name="connsiteX124" fmla="*/ 6331229 w 6758506"/>
              <a:gd name="connsiteY124" fmla="*/ 2499415 h 6596467"/>
              <a:gd name="connsiteX125" fmla="*/ 6073761 w 6758506"/>
              <a:gd name="connsiteY125" fmla="*/ 2870948 h 6596467"/>
              <a:gd name="connsiteX126" fmla="*/ 5972461 w 6758506"/>
              <a:gd name="connsiteY126" fmla="*/ 2989165 h 6596467"/>
              <a:gd name="connsiteX127" fmla="*/ 5871161 w 6758506"/>
              <a:gd name="connsiteY127" fmla="*/ 3060938 h 6596467"/>
              <a:gd name="connsiteX128" fmla="*/ 5837395 w 6758506"/>
              <a:gd name="connsiteY128" fmla="*/ 3103159 h 6596467"/>
              <a:gd name="connsiteX129" fmla="*/ 5719213 w 6758506"/>
              <a:gd name="connsiteY129" fmla="*/ 3322702 h 6596467"/>
              <a:gd name="connsiteX130" fmla="*/ 5812069 w 6758506"/>
              <a:gd name="connsiteY130" fmla="*/ 3339590 h 6596467"/>
              <a:gd name="connsiteX131" fmla="*/ 5850058 w 6758506"/>
              <a:gd name="connsiteY131" fmla="*/ 3326924 h 6596467"/>
              <a:gd name="connsiteX132" fmla="*/ 5947135 w 6758506"/>
              <a:gd name="connsiteY132" fmla="*/ 3145378 h 6596467"/>
              <a:gd name="connsiteX133" fmla="*/ 6052657 w 6758506"/>
              <a:gd name="connsiteY133" fmla="*/ 3044049 h 6596467"/>
              <a:gd name="connsiteX134" fmla="*/ 6103307 w 6758506"/>
              <a:gd name="connsiteY134" fmla="*/ 2989165 h 6596467"/>
              <a:gd name="connsiteX135" fmla="*/ 6246813 w 6758506"/>
              <a:gd name="connsiteY135" fmla="*/ 2723181 h 6596467"/>
              <a:gd name="connsiteX136" fmla="*/ 6305905 w 6758506"/>
              <a:gd name="connsiteY136" fmla="*/ 2672516 h 6596467"/>
              <a:gd name="connsiteX137" fmla="*/ 6289023 w 6758506"/>
              <a:gd name="connsiteY137" fmla="*/ 2820287 h 6596467"/>
              <a:gd name="connsiteX138" fmla="*/ 6221489 w 6758506"/>
              <a:gd name="connsiteY138" fmla="*/ 3022941 h 6596467"/>
              <a:gd name="connsiteX139" fmla="*/ 6141293 w 6758506"/>
              <a:gd name="connsiteY139" fmla="*/ 3141155 h 6596467"/>
              <a:gd name="connsiteX140" fmla="*/ 6006227 w 6758506"/>
              <a:gd name="connsiteY140" fmla="*/ 3301591 h 6596467"/>
              <a:gd name="connsiteX141" fmla="*/ 5989344 w 6758506"/>
              <a:gd name="connsiteY141" fmla="*/ 3322702 h 6596467"/>
              <a:gd name="connsiteX142" fmla="*/ 5904928 w 6758506"/>
              <a:gd name="connsiteY142" fmla="*/ 3424028 h 6596467"/>
              <a:gd name="connsiteX143" fmla="*/ 5803629 w 6758506"/>
              <a:gd name="connsiteY143" fmla="*/ 3525356 h 6596467"/>
              <a:gd name="connsiteX144" fmla="*/ 5799409 w 6758506"/>
              <a:gd name="connsiteY144" fmla="*/ 3546467 h 6596467"/>
              <a:gd name="connsiteX145" fmla="*/ 5765642 w 6758506"/>
              <a:gd name="connsiteY145" fmla="*/ 3567575 h 6596467"/>
              <a:gd name="connsiteX146" fmla="*/ 5710769 w 6758506"/>
              <a:gd name="connsiteY146" fmla="*/ 3567575 h 6596467"/>
              <a:gd name="connsiteX147" fmla="*/ 5622133 w 6758506"/>
              <a:gd name="connsiteY147" fmla="*/ 3647793 h 6596467"/>
              <a:gd name="connsiteX148" fmla="*/ 5609470 w 6758506"/>
              <a:gd name="connsiteY148" fmla="*/ 3681569 h 6596467"/>
              <a:gd name="connsiteX149" fmla="*/ 5571483 w 6758506"/>
              <a:gd name="connsiteY149" fmla="*/ 3740679 h 6596467"/>
              <a:gd name="connsiteX150" fmla="*/ 5516613 w 6758506"/>
              <a:gd name="connsiteY150" fmla="*/ 3787120 h 6596467"/>
              <a:gd name="connsiteX151" fmla="*/ 5516613 w 6758506"/>
              <a:gd name="connsiteY151" fmla="*/ 3863116 h 6596467"/>
              <a:gd name="connsiteX152" fmla="*/ 5503951 w 6758506"/>
              <a:gd name="connsiteY152" fmla="*/ 3896892 h 6596467"/>
              <a:gd name="connsiteX153" fmla="*/ 5436417 w 6758506"/>
              <a:gd name="connsiteY153" fmla="*/ 3968664 h 6596467"/>
              <a:gd name="connsiteX154" fmla="*/ 5402651 w 6758506"/>
              <a:gd name="connsiteY154" fmla="*/ 3968664 h 6596467"/>
              <a:gd name="connsiteX155" fmla="*/ 5309791 w 6758506"/>
              <a:gd name="connsiteY155" fmla="*/ 3905335 h 6596467"/>
              <a:gd name="connsiteX156" fmla="*/ 5259142 w 6758506"/>
              <a:gd name="connsiteY156" fmla="*/ 3888446 h 6596467"/>
              <a:gd name="connsiteX157" fmla="*/ 5242259 w 6758506"/>
              <a:gd name="connsiteY157" fmla="*/ 3930668 h 6596467"/>
              <a:gd name="connsiteX158" fmla="*/ 5208493 w 6758506"/>
              <a:gd name="connsiteY158" fmla="*/ 3981330 h 6596467"/>
              <a:gd name="connsiteX159" fmla="*/ 5026997 w 6758506"/>
              <a:gd name="connsiteY159" fmla="*/ 4162876 h 6596467"/>
              <a:gd name="connsiteX160" fmla="*/ 4955243 w 6758506"/>
              <a:gd name="connsiteY160" fmla="*/ 4243094 h 6596467"/>
              <a:gd name="connsiteX161" fmla="*/ 4845501 w 6758506"/>
              <a:gd name="connsiteY161" fmla="*/ 4331755 h 6596467"/>
              <a:gd name="connsiteX162" fmla="*/ 4701995 w 6758506"/>
              <a:gd name="connsiteY162" fmla="*/ 4449971 h 6596467"/>
              <a:gd name="connsiteX163" fmla="*/ 4642903 w 6758506"/>
              <a:gd name="connsiteY163" fmla="*/ 4513301 h 6596467"/>
              <a:gd name="connsiteX164" fmla="*/ 4398094 w 6758506"/>
              <a:gd name="connsiteY164" fmla="*/ 4737066 h 6596467"/>
              <a:gd name="connsiteX165" fmla="*/ 4385434 w 6758506"/>
              <a:gd name="connsiteY165" fmla="*/ 4758175 h 6596467"/>
              <a:gd name="connsiteX166" fmla="*/ 4360108 w 6758506"/>
              <a:gd name="connsiteY166" fmla="*/ 4838392 h 6596467"/>
              <a:gd name="connsiteX167" fmla="*/ 4246145 w 6758506"/>
              <a:gd name="connsiteY167" fmla="*/ 5007273 h 6596467"/>
              <a:gd name="connsiteX168" fmla="*/ 4174392 w 6758506"/>
              <a:gd name="connsiteY168" fmla="*/ 5074823 h 6596467"/>
              <a:gd name="connsiteX169" fmla="*/ 4149066 w 6758506"/>
              <a:gd name="connsiteY169" fmla="*/ 5104379 h 6596467"/>
              <a:gd name="connsiteX170" fmla="*/ 4051989 w 6758506"/>
              <a:gd name="connsiteY170" fmla="*/ 5188817 h 6596467"/>
              <a:gd name="connsiteX171" fmla="*/ 4026663 w 6758506"/>
              <a:gd name="connsiteY171" fmla="*/ 5197262 h 6596467"/>
              <a:gd name="connsiteX172" fmla="*/ 4026663 w 6758506"/>
              <a:gd name="connsiteY172" fmla="*/ 5218371 h 6596467"/>
              <a:gd name="connsiteX173" fmla="*/ 4039326 w 6758506"/>
              <a:gd name="connsiteY173" fmla="*/ 5290146 h 6596467"/>
              <a:gd name="connsiteX174" fmla="*/ 4001339 w 6758506"/>
              <a:gd name="connsiteY174" fmla="*/ 5437916 h 6596467"/>
              <a:gd name="connsiteX175" fmla="*/ 3946467 w 6758506"/>
              <a:gd name="connsiteY175" fmla="*/ 5497023 h 6596467"/>
              <a:gd name="connsiteX176" fmla="*/ 3866271 w 6758506"/>
              <a:gd name="connsiteY176" fmla="*/ 5573018 h 6596467"/>
              <a:gd name="connsiteX177" fmla="*/ 3815621 w 6758506"/>
              <a:gd name="connsiteY177" fmla="*/ 5602572 h 6596467"/>
              <a:gd name="connsiteX178" fmla="*/ 3786077 w 6758506"/>
              <a:gd name="connsiteY178" fmla="*/ 5653236 h 6596467"/>
              <a:gd name="connsiteX179" fmla="*/ 3735427 w 6758506"/>
              <a:gd name="connsiteY179" fmla="*/ 5699678 h 6596467"/>
              <a:gd name="connsiteX180" fmla="*/ 3731205 w 6758506"/>
              <a:gd name="connsiteY180" fmla="*/ 5703900 h 6596467"/>
              <a:gd name="connsiteX181" fmla="*/ 3553932 w 6758506"/>
              <a:gd name="connsiteY181" fmla="*/ 5830560 h 6596467"/>
              <a:gd name="connsiteX182" fmla="*/ 3528606 w 6758506"/>
              <a:gd name="connsiteY182" fmla="*/ 5931886 h 6596467"/>
              <a:gd name="connsiteX183" fmla="*/ 3507502 w 6758506"/>
              <a:gd name="connsiteY183" fmla="*/ 5990995 h 6596467"/>
              <a:gd name="connsiteX184" fmla="*/ 3363994 w 6758506"/>
              <a:gd name="connsiteY184" fmla="*/ 6138763 h 6596467"/>
              <a:gd name="connsiteX185" fmla="*/ 3300681 w 6758506"/>
              <a:gd name="connsiteY185" fmla="*/ 6223203 h 6596467"/>
              <a:gd name="connsiteX186" fmla="*/ 3212044 w 6758506"/>
              <a:gd name="connsiteY186" fmla="*/ 6290756 h 6596467"/>
              <a:gd name="connsiteX187" fmla="*/ 3026329 w 6758506"/>
              <a:gd name="connsiteY187" fmla="*/ 6417415 h 6596467"/>
              <a:gd name="connsiteX188" fmla="*/ 2878600 w 6758506"/>
              <a:gd name="connsiteY188" fmla="*/ 6489188 h 6596467"/>
              <a:gd name="connsiteX189" fmla="*/ 2802626 w 6758506"/>
              <a:gd name="connsiteY189" fmla="*/ 6408970 h 6596467"/>
              <a:gd name="connsiteX190" fmla="*/ 2756197 w 6758506"/>
              <a:gd name="connsiteY190" fmla="*/ 6362528 h 6596467"/>
              <a:gd name="connsiteX191" fmla="*/ 2781520 w 6758506"/>
              <a:gd name="connsiteY191" fmla="*/ 6328752 h 6596467"/>
              <a:gd name="connsiteX192" fmla="*/ 2794183 w 6758506"/>
              <a:gd name="connsiteY192" fmla="*/ 6307644 h 6596467"/>
              <a:gd name="connsiteX193" fmla="*/ 2789963 w 6758506"/>
              <a:gd name="connsiteY193" fmla="*/ 6168319 h 6596467"/>
              <a:gd name="connsiteX194" fmla="*/ 2785743 w 6758506"/>
              <a:gd name="connsiteY194" fmla="*/ 6138763 h 6596467"/>
              <a:gd name="connsiteX195" fmla="*/ 2726650 w 6758506"/>
              <a:gd name="connsiteY195" fmla="*/ 6142986 h 6596467"/>
              <a:gd name="connsiteX196" fmla="*/ 2709767 w 6758506"/>
              <a:gd name="connsiteY196" fmla="*/ 6003661 h 6596467"/>
              <a:gd name="connsiteX197" fmla="*/ 2811067 w 6758506"/>
              <a:gd name="connsiteY197" fmla="*/ 5822114 h 6596467"/>
              <a:gd name="connsiteX198" fmla="*/ 2815287 w 6758506"/>
              <a:gd name="connsiteY198" fmla="*/ 5775673 h 6596467"/>
              <a:gd name="connsiteX199" fmla="*/ 2751976 w 6758506"/>
              <a:gd name="connsiteY199" fmla="*/ 5775673 h 6596467"/>
              <a:gd name="connsiteX200" fmla="*/ 2688664 w 6758506"/>
              <a:gd name="connsiteY200" fmla="*/ 5847448 h 6596467"/>
              <a:gd name="connsiteX201" fmla="*/ 2562038 w 6758506"/>
              <a:gd name="connsiteY201" fmla="*/ 5999438 h 6596467"/>
              <a:gd name="connsiteX202" fmla="*/ 2549375 w 6758506"/>
              <a:gd name="connsiteY202" fmla="*/ 6012104 h 6596467"/>
              <a:gd name="connsiteX203" fmla="*/ 2448076 w 6758506"/>
              <a:gd name="connsiteY203" fmla="*/ 6096544 h 6596467"/>
              <a:gd name="connsiteX204" fmla="*/ 2076644 w 6758506"/>
              <a:gd name="connsiteY204" fmla="*/ 6573628 h 6596467"/>
              <a:gd name="connsiteX205" fmla="*/ 2030215 w 6758506"/>
              <a:gd name="connsiteY205" fmla="*/ 6590516 h 6596467"/>
              <a:gd name="connsiteX206" fmla="*/ 2017552 w 6758506"/>
              <a:gd name="connsiteY206" fmla="*/ 6548297 h 6596467"/>
              <a:gd name="connsiteX207" fmla="*/ 2038658 w 6758506"/>
              <a:gd name="connsiteY207" fmla="*/ 6430081 h 6596467"/>
              <a:gd name="connsiteX208" fmla="*/ 2085085 w 6758506"/>
              <a:gd name="connsiteY208" fmla="*/ 6307644 h 6596467"/>
              <a:gd name="connsiteX209" fmla="*/ 2144177 w 6758506"/>
              <a:gd name="connsiteY209" fmla="*/ 6193650 h 6596467"/>
              <a:gd name="connsiteX210" fmla="*/ 2093528 w 6758506"/>
              <a:gd name="connsiteY210" fmla="*/ 6113432 h 6596467"/>
              <a:gd name="connsiteX211" fmla="*/ 2063981 w 6758506"/>
              <a:gd name="connsiteY211" fmla="*/ 6096544 h 6596467"/>
              <a:gd name="connsiteX212" fmla="*/ 2089307 w 6758506"/>
              <a:gd name="connsiteY212" fmla="*/ 6079656 h 6596467"/>
              <a:gd name="connsiteX213" fmla="*/ 2131514 w 6758506"/>
              <a:gd name="connsiteY213" fmla="*/ 6003661 h 6596467"/>
              <a:gd name="connsiteX214" fmla="*/ 2068201 w 6758506"/>
              <a:gd name="connsiteY214" fmla="*/ 5982550 h 6596467"/>
              <a:gd name="connsiteX215" fmla="*/ 1975345 w 6758506"/>
              <a:gd name="connsiteY215" fmla="*/ 6050102 h 6596467"/>
              <a:gd name="connsiteX216" fmla="*/ 1950019 w 6758506"/>
              <a:gd name="connsiteY216" fmla="*/ 6075433 h 6596467"/>
              <a:gd name="connsiteX217" fmla="*/ 1937358 w 6758506"/>
              <a:gd name="connsiteY217" fmla="*/ 6050102 h 6596467"/>
              <a:gd name="connsiteX218" fmla="*/ 1903592 w 6758506"/>
              <a:gd name="connsiteY218" fmla="*/ 6033214 h 6596467"/>
              <a:gd name="connsiteX219" fmla="*/ 1730537 w 6758506"/>
              <a:gd name="connsiteY219" fmla="*/ 6151431 h 6596467"/>
              <a:gd name="connsiteX220" fmla="*/ 1591250 w 6758506"/>
              <a:gd name="connsiteY220" fmla="*/ 6278090 h 6596467"/>
              <a:gd name="connsiteX221" fmla="*/ 1565924 w 6758506"/>
              <a:gd name="connsiteY221" fmla="*/ 6282311 h 6596467"/>
              <a:gd name="connsiteX222" fmla="*/ 1561704 w 6758506"/>
              <a:gd name="connsiteY222" fmla="*/ 6261202 h 6596467"/>
              <a:gd name="connsiteX223" fmla="*/ 1591250 w 6758506"/>
              <a:gd name="connsiteY223" fmla="*/ 6037437 h 6596467"/>
              <a:gd name="connsiteX224" fmla="*/ 1633457 w 6758506"/>
              <a:gd name="connsiteY224" fmla="*/ 5885444 h 6596467"/>
              <a:gd name="connsiteX225" fmla="*/ 1519497 w 6758506"/>
              <a:gd name="connsiteY225" fmla="*/ 5927666 h 6596467"/>
              <a:gd name="connsiteX226" fmla="*/ 1473068 w 6758506"/>
              <a:gd name="connsiteY226" fmla="*/ 5919220 h 6596467"/>
              <a:gd name="connsiteX227" fmla="*/ 1473068 w 6758506"/>
              <a:gd name="connsiteY227" fmla="*/ 5830560 h 6596467"/>
              <a:gd name="connsiteX228" fmla="*/ 1489951 w 6758506"/>
              <a:gd name="connsiteY228" fmla="*/ 5716566 h 6596467"/>
              <a:gd name="connsiteX229" fmla="*/ 1485728 w 6758506"/>
              <a:gd name="connsiteY229" fmla="*/ 5682789 h 6596467"/>
              <a:gd name="connsiteX230" fmla="*/ 1447742 w 6758506"/>
              <a:gd name="connsiteY230" fmla="*/ 5695455 h 6596467"/>
              <a:gd name="connsiteX231" fmla="*/ 1422418 w 6758506"/>
              <a:gd name="connsiteY231" fmla="*/ 5725008 h 6596467"/>
              <a:gd name="connsiteX232" fmla="*/ 1236702 w 6758506"/>
              <a:gd name="connsiteY232" fmla="*/ 5952996 h 6596467"/>
              <a:gd name="connsiteX233" fmla="*/ 1122740 w 6758506"/>
              <a:gd name="connsiteY233" fmla="*/ 5974107 h 6596467"/>
              <a:gd name="connsiteX234" fmla="*/ 1067867 w 6758506"/>
              <a:gd name="connsiteY234" fmla="*/ 5974107 h 6596467"/>
              <a:gd name="connsiteX235" fmla="*/ 1050984 w 6758506"/>
              <a:gd name="connsiteY235" fmla="*/ 5986773 h 6596467"/>
              <a:gd name="connsiteX236" fmla="*/ 966568 w 6758506"/>
              <a:gd name="connsiteY236" fmla="*/ 5965662 h 6596467"/>
              <a:gd name="connsiteX237" fmla="*/ 991894 w 6758506"/>
              <a:gd name="connsiteY237" fmla="*/ 5898112 h 6596467"/>
              <a:gd name="connsiteX238" fmla="*/ 1152284 w 6758506"/>
              <a:gd name="connsiteY238" fmla="*/ 5661679 h 6596467"/>
              <a:gd name="connsiteX239" fmla="*/ 1139623 w 6758506"/>
              <a:gd name="connsiteY239" fmla="*/ 5606794 h 6596467"/>
              <a:gd name="connsiteX240" fmla="*/ 1093193 w 6758506"/>
              <a:gd name="connsiteY240" fmla="*/ 5619460 h 6596467"/>
              <a:gd name="connsiteX241" fmla="*/ 1004557 w 6758506"/>
              <a:gd name="connsiteY241" fmla="*/ 5703900 h 6596467"/>
              <a:gd name="connsiteX242" fmla="*/ 953907 w 6758506"/>
              <a:gd name="connsiteY242" fmla="*/ 5703900 h 6596467"/>
              <a:gd name="connsiteX243" fmla="*/ 983451 w 6758506"/>
              <a:gd name="connsiteY243" fmla="*/ 5670124 h 6596467"/>
              <a:gd name="connsiteX244" fmla="*/ 1008777 w 6758506"/>
              <a:gd name="connsiteY244" fmla="*/ 5653236 h 6596467"/>
              <a:gd name="connsiteX245" fmla="*/ 987674 w 6758506"/>
              <a:gd name="connsiteY245" fmla="*/ 5568795 h 6596467"/>
              <a:gd name="connsiteX246" fmla="*/ 970790 w 6758506"/>
              <a:gd name="connsiteY246" fmla="*/ 5535019 h 6596467"/>
              <a:gd name="connsiteX247" fmla="*/ 1080530 w 6758506"/>
              <a:gd name="connsiteY247" fmla="*/ 5332365 h 6596467"/>
              <a:gd name="connsiteX248" fmla="*/ 1240922 w 6758506"/>
              <a:gd name="connsiteY248" fmla="*/ 5146598 h 6596467"/>
              <a:gd name="connsiteX249" fmla="*/ 1397092 w 6758506"/>
              <a:gd name="connsiteY249" fmla="*/ 4927055 h 6596467"/>
              <a:gd name="connsiteX250" fmla="*/ 1422418 w 6758506"/>
              <a:gd name="connsiteY250" fmla="*/ 4901722 h 6596467"/>
              <a:gd name="connsiteX251" fmla="*/ 1700990 w 6758506"/>
              <a:gd name="connsiteY251" fmla="*/ 4606184 h 6596467"/>
              <a:gd name="connsiteX252" fmla="*/ 1713653 w 6758506"/>
              <a:gd name="connsiteY252" fmla="*/ 4534412 h 6596467"/>
              <a:gd name="connsiteX253" fmla="*/ 1637680 w 6758506"/>
              <a:gd name="connsiteY253" fmla="*/ 4547077 h 6596467"/>
              <a:gd name="connsiteX254" fmla="*/ 1477288 w 6758506"/>
              <a:gd name="connsiteY254" fmla="*/ 4724401 h 6596467"/>
              <a:gd name="connsiteX255" fmla="*/ 1397092 w 6758506"/>
              <a:gd name="connsiteY255" fmla="*/ 4728621 h 6596467"/>
              <a:gd name="connsiteX256" fmla="*/ 1342222 w 6758506"/>
              <a:gd name="connsiteY256" fmla="*/ 4724401 h 6596467"/>
              <a:gd name="connsiteX257" fmla="*/ 962348 w 6758506"/>
              <a:gd name="connsiteY257" fmla="*/ 5053715 h 6596467"/>
              <a:gd name="connsiteX258" fmla="*/ 763969 w 6758506"/>
              <a:gd name="connsiteY258" fmla="*/ 5159264 h 6596467"/>
              <a:gd name="connsiteX259" fmla="*/ 717539 w 6758506"/>
              <a:gd name="connsiteY259" fmla="*/ 5184595 h 6596467"/>
              <a:gd name="connsiteX260" fmla="*/ 531824 w 6758506"/>
              <a:gd name="connsiteY260" fmla="*/ 5328142 h 6596467"/>
              <a:gd name="connsiteX261" fmla="*/ 400978 w 6758506"/>
              <a:gd name="connsiteY261" fmla="*/ 5416805 h 6596467"/>
              <a:gd name="connsiteX262" fmla="*/ 329225 w 6758506"/>
              <a:gd name="connsiteY262" fmla="*/ 5433693 h 6596467"/>
              <a:gd name="connsiteX263" fmla="*/ 308121 w 6758506"/>
              <a:gd name="connsiteY263" fmla="*/ 5370363 h 6596467"/>
              <a:gd name="connsiteX264" fmla="*/ 417861 w 6758506"/>
              <a:gd name="connsiteY264" fmla="*/ 5167709 h 6596467"/>
              <a:gd name="connsiteX265" fmla="*/ 219483 w 6758506"/>
              <a:gd name="connsiteY265" fmla="*/ 5273258 h 6596467"/>
              <a:gd name="connsiteX266" fmla="*/ 181496 w 6758506"/>
              <a:gd name="connsiteY266" fmla="*/ 5290146 h 6596467"/>
              <a:gd name="connsiteX267" fmla="*/ 177275 w 6758506"/>
              <a:gd name="connsiteY267" fmla="*/ 5256370 h 6596467"/>
              <a:gd name="connsiteX268" fmla="*/ 151949 w 6758506"/>
              <a:gd name="connsiteY268" fmla="*/ 5218371 h 6596467"/>
              <a:gd name="connsiteX269" fmla="*/ 118183 w 6758506"/>
              <a:gd name="connsiteY269" fmla="*/ 5247927 h 6596467"/>
              <a:gd name="connsiteX270" fmla="*/ 71756 w 6758506"/>
              <a:gd name="connsiteY270" fmla="*/ 5290146 h 6596467"/>
              <a:gd name="connsiteX271" fmla="*/ 0 w 6758506"/>
              <a:gd name="connsiteY271" fmla="*/ 5252147 h 6596467"/>
              <a:gd name="connsiteX272" fmla="*/ 59093 w 6758506"/>
              <a:gd name="connsiteY272" fmla="*/ 5222593 h 6596467"/>
              <a:gd name="connsiteX273" fmla="*/ 84416 w 6758506"/>
              <a:gd name="connsiteY273" fmla="*/ 5218371 h 6596467"/>
              <a:gd name="connsiteX274" fmla="*/ 42210 w 6758506"/>
              <a:gd name="connsiteY274" fmla="*/ 5197262 h 6596467"/>
              <a:gd name="connsiteX275" fmla="*/ 33767 w 6758506"/>
              <a:gd name="connsiteY275" fmla="*/ 5150821 h 6596467"/>
              <a:gd name="connsiteX276" fmla="*/ 46430 w 6758506"/>
              <a:gd name="connsiteY276" fmla="*/ 5125487 h 6596467"/>
              <a:gd name="connsiteX277" fmla="*/ 67533 w 6758506"/>
              <a:gd name="connsiteY277" fmla="*/ 4948164 h 6596467"/>
              <a:gd name="connsiteX278" fmla="*/ 109743 w 6758506"/>
              <a:gd name="connsiteY278" fmla="*/ 4766620 h 6596467"/>
              <a:gd name="connsiteX279" fmla="*/ 122406 w 6758506"/>
              <a:gd name="connsiteY279" fmla="*/ 4724401 h 6596467"/>
              <a:gd name="connsiteX280" fmla="*/ 151949 w 6758506"/>
              <a:gd name="connsiteY280" fmla="*/ 4601962 h 6596467"/>
              <a:gd name="connsiteX281" fmla="*/ 130846 w 6758506"/>
              <a:gd name="connsiteY281" fmla="*/ 4521744 h 6596467"/>
              <a:gd name="connsiteX282" fmla="*/ 135066 w 6758506"/>
              <a:gd name="connsiteY282" fmla="*/ 4458414 h 6596467"/>
              <a:gd name="connsiteX283" fmla="*/ 139289 w 6758506"/>
              <a:gd name="connsiteY283" fmla="*/ 4420418 h 6596467"/>
              <a:gd name="connsiteX284" fmla="*/ 130846 w 6758506"/>
              <a:gd name="connsiteY284" fmla="*/ 4407750 h 6596467"/>
              <a:gd name="connsiteX285" fmla="*/ 160392 w 6758506"/>
              <a:gd name="connsiteY285" fmla="*/ 4302201 h 6596467"/>
              <a:gd name="connsiteX286" fmla="*/ 156172 w 6758506"/>
              <a:gd name="connsiteY286" fmla="*/ 4251537 h 6596467"/>
              <a:gd name="connsiteX287" fmla="*/ 206822 w 6758506"/>
              <a:gd name="connsiteY287" fmla="*/ 4141765 h 6596467"/>
              <a:gd name="connsiteX288" fmla="*/ 337668 w 6758506"/>
              <a:gd name="connsiteY288" fmla="*/ 4031994 h 6596467"/>
              <a:gd name="connsiteX289" fmla="*/ 350328 w 6758506"/>
              <a:gd name="connsiteY289" fmla="*/ 4015106 h 6596467"/>
              <a:gd name="connsiteX290" fmla="*/ 493837 w 6758506"/>
              <a:gd name="connsiteY290" fmla="*/ 3778675 h 6596467"/>
              <a:gd name="connsiteX291" fmla="*/ 650006 w 6758506"/>
              <a:gd name="connsiteY291" fmla="*/ 3529579 h 6596467"/>
              <a:gd name="connsiteX292" fmla="*/ 873711 w 6758506"/>
              <a:gd name="connsiteY292" fmla="*/ 3238261 h 6596467"/>
              <a:gd name="connsiteX293" fmla="*/ 1063647 w 6758506"/>
              <a:gd name="connsiteY293" fmla="*/ 2896282 h 6596467"/>
              <a:gd name="connsiteX294" fmla="*/ 1059427 w 6758506"/>
              <a:gd name="connsiteY294" fmla="*/ 2803398 h 6596467"/>
              <a:gd name="connsiteX295" fmla="*/ 1059427 w 6758506"/>
              <a:gd name="connsiteY295" fmla="*/ 2765400 h 6596467"/>
              <a:gd name="connsiteX296" fmla="*/ 1287352 w 6758506"/>
              <a:gd name="connsiteY296" fmla="*/ 2402310 h 6596467"/>
              <a:gd name="connsiteX297" fmla="*/ 1422418 w 6758506"/>
              <a:gd name="connsiteY297" fmla="*/ 2110992 h 6596467"/>
              <a:gd name="connsiteX298" fmla="*/ 1439301 w 6758506"/>
              <a:gd name="connsiteY298" fmla="*/ 2068773 h 6596467"/>
              <a:gd name="connsiteX299" fmla="*/ 1321118 w 6758506"/>
              <a:gd name="connsiteY299" fmla="*/ 2110992 h 6596467"/>
              <a:gd name="connsiteX300" fmla="*/ 1278909 w 6758506"/>
              <a:gd name="connsiteY300" fmla="*/ 2136325 h 6596467"/>
              <a:gd name="connsiteX301" fmla="*/ 1126960 w 6758506"/>
              <a:gd name="connsiteY301" fmla="*/ 2153213 h 6596467"/>
              <a:gd name="connsiteX302" fmla="*/ 1114297 w 6758506"/>
              <a:gd name="connsiteY302" fmla="*/ 2157433 h 6596467"/>
              <a:gd name="connsiteX303" fmla="*/ 975011 w 6758506"/>
              <a:gd name="connsiteY303" fmla="*/ 2203875 h 6596467"/>
              <a:gd name="connsiteX304" fmla="*/ 493837 w 6758506"/>
              <a:gd name="connsiteY304" fmla="*/ 2334757 h 6596467"/>
              <a:gd name="connsiteX305" fmla="*/ 422084 w 6758506"/>
              <a:gd name="connsiteY305" fmla="*/ 2351645 h 6596467"/>
              <a:gd name="connsiteX306" fmla="*/ 371434 w 6758506"/>
              <a:gd name="connsiteY306" fmla="*/ 2334757 h 6596467"/>
              <a:gd name="connsiteX307" fmla="*/ 405201 w 6758506"/>
              <a:gd name="connsiteY307" fmla="*/ 2300981 h 6596467"/>
              <a:gd name="connsiteX308" fmla="*/ 721762 w 6758506"/>
              <a:gd name="connsiteY308" fmla="*/ 2174321 h 6596467"/>
              <a:gd name="connsiteX309" fmla="*/ 1181830 w 6758506"/>
              <a:gd name="connsiteY309" fmla="*/ 2030774 h 6596467"/>
              <a:gd name="connsiteX310" fmla="*/ 1219819 w 6758506"/>
              <a:gd name="connsiteY310" fmla="*/ 2022331 h 6596467"/>
              <a:gd name="connsiteX311" fmla="*/ 1232480 w 6758506"/>
              <a:gd name="connsiteY311" fmla="*/ 2001220 h 6596467"/>
              <a:gd name="connsiteX312" fmla="*/ 1211376 w 6758506"/>
              <a:gd name="connsiteY312" fmla="*/ 1988555 h 6596467"/>
              <a:gd name="connsiteX313" fmla="*/ 903258 w 6758506"/>
              <a:gd name="connsiteY313" fmla="*/ 2034997 h 6596467"/>
              <a:gd name="connsiteX314" fmla="*/ 877931 w 6758506"/>
              <a:gd name="connsiteY314" fmla="*/ 2030774 h 6596467"/>
              <a:gd name="connsiteX315" fmla="*/ 877931 w 6758506"/>
              <a:gd name="connsiteY315" fmla="*/ 2001220 h 6596467"/>
              <a:gd name="connsiteX316" fmla="*/ 970790 w 6758506"/>
              <a:gd name="connsiteY316" fmla="*/ 1937891 h 6596467"/>
              <a:gd name="connsiteX317" fmla="*/ 1034101 w 6758506"/>
              <a:gd name="connsiteY317" fmla="*/ 1878784 h 6596467"/>
              <a:gd name="connsiteX318" fmla="*/ 1097414 w 6758506"/>
              <a:gd name="connsiteY318" fmla="*/ 1832342 h 6596467"/>
              <a:gd name="connsiteX319" fmla="*/ 1283129 w 6758506"/>
              <a:gd name="connsiteY319" fmla="*/ 1790120 h 6596467"/>
              <a:gd name="connsiteX320" fmla="*/ 1608134 w 6758506"/>
              <a:gd name="connsiteY320" fmla="*/ 1714125 h 6596467"/>
              <a:gd name="connsiteX321" fmla="*/ 1409755 w 6758506"/>
              <a:gd name="connsiteY321" fmla="*/ 1684572 h 6596467"/>
              <a:gd name="connsiteX322" fmla="*/ 1228259 w 6758506"/>
              <a:gd name="connsiteY322" fmla="*/ 1735236 h 6596467"/>
              <a:gd name="connsiteX323" fmla="*/ 1181830 w 6758506"/>
              <a:gd name="connsiteY323" fmla="*/ 1726791 h 6596467"/>
              <a:gd name="connsiteX324" fmla="*/ 1359105 w 6758506"/>
              <a:gd name="connsiteY324" fmla="*/ 1659241 h 6596467"/>
              <a:gd name="connsiteX325" fmla="*/ 1283129 w 6758506"/>
              <a:gd name="connsiteY325" fmla="*/ 1646573 h 6596467"/>
              <a:gd name="connsiteX326" fmla="*/ 1232480 w 6758506"/>
              <a:gd name="connsiteY326" fmla="*/ 1667684 h 6596467"/>
              <a:gd name="connsiteX327" fmla="*/ 1194493 w 6758506"/>
              <a:gd name="connsiteY327" fmla="*/ 1663461 h 6596467"/>
              <a:gd name="connsiteX328" fmla="*/ 1207156 w 6758506"/>
              <a:gd name="connsiteY328" fmla="*/ 1629685 h 6596467"/>
              <a:gd name="connsiteX329" fmla="*/ 1240922 w 6758506"/>
              <a:gd name="connsiteY329" fmla="*/ 1591688 h 6596467"/>
              <a:gd name="connsiteX330" fmla="*/ 983451 w 6758506"/>
              <a:gd name="connsiteY330" fmla="*/ 1633907 h 6596467"/>
              <a:gd name="connsiteX331" fmla="*/ 738645 w 6758506"/>
              <a:gd name="connsiteY331" fmla="*/ 1633907 h 6596467"/>
              <a:gd name="connsiteX332" fmla="*/ 1316896 w 6758506"/>
              <a:gd name="connsiteY332" fmla="*/ 1494583 h 6596467"/>
              <a:gd name="connsiteX333" fmla="*/ 1274689 w 6758506"/>
              <a:gd name="connsiteY333" fmla="*/ 1473472 h 6596467"/>
              <a:gd name="connsiteX334" fmla="*/ 1321118 w 6758506"/>
              <a:gd name="connsiteY334" fmla="*/ 1448141 h 6596467"/>
              <a:gd name="connsiteX335" fmla="*/ 1574367 w 6758506"/>
              <a:gd name="connsiteY335" fmla="*/ 1376366 h 6596467"/>
              <a:gd name="connsiteX336" fmla="*/ 1785406 w 6758506"/>
              <a:gd name="connsiteY336" fmla="*/ 1367923 h 6596467"/>
              <a:gd name="connsiteX337" fmla="*/ 1924695 w 6758506"/>
              <a:gd name="connsiteY337" fmla="*/ 1342592 h 6596467"/>
              <a:gd name="connsiteX338" fmla="*/ 2055541 w 6758506"/>
              <a:gd name="connsiteY338" fmla="*/ 1300371 h 6596467"/>
              <a:gd name="connsiteX339" fmla="*/ 2089307 w 6758506"/>
              <a:gd name="connsiteY339" fmla="*/ 1266595 h 6596467"/>
              <a:gd name="connsiteX340" fmla="*/ 2030215 w 6758506"/>
              <a:gd name="connsiteY340" fmla="*/ 1199045 h 6596467"/>
              <a:gd name="connsiteX341" fmla="*/ 1975345 w 6758506"/>
              <a:gd name="connsiteY341" fmla="*/ 1203265 h 6596467"/>
              <a:gd name="connsiteX342" fmla="*/ 1840279 w 6758506"/>
              <a:gd name="connsiteY342" fmla="*/ 1156823 h 6596467"/>
              <a:gd name="connsiteX343" fmla="*/ 1709433 w 6758506"/>
              <a:gd name="connsiteY343" fmla="*/ 1173711 h 6596467"/>
              <a:gd name="connsiteX344" fmla="*/ 1726316 w 6758506"/>
              <a:gd name="connsiteY344" fmla="*/ 1148380 h 6596467"/>
              <a:gd name="connsiteX345" fmla="*/ 1966902 w 6758506"/>
              <a:gd name="connsiteY345" fmla="*/ 1068163 h 6596467"/>
              <a:gd name="connsiteX346" fmla="*/ 2034435 w 6758506"/>
              <a:gd name="connsiteY346" fmla="*/ 1097716 h 6596467"/>
              <a:gd name="connsiteX347" fmla="*/ 2106190 w 6758506"/>
              <a:gd name="connsiteY347" fmla="*/ 1135715 h 6596467"/>
              <a:gd name="connsiteX348" fmla="*/ 2148397 w 6758506"/>
              <a:gd name="connsiteY348" fmla="*/ 1127270 h 6596467"/>
              <a:gd name="connsiteX349" fmla="*/ 2194827 w 6758506"/>
              <a:gd name="connsiteY349" fmla="*/ 1148380 h 6596467"/>
              <a:gd name="connsiteX350" fmla="*/ 2177944 w 6758506"/>
              <a:gd name="connsiteY350" fmla="*/ 1190599 h 6596467"/>
              <a:gd name="connsiteX351" fmla="*/ 2156840 w 6758506"/>
              <a:gd name="connsiteY351" fmla="*/ 1220153 h 6596467"/>
              <a:gd name="connsiteX352" fmla="*/ 2177944 w 6758506"/>
              <a:gd name="connsiteY352" fmla="*/ 1237041 h 6596467"/>
              <a:gd name="connsiteX353" fmla="*/ 2199047 w 6758506"/>
              <a:gd name="connsiteY353" fmla="*/ 1211710 h 6596467"/>
              <a:gd name="connsiteX354" fmla="*/ 2224373 w 6758506"/>
              <a:gd name="connsiteY354" fmla="*/ 1177934 h 6596467"/>
              <a:gd name="connsiteX355" fmla="*/ 2308789 w 6758506"/>
              <a:gd name="connsiteY355" fmla="*/ 1169489 h 6596467"/>
              <a:gd name="connsiteX356" fmla="*/ 2397426 w 6758506"/>
              <a:gd name="connsiteY356" fmla="*/ 1156823 h 6596467"/>
              <a:gd name="connsiteX357" fmla="*/ 2397426 w 6758506"/>
              <a:gd name="connsiteY357" fmla="*/ 1152603 h 6596467"/>
              <a:gd name="connsiteX358" fmla="*/ 2646454 w 6758506"/>
              <a:gd name="connsiteY358" fmla="*/ 852840 h 6596467"/>
              <a:gd name="connsiteX359" fmla="*/ 2768860 w 6758506"/>
              <a:gd name="connsiteY359" fmla="*/ 755737 h 6596467"/>
              <a:gd name="connsiteX360" fmla="*/ 2794183 w 6758506"/>
              <a:gd name="connsiteY360" fmla="*/ 721960 h 6596467"/>
              <a:gd name="connsiteX361" fmla="*/ 2887042 w 6758506"/>
              <a:gd name="connsiteY361" fmla="*/ 574190 h 6596467"/>
              <a:gd name="connsiteX362" fmla="*/ 3060095 w 6758506"/>
              <a:gd name="connsiteY362" fmla="*/ 527749 h 6596467"/>
              <a:gd name="connsiteX363" fmla="*/ 3110745 w 6758506"/>
              <a:gd name="connsiteY363" fmla="*/ 599521 h 6596467"/>
              <a:gd name="connsiteX364" fmla="*/ 3064315 w 6758506"/>
              <a:gd name="connsiteY364" fmla="*/ 835952 h 6596467"/>
              <a:gd name="connsiteX365" fmla="*/ 3060095 w 6758506"/>
              <a:gd name="connsiteY365" fmla="*/ 873951 h 6596467"/>
              <a:gd name="connsiteX366" fmla="*/ 3106525 w 6758506"/>
              <a:gd name="connsiteY366" fmla="*/ 865508 h 6596467"/>
              <a:gd name="connsiteX367" fmla="*/ 3190941 w 6758506"/>
              <a:gd name="connsiteY367" fmla="*/ 755737 h 6596467"/>
              <a:gd name="connsiteX368" fmla="*/ 3515943 w 6758506"/>
              <a:gd name="connsiteY368" fmla="*/ 350425 h 6596467"/>
              <a:gd name="connsiteX369" fmla="*/ 3583476 w 6758506"/>
              <a:gd name="connsiteY369" fmla="*/ 295538 h 6596467"/>
              <a:gd name="connsiteX370" fmla="*/ 3629905 w 6758506"/>
              <a:gd name="connsiteY370" fmla="*/ 295538 h 6596467"/>
              <a:gd name="connsiteX371" fmla="*/ 3659452 w 6758506"/>
              <a:gd name="connsiteY371" fmla="*/ 295538 h 6596467"/>
              <a:gd name="connsiteX372" fmla="*/ 3748088 w 6758506"/>
              <a:gd name="connsiteY372" fmla="*/ 333537 h 6596467"/>
              <a:gd name="connsiteX373" fmla="*/ 3756531 w 6758506"/>
              <a:gd name="connsiteY373" fmla="*/ 346202 h 6596467"/>
              <a:gd name="connsiteX374" fmla="*/ 3781854 w 6758506"/>
              <a:gd name="connsiteY374" fmla="*/ 485530 h 6596467"/>
              <a:gd name="connsiteX375" fmla="*/ 3769194 w 6758506"/>
              <a:gd name="connsiteY375" fmla="*/ 510861 h 6596467"/>
              <a:gd name="connsiteX376" fmla="*/ 3828284 w 6758506"/>
              <a:gd name="connsiteY376" fmla="*/ 603744 h 6596467"/>
              <a:gd name="connsiteX377" fmla="*/ 3836727 w 6758506"/>
              <a:gd name="connsiteY377" fmla="*/ 599521 h 6596467"/>
              <a:gd name="connsiteX378" fmla="*/ 3946467 w 6758506"/>
              <a:gd name="connsiteY378" fmla="*/ 489750 h 6596467"/>
              <a:gd name="connsiteX379" fmla="*/ 4026663 w 6758506"/>
              <a:gd name="connsiteY379" fmla="*/ 413755 h 6596467"/>
              <a:gd name="connsiteX380" fmla="*/ 3988676 w 6758506"/>
              <a:gd name="connsiteY380" fmla="*/ 291318 h 6596467"/>
              <a:gd name="connsiteX381" fmla="*/ 4009779 w 6758506"/>
              <a:gd name="connsiteY381" fmla="*/ 274430 h 6596467"/>
              <a:gd name="connsiteX382" fmla="*/ 4014000 w 6758506"/>
              <a:gd name="connsiteY382" fmla="*/ 299761 h 6596467"/>
              <a:gd name="connsiteX383" fmla="*/ 4014000 w 6758506"/>
              <a:gd name="connsiteY383" fmla="*/ 341982 h 6596467"/>
              <a:gd name="connsiteX384" fmla="*/ 4039326 w 6758506"/>
              <a:gd name="connsiteY384" fmla="*/ 312429 h 6596467"/>
              <a:gd name="connsiteX385" fmla="*/ 4064649 w 6758506"/>
              <a:gd name="connsiteY385" fmla="*/ 173101 h 6596467"/>
              <a:gd name="connsiteX386" fmla="*/ 4161729 w 6758506"/>
              <a:gd name="connsiteY386" fmla="*/ 71775 h 6596467"/>
              <a:gd name="connsiteX387" fmla="*/ 4191275 w 6758506"/>
              <a:gd name="connsiteY387" fmla="*/ 50664 h 6596467"/>
              <a:gd name="connsiteX388" fmla="*/ 4271471 w 6758506"/>
              <a:gd name="connsiteY388" fmla="*/ 0 h 6596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6758506" h="6596467">
                <a:moveTo>
                  <a:pt x="4271471" y="0"/>
                </a:moveTo>
                <a:cubicBezTo>
                  <a:pt x="4292575" y="0"/>
                  <a:pt x="4355887" y="88663"/>
                  <a:pt x="4351667" y="113994"/>
                </a:cubicBezTo>
                <a:cubicBezTo>
                  <a:pt x="4326341" y="215323"/>
                  <a:pt x="4301017" y="316649"/>
                  <a:pt x="4275691" y="417977"/>
                </a:cubicBezTo>
                <a:cubicBezTo>
                  <a:pt x="4267251" y="443308"/>
                  <a:pt x="4250368" y="460196"/>
                  <a:pt x="4225042" y="451753"/>
                </a:cubicBezTo>
                <a:cubicBezTo>
                  <a:pt x="4195495" y="443308"/>
                  <a:pt x="4208158" y="417977"/>
                  <a:pt x="4212379" y="396867"/>
                </a:cubicBezTo>
                <a:cubicBezTo>
                  <a:pt x="4212379" y="379978"/>
                  <a:pt x="4225042" y="363090"/>
                  <a:pt x="4220821" y="337759"/>
                </a:cubicBezTo>
                <a:cubicBezTo>
                  <a:pt x="4153288" y="401089"/>
                  <a:pt x="4127962" y="472862"/>
                  <a:pt x="4106859" y="557302"/>
                </a:cubicBezTo>
                <a:cubicBezTo>
                  <a:pt x="4149066" y="540414"/>
                  <a:pt x="4153288" y="510861"/>
                  <a:pt x="4165949" y="481307"/>
                </a:cubicBezTo>
                <a:cubicBezTo>
                  <a:pt x="4170172" y="468641"/>
                  <a:pt x="4178612" y="460196"/>
                  <a:pt x="4195495" y="464419"/>
                </a:cubicBezTo>
                <a:cubicBezTo>
                  <a:pt x="4212379" y="468641"/>
                  <a:pt x="4225042" y="477084"/>
                  <a:pt x="4229262" y="493972"/>
                </a:cubicBezTo>
                <a:cubicBezTo>
                  <a:pt x="4233484" y="515083"/>
                  <a:pt x="4220821" y="515083"/>
                  <a:pt x="4208158" y="515083"/>
                </a:cubicBezTo>
                <a:cubicBezTo>
                  <a:pt x="4182832" y="523526"/>
                  <a:pt x="4182832" y="536191"/>
                  <a:pt x="4191275" y="553079"/>
                </a:cubicBezTo>
                <a:cubicBezTo>
                  <a:pt x="4216601" y="586856"/>
                  <a:pt x="4203938" y="616409"/>
                  <a:pt x="4195495" y="650185"/>
                </a:cubicBezTo>
                <a:cubicBezTo>
                  <a:pt x="4191275" y="671296"/>
                  <a:pt x="4182832" y="675519"/>
                  <a:pt x="4161729" y="667074"/>
                </a:cubicBezTo>
                <a:cubicBezTo>
                  <a:pt x="4140625" y="658631"/>
                  <a:pt x="4140625" y="688184"/>
                  <a:pt x="4140625" y="688184"/>
                </a:cubicBezTo>
                <a:cubicBezTo>
                  <a:pt x="4191275" y="709292"/>
                  <a:pt x="4170172" y="759957"/>
                  <a:pt x="4187055" y="789510"/>
                </a:cubicBezTo>
                <a:cubicBezTo>
                  <a:pt x="4191275" y="793733"/>
                  <a:pt x="4191275" y="793733"/>
                  <a:pt x="4195495" y="793733"/>
                </a:cubicBezTo>
                <a:cubicBezTo>
                  <a:pt x="4220821" y="781068"/>
                  <a:pt x="4195495" y="764179"/>
                  <a:pt x="4199718" y="747291"/>
                </a:cubicBezTo>
                <a:cubicBezTo>
                  <a:pt x="4199718" y="730403"/>
                  <a:pt x="4208158" y="721960"/>
                  <a:pt x="4220821" y="721960"/>
                </a:cubicBezTo>
                <a:cubicBezTo>
                  <a:pt x="4233484" y="721960"/>
                  <a:pt x="4237705" y="730403"/>
                  <a:pt x="4237705" y="743069"/>
                </a:cubicBezTo>
                <a:cubicBezTo>
                  <a:pt x="4246145" y="793733"/>
                  <a:pt x="4225042" y="840175"/>
                  <a:pt x="4220821" y="903504"/>
                </a:cubicBezTo>
                <a:cubicBezTo>
                  <a:pt x="4258808" y="857063"/>
                  <a:pt x="4288354" y="823286"/>
                  <a:pt x="4330561" y="810621"/>
                </a:cubicBezTo>
                <a:cubicBezTo>
                  <a:pt x="4339004" y="806398"/>
                  <a:pt x="4343224" y="793733"/>
                  <a:pt x="4339004" y="785290"/>
                </a:cubicBezTo>
                <a:cubicBezTo>
                  <a:pt x="4326341" y="734626"/>
                  <a:pt x="4364328" y="709292"/>
                  <a:pt x="4385434" y="675519"/>
                </a:cubicBezTo>
                <a:cubicBezTo>
                  <a:pt x="4423420" y="599521"/>
                  <a:pt x="4512057" y="595301"/>
                  <a:pt x="4562707" y="531971"/>
                </a:cubicBezTo>
                <a:cubicBezTo>
                  <a:pt x="4579589" y="506638"/>
                  <a:pt x="4609136" y="515083"/>
                  <a:pt x="4626019" y="548859"/>
                </a:cubicBezTo>
                <a:cubicBezTo>
                  <a:pt x="4651345" y="599521"/>
                  <a:pt x="4693552" y="641743"/>
                  <a:pt x="4672449" y="709292"/>
                </a:cubicBezTo>
                <a:cubicBezTo>
                  <a:pt x="4668229" y="734626"/>
                  <a:pt x="4693552" y="759957"/>
                  <a:pt x="4710435" y="781068"/>
                </a:cubicBezTo>
                <a:cubicBezTo>
                  <a:pt x="4739981" y="814844"/>
                  <a:pt x="4744202" y="844397"/>
                  <a:pt x="4718878" y="882396"/>
                </a:cubicBezTo>
                <a:cubicBezTo>
                  <a:pt x="4706215" y="907727"/>
                  <a:pt x="4685111" y="941503"/>
                  <a:pt x="4710435" y="962611"/>
                </a:cubicBezTo>
                <a:cubicBezTo>
                  <a:pt x="4744202" y="987945"/>
                  <a:pt x="4773748" y="966834"/>
                  <a:pt x="4799074" y="941503"/>
                </a:cubicBezTo>
                <a:cubicBezTo>
                  <a:pt x="4862385" y="886616"/>
                  <a:pt x="4925697" y="831732"/>
                  <a:pt x="4997451" y="793733"/>
                </a:cubicBezTo>
                <a:cubicBezTo>
                  <a:pt x="5022777" y="781068"/>
                  <a:pt x="5039660" y="781068"/>
                  <a:pt x="5048100" y="810621"/>
                </a:cubicBezTo>
                <a:cubicBezTo>
                  <a:pt x="5048100" y="823286"/>
                  <a:pt x="5052323" y="831732"/>
                  <a:pt x="5064983" y="835952"/>
                </a:cubicBezTo>
                <a:cubicBezTo>
                  <a:pt x="5124076" y="861285"/>
                  <a:pt x="5128296" y="924615"/>
                  <a:pt x="5073427" y="954169"/>
                </a:cubicBezTo>
                <a:cubicBezTo>
                  <a:pt x="5010113" y="987945"/>
                  <a:pt x="4959464" y="1042829"/>
                  <a:pt x="4887711" y="1063940"/>
                </a:cubicBezTo>
                <a:cubicBezTo>
                  <a:pt x="4870827" y="1068163"/>
                  <a:pt x="4862385" y="1080828"/>
                  <a:pt x="4862385" y="1101939"/>
                </a:cubicBezTo>
                <a:cubicBezTo>
                  <a:pt x="4858165" y="1139935"/>
                  <a:pt x="4824398" y="1152603"/>
                  <a:pt x="4790631" y="1131492"/>
                </a:cubicBezTo>
                <a:cubicBezTo>
                  <a:pt x="4777969" y="1127270"/>
                  <a:pt x="4765305" y="1118827"/>
                  <a:pt x="4756865" y="1131492"/>
                </a:cubicBezTo>
                <a:cubicBezTo>
                  <a:pt x="4744202" y="1144158"/>
                  <a:pt x="4752645" y="1152603"/>
                  <a:pt x="4761085" y="1161046"/>
                </a:cubicBezTo>
                <a:cubicBezTo>
                  <a:pt x="4782189" y="1177934"/>
                  <a:pt x="4777969" y="1190599"/>
                  <a:pt x="4756865" y="1199045"/>
                </a:cubicBezTo>
                <a:cubicBezTo>
                  <a:pt x="4710435" y="1224376"/>
                  <a:pt x="4756865" y="1224376"/>
                  <a:pt x="4765305" y="1237041"/>
                </a:cubicBezTo>
                <a:cubicBezTo>
                  <a:pt x="4739981" y="1258152"/>
                  <a:pt x="4710435" y="1270817"/>
                  <a:pt x="4697772" y="1304593"/>
                </a:cubicBezTo>
                <a:cubicBezTo>
                  <a:pt x="4693552" y="1321481"/>
                  <a:pt x="4668229" y="1342592"/>
                  <a:pt x="4693552" y="1359480"/>
                </a:cubicBezTo>
                <a:cubicBezTo>
                  <a:pt x="4714655" y="1376366"/>
                  <a:pt x="4748422" y="1393254"/>
                  <a:pt x="4773748" y="1372146"/>
                </a:cubicBezTo>
                <a:cubicBezTo>
                  <a:pt x="4803295" y="1342592"/>
                  <a:pt x="4853944" y="1329924"/>
                  <a:pt x="4866607" y="1308816"/>
                </a:cubicBezTo>
                <a:cubicBezTo>
                  <a:pt x="4896151" y="1245486"/>
                  <a:pt x="4959464" y="1228598"/>
                  <a:pt x="4997451" y="1177934"/>
                </a:cubicBezTo>
                <a:cubicBezTo>
                  <a:pt x="5043880" y="1114604"/>
                  <a:pt x="5124076" y="1089273"/>
                  <a:pt x="5170505" y="1025944"/>
                </a:cubicBezTo>
                <a:cubicBezTo>
                  <a:pt x="5178946" y="1017498"/>
                  <a:pt x="5195829" y="1017498"/>
                  <a:pt x="5208493" y="1017498"/>
                </a:cubicBezTo>
                <a:cubicBezTo>
                  <a:pt x="5229595" y="1013276"/>
                  <a:pt x="5259142" y="1017498"/>
                  <a:pt x="5242259" y="979500"/>
                </a:cubicBezTo>
                <a:cubicBezTo>
                  <a:pt x="5238039" y="966834"/>
                  <a:pt x="5250701" y="958391"/>
                  <a:pt x="5259142" y="954169"/>
                </a:cubicBezTo>
                <a:cubicBezTo>
                  <a:pt x="5343558" y="933058"/>
                  <a:pt x="5377325" y="852840"/>
                  <a:pt x="5440637" y="810621"/>
                </a:cubicBezTo>
                <a:cubicBezTo>
                  <a:pt x="5529274" y="747291"/>
                  <a:pt x="5584147" y="637520"/>
                  <a:pt x="5693886" y="595301"/>
                </a:cubicBezTo>
                <a:cubicBezTo>
                  <a:pt x="5710769" y="591078"/>
                  <a:pt x="5723433" y="578413"/>
                  <a:pt x="5740315" y="565745"/>
                </a:cubicBezTo>
                <a:cubicBezTo>
                  <a:pt x="5757199" y="582633"/>
                  <a:pt x="5757199" y="603744"/>
                  <a:pt x="5778303" y="620632"/>
                </a:cubicBezTo>
                <a:cubicBezTo>
                  <a:pt x="5816291" y="645963"/>
                  <a:pt x="5824732" y="709292"/>
                  <a:pt x="5795185" y="751514"/>
                </a:cubicBezTo>
                <a:cubicBezTo>
                  <a:pt x="5769862" y="781068"/>
                  <a:pt x="5731873" y="802178"/>
                  <a:pt x="5731873" y="848620"/>
                </a:cubicBezTo>
                <a:cubicBezTo>
                  <a:pt x="5731873" y="865508"/>
                  <a:pt x="5710769" y="865508"/>
                  <a:pt x="5698107" y="869728"/>
                </a:cubicBezTo>
                <a:cubicBezTo>
                  <a:pt x="5660119" y="873951"/>
                  <a:pt x="5634796" y="899282"/>
                  <a:pt x="5609470" y="924615"/>
                </a:cubicBezTo>
                <a:cubicBezTo>
                  <a:pt x="5588367" y="945726"/>
                  <a:pt x="5579923" y="958391"/>
                  <a:pt x="5605249" y="979500"/>
                </a:cubicBezTo>
                <a:cubicBezTo>
                  <a:pt x="5613690" y="987945"/>
                  <a:pt x="5617913" y="1000610"/>
                  <a:pt x="5609470" y="1009055"/>
                </a:cubicBezTo>
                <a:cubicBezTo>
                  <a:pt x="5596807" y="1025944"/>
                  <a:pt x="5584147" y="1013276"/>
                  <a:pt x="5575703" y="1004833"/>
                </a:cubicBezTo>
                <a:cubicBezTo>
                  <a:pt x="5541937" y="979500"/>
                  <a:pt x="5525053" y="996388"/>
                  <a:pt x="5512391" y="1025944"/>
                </a:cubicBezTo>
                <a:cubicBezTo>
                  <a:pt x="5474404" y="1101939"/>
                  <a:pt x="5432195" y="1173711"/>
                  <a:pt x="5373105" y="1232818"/>
                </a:cubicBezTo>
                <a:cubicBezTo>
                  <a:pt x="5347779" y="1262374"/>
                  <a:pt x="5373105" y="1313036"/>
                  <a:pt x="5322455" y="1329924"/>
                </a:cubicBezTo>
                <a:cubicBezTo>
                  <a:pt x="5318235" y="1329924"/>
                  <a:pt x="5326675" y="1346812"/>
                  <a:pt x="5330895" y="1351035"/>
                </a:cubicBezTo>
                <a:cubicBezTo>
                  <a:pt x="5347779" y="1367923"/>
                  <a:pt x="5364661" y="1367923"/>
                  <a:pt x="5381545" y="1359480"/>
                </a:cubicBezTo>
                <a:cubicBezTo>
                  <a:pt x="5394208" y="1355258"/>
                  <a:pt x="5415311" y="1346812"/>
                  <a:pt x="5402651" y="1329924"/>
                </a:cubicBezTo>
                <a:cubicBezTo>
                  <a:pt x="5389987" y="1300371"/>
                  <a:pt x="5411091" y="1291928"/>
                  <a:pt x="5427975" y="1275040"/>
                </a:cubicBezTo>
                <a:cubicBezTo>
                  <a:pt x="5487067" y="1228598"/>
                  <a:pt x="5558820" y="1199045"/>
                  <a:pt x="5601029" y="1131492"/>
                </a:cubicBezTo>
                <a:cubicBezTo>
                  <a:pt x="5613690" y="1110382"/>
                  <a:pt x="5630573" y="1118827"/>
                  <a:pt x="5647457" y="1123047"/>
                </a:cubicBezTo>
                <a:cubicBezTo>
                  <a:pt x="5681223" y="1139935"/>
                  <a:pt x="5702329" y="1127270"/>
                  <a:pt x="5723433" y="1097716"/>
                </a:cubicBezTo>
                <a:cubicBezTo>
                  <a:pt x="5757199" y="1051275"/>
                  <a:pt x="5786745" y="1051275"/>
                  <a:pt x="5820511" y="1101939"/>
                </a:cubicBezTo>
                <a:cubicBezTo>
                  <a:pt x="5837395" y="1123047"/>
                  <a:pt x="5841615" y="1106159"/>
                  <a:pt x="5850058" y="1101939"/>
                </a:cubicBezTo>
                <a:cubicBezTo>
                  <a:pt x="5892265" y="1068163"/>
                  <a:pt x="5934474" y="1034386"/>
                  <a:pt x="5972461" y="996388"/>
                </a:cubicBezTo>
                <a:cubicBezTo>
                  <a:pt x="6052657" y="920392"/>
                  <a:pt x="6145513" y="857063"/>
                  <a:pt x="6213047" y="768402"/>
                </a:cubicBezTo>
                <a:cubicBezTo>
                  <a:pt x="6255256" y="705072"/>
                  <a:pt x="6327009" y="667074"/>
                  <a:pt x="6390322" y="620632"/>
                </a:cubicBezTo>
                <a:cubicBezTo>
                  <a:pt x="6411425" y="603744"/>
                  <a:pt x="6419868" y="595301"/>
                  <a:pt x="6424089" y="569968"/>
                </a:cubicBezTo>
                <a:cubicBezTo>
                  <a:pt x="6432531" y="544637"/>
                  <a:pt x="6432531" y="493972"/>
                  <a:pt x="6487401" y="527749"/>
                </a:cubicBezTo>
                <a:cubicBezTo>
                  <a:pt x="6500064" y="536191"/>
                  <a:pt x="6516947" y="523526"/>
                  <a:pt x="6512725" y="510861"/>
                </a:cubicBezTo>
                <a:cubicBezTo>
                  <a:pt x="6491621" y="451753"/>
                  <a:pt x="6542271" y="439086"/>
                  <a:pt x="6567597" y="409532"/>
                </a:cubicBezTo>
                <a:cubicBezTo>
                  <a:pt x="6588701" y="388424"/>
                  <a:pt x="6609804" y="371536"/>
                  <a:pt x="6630910" y="354648"/>
                </a:cubicBezTo>
                <a:cubicBezTo>
                  <a:pt x="6673117" y="329314"/>
                  <a:pt x="6690000" y="337759"/>
                  <a:pt x="6694221" y="384201"/>
                </a:cubicBezTo>
                <a:cubicBezTo>
                  <a:pt x="6698443" y="396867"/>
                  <a:pt x="6694221" y="405312"/>
                  <a:pt x="6706883" y="413755"/>
                </a:cubicBezTo>
                <a:cubicBezTo>
                  <a:pt x="6753313" y="434865"/>
                  <a:pt x="6774417" y="477084"/>
                  <a:pt x="6744870" y="519303"/>
                </a:cubicBezTo>
                <a:cubicBezTo>
                  <a:pt x="6698443" y="595301"/>
                  <a:pt x="6652013" y="671296"/>
                  <a:pt x="6576037" y="721960"/>
                </a:cubicBezTo>
                <a:cubicBezTo>
                  <a:pt x="6554934" y="734626"/>
                  <a:pt x="6533831" y="747291"/>
                  <a:pt x="6525388" y="768402"/>
                </a:cubicBezTo>
                <a:cubicBezTo>
                  <a:pt x="6483181" y="865508"/>
                  <a:pt x="6411425" y="945726"/>
                  <a:pt x="6343893" y="1021721"/>
                </a:cubicBezTo>
                <a:cubicBezTo>
                  <a:pt x="6305905" y="1059717"/>
                  <a:pt x="6272139" y="1101939"/>
                  <a:pt x="6293243" y="1165269"/>
                </a:cubicBezTo>
                <a:cubicBezTo>
                  <a:pt x="6297463" y="1186377"/>
                  <a:pt x="6284802" y="1207488"/>
                  <a:pt x="6267919" y="1224376"/>
                </a:cubicBezTo>
                <a:cubicBezTo>
                  <a:pt x="6259476" y="1228598"/>
                  <a:pt x="6255256" y="1237041"/>
                  <a:pt x="6263697" y="1245486"/>
                </a:cubicBezTo>
                <a:cubicBezTo>
                  <a:pt x="6272139" y="1249707"/>
                  <a:pt x="6280579" y="1249707"/>
                  <a:pt x="6284802" y="1245486"/>
                </a:cubicBezTo>
                <a:cubicBezTo>
                  <a:pt x="6331229" y="1194822"/>
                  <a:pt x="6373439" y="1144158"/>
                  <a:pt x="6436751" y="1110382"/>
                </a:cubicBezTo>
                <a:cubicBezTo>
                  <a:pt x="6462075" y="1004833"/>
                  <a:pt x="6567597" y="958391"/>
                  <a:pt x="6618247" y="869728"/>
                </a:cubicBezTo>
                <a:cubicBezTo>
                  <a:pt x="6622467" y="865508"/>
                  <a:pt x="6622467" y="861285"/>
                  <a:pt x="6626687" y="857063"/>
                </a:cubicBezTo>
                <a:cubicBezTo>
                  <a:pt x="6647793" y="844397"/>
                  <a:pt x="6660454" y="806398"/>
                  <a:pt x="6694221" y="827509"/>
                </a:cubicBezTo>
                <a:cubicBezTo>
                  <a:pt x="6727987" y="848620"/>
                  <a:pt x="6706883" y="878173"/>
                  <a:pt x="6698443" y="903504"/>
                </a:cubicBezTo>
                <a:cubicBezTo>
                  <a:pt x="6690000" y="941503"/>
                  <a:pt x="6668897" y="975279"/>
                  <a:pt x="6639351" y="1000610"/>
                </a:cubicBezTo>
                <a:cubicBezTo>
                  <a:pt x="6580258" y="1068163"/>
                  <a:pt x="6546491" y="1152603"/>
                  <a:pt x="6491621" y="1220153"/>
                </a:cubicBezTo>
                <a:cubicBezTo>
                  <a:pt x="6474738" y="1241264"/>
                  <a:pt x="6500064" y="1270817"/>
                  <a:pt x="6487401" y="1300371"/>
                </a:cubicBezTo>
                <a:cubicBezTo>
                  <a:pt x="6478959" y="1329924"/>
                  <a:pt x="6478959" y="1359480"/>
                  <a:pt x="6525388" y="1367923"/>
                </a:cubicBezTo>
                <a:cubicBezTo>
                  <a:pt x="6550714" y="1372146"/>
                  <a:pt x="6542271" y="1401699"/>
                  <a:pt x="6533831" y="1422810"/>
                </a:cubicBezTo>
                <a:cubicBezTo>
                  <a:pt x="6525388" y="1439696"/>
                  <a:pt x="6512725" y="1448141"/>
                  <a:pt x="6495841" y="1435475"/>
                </a:cubicBezTo>
                <a:cubicBezTo>
                  <a:pt x="6487401" y="1427030"/>
                  <a:pt x="6474738" y="1414365"/>
                  <a:pt x="6457855" y="1431253"/>
                </a:cubicBezTo>
                <a:cubicBezTo>
                  <a:pt x="6462075" y="1431253"/>
                  <a:pt x="6466297" y="1439696"/>
                  <a:pt x="6466297" y="1439696"/>
                </a:cubicBezTo>
                <a:cubicBezTo>
                  <a:pt x="6529608" y="1490360"/>
                  <a:pt x="6525388" y="1524136"/>
                  <a:pt x="6457855" y="1557912"/>
                </a:cubicBezTo>
                <a:cubicBezTo>
                  <a:pt x="6436751" y="1570578"/>
                  <a:pt x="6398765" y="1562135"/>
                  <a:pt x="6394542" y="1587466"/>
                </a:cubicBezTo>
                <a:cubicBezTo>
                  <a:pt x="6386101" y="1638130"/>
                  <a:pt x="6360775" y="1688794"/>
                  <a:pt x="6369219" y="1739458"/>
                </a:cubicBezTo>
                <a:cubicBezTo>
                  <a:pt x="6373439" y="1760567"/>
                  <a:pt x="6381881" y="1777455"/>
                  <a:pt x="6364998" y="1794343"/>
                </a:cubicBezTo>
                <a:cubicBezTo>
                  <a:pt x="6339672" y="1823897"/>
                  <a:pt x="6369219" y="1832342"/>
                  <a:pt x="6386101" y="1836562"/>
                </a:cubicBezTo>
                <a:cubicBezTo>
                  <a:pt x="6415648" y="1845007"/>
                  <a:pt x="6457855" y="1790120"/>
                  <a:pt x="6449415" y="1760567"/>
                </a:cubicBezTo>
                <a:cubicBezTo>
                  <a:pt x="6440971" y="1739458"/>
                  <a:pt x="6440971" y="1726791"/>
                  <a:pt x="6457855" y="1709903"/>
                </a:cubicBezTo>
                <a:cubicBezTo>
                  <a:pt x="6474738" y="1693015"/>
                  <a:pt x="6512725" y="1671906"/>
                  <a:pt x="6462075" y="1650796"/>
                </a:cubicBezTo>
                <a:cubicBezTo>
                  <a:pt x="6453635" y="1646573"/>
                  <a:pt x="6457855" y="1638130"/>
                  <a:pt x="6462075" y="1629685"/>
                </a:cubicBezTo>
                <a:cubicBezTo>
                  <a:pt x="6495841" y="1608577"/>
                  <a:pt x="6516947" y="1650796"/>
                  <a:pt x="6550714" y="1646573"/>
                </a:cubicBezTo>
                <a:cubicBezTo>
                  <a:pt x="6567597" y="1646573"/>
                  <a:pt x="6554934" y="1667684"/>
                  <a:pt x="6550714" y="1684572"/>
                </a:cubicBezTo>
                <a:cubicBezTo>
                  <a:pt x="6542271" y="1718348"/>
                  <a:pt x="6508505" y="1747901"/>
                  <a:pt x="6529608" y="1785900"/>
                </a:cubicBezTo>
                <a:cubicBezTo>
                  <a:pt x="6533831" y="1790120"/>
                  <a:pt x="6529608" y="1798566"/>
                  <a:pt x="6525388" y="1802788"/>
                </a:cubicBezTo>
                <a:cubicBezTo>
                  <a:pt x="6453635" y="1849230"/>
                  <a:pt x="6478959" y="1946336"/>
                  <a:pt x="6428309" y="2001220"/>
                </a:cubicBezTo>
                <a:cubicBezTo>
                  <a:pt x="6415648" y="2013886"/>
                  <a:pt x="6411425" y="2030774"/>
                  <a:pt x="6398765" y="2043439"/>
                </a:cubicBezTo>
                <a:cubicBezTo>
                  <a:pt x="6356555" y="2077216"/>
                  <a:pt x="6335452" y="2119437"/>
                  <a:pt x="6314346" y="2165879"/>
                </a:cubicBezTo>
                <a:cubicBezTo>
                  <a:pt x="6310126" y="2178544"/>
                  <a:pt x="6301685" y="2186987"/>
                  <a:pt x="6297463" y="2199655"/>
                </a:cubicBezTo>
                <a:cubicBezTo>
                  <a:pt x="6297463" y="2229208"/>
                  <a:pt x="6208827" y="2216543"/>
                  <a:pt x="6263697" y="2275650"/>
                </a:cubicBezTo>
                <a:cubicBezTo>
                  <a:pt x="6284802" y="2300981"/>
                  <a:pt x="6280579" y="2338980"/>
                  <a:pt x="6314346" y="2368533"/>
                </a:cubicBezTo>
                <a:cubicBezTo>
                  <a:pt x="6352335" y="2402310"/>
                  <a:pt x="6360775" y="2452974"/>
                  <a:pt x="6331229" y="2499415"/>
                </a:cubicBezTo>
                <a:cubicBezTo>
                  <a:pt x="6251035" y="2626075"/>
                  <a:pt x="6175060" y="2756954"/>
                  <a:pt x="6073761" y="2870948"/>
                </a:cubicBezTo>
                <a:cubicBezTo>
                  <a:pt x="6039994" y="2908947"/>
                  <a:pt x="6002007" y="2946946"/>
                  <a:pt x="5972461" y="2989165"/>
                </a:cubicBezTo>
                <a:cubicBezTo>
                  <a:pt x="5951357" y="3022941"/>
                  <a:pt x="5904928" y="3039829"/>
                  <a:pt x="5871161" y="3060938"/>
                </a:cubicBezTo>
                <a:cubicBezTo>
                  <a:pt x="5854278" y="3069383"/>
                  <a:pt x="5841615" y="3082048"/>
                  <a:pt x="5837395" y="3103159"/>
                </a:cubicBezTo>
                <a:cubicBezTo>
                  <a:pt x="5807849" y="3179154"/>
                  <a:pt x="5769862" y="3246707"/>
                  <a:pt x="5719213" y="3322702"/>
                </a:cubicBezTo>
                <a:cubicBezTo>
                  <a:pt x="5752979" y="3326924"/>
                  <a:pt x="5782525" y="3335367"/>
                  <a:pt x="5812069" y="3339590"/>
                </a:cubicBezTo>
                <a:cubicBezTo>
                  <a:pt x="5828952" y="3343812"/>
                  <a:pt x="5845835" y="3339590"/>
                  <a:pt x="5850058" y="3326924"/>
                </a:cubicBezTo>
                <a:cubicBezTo>
                  <a:pt x="5866941" y="3259372"/>
                  <a:pt x="5959798" y="3229818"/>
                  <a:pt x="5947135" y="3145378"/>
                </a:cubicBezTo>
                <a:cubicBezTo>
                  <a:pt x="5989344" y="3124267"/>
                  <a:pt x="5964018" y="3031384"/>
                  <a:pt x="6052657" y="3044049"/>
                </a:cubicBezTo>
                <a:cubicBezTo>
                  <a:pt x="6077981" y="3048272"/>
                  <a:pt x="6082203" y="3006053"/>
                  <a:pt x="6103307" y="2989165"/>
                </a:cubicBezTo>
                <a:cubicBezTo>
                  <a:pt x="6187723" y="2921613"/>
                  <a:pt x="6229930" y="2828730"/>
                  <a:pt x="6246813" y="2723181"/>
                </a:cubicBezTo>
                <a:cubicBezTo>
                  <a:pt x="6255256" y="2689405"/>
                  <a:pt x="6272139" y="2672516"/>
                  <a:pt x="6305905" y="2672516"/>
                </a:cubicBezTo>
                <a:cubicBezTo>
                  <a:pt x="6331229" y="2723181"/>
                  <a:pt x="6318569" y="2769622"/>
                  <a:pt x="6289023" y="2820287"/>
                </a:cubicBezTo>
                <a:cubicBezTo>
                  <a:pt x="6251035" y="2879394"/>
                  <a:pt x="6242593" y="2955389"/>
                  <a:pt x="6221489" y="3022941"/>
                </a:cubicBezTo>
                <a:cubicBezTo>
                  <a:pt x="6208827" y="3073605"/>
                  <a:pt x="6187723" y="3111602"/>
                  <a:pt x="6141293" y="3141155"/>
                </a:cubicBezTo>
                <a:cubicBezTo>
                  <a:pt x="6082203" y="3179154"/>
                  <a:pt x="6061097" y="3255149"/>
                  <a:pt x="6006227" y="3301591"/>
                </a:cubicBezTo>
                <a:cubicBezTo>
                  <a:pt x="6002007" y="3310036"/>
                  <a:pt x="5997785" y="3322702"/>
                  <a:pt x="5989344" y="3322702"/>
                </a:cubicBezTo>
                <a:cubicBezTo>
                  <a:pt x="5926031" y="3326924"/>
                  <a:pt x="5926031" y="3386031"/>
                  <a:pt x="5904928" y="3424028"/>
                </a:cubicBezTo>
                <a:cubicBezTo>
                  <a:pt x="5879602" y="3466249"/>
                  <a:pt x="5841615" y="3495803"/>
                  <a:pt x="5803629" y="3525356"/>
                </a:cubicBezTo>
                <a:cubicBezTo>
                  <a:pt x="5795185" y="3529579"/>
                  <a:pt x="5795185" y="3538022"/>
                  <a:pt x="5799409" y="3546467"/>
                </a:cubicBezTo>
                <a:cubicBezTo>
                  <a:pt x="5799409" y="3576020"/>
                  <a:pt x="5769862" y="3580243"/>
                  <a:pt x="5765642" y="3567575"/>
                </a:cubicBezTo>
                <a:cubicBezTo>
                  <a:pt x="5744536" y="3529579"/>
                  <a:pt x="5727653" y="3554910"/>
                  <a:pt x="5710769" y="3567575"/>
                </a:cubicBezTo>
                <a:cubicBezTo>
                  <a:pt x="5681223" y="3592909"/>
                  <a:pt x="5664340" y="3635128"/>
                  <a:pt x="5622133" y="3647793"/>
                </a:cubicBezTo>
                <a:cubicBezTo>
                  <a:pt x="5609470" y="3652016"/>
                  <a:pt x="5605249" y="3668904"/>
                  <a:pt x="5609470" y="3681569"/>
                </a:cubicBezTo>
                <a:cubicBezTo>
                  <a:pt x="5622133" y="3715345"/>
                  <a:pt x="5601029" y="3728011"/>
                  <a:pt x="5571483" y="3740679"/>
                </a:cubicBezTo>
                <a:cubicBezTo>
                  <a:pt x="5554600" y="3753344"/>
                  <a:pt x="5508171" y="3732233"/>
                  <a:pt x="5516613" y="3787120"/>
                </a:cubicBezTo>
                <a:cubicBezTo>
                  <a:pt x="5520833" y="3808229"/>
                  <a:pt x="5478624" y="3833562"/>
                  <a:pt x="5516613" y="3863116"/>
                </a:cubicBezTo>
                <a:cubicBezTo>
                  <a:pt x="5529274" y="3871558"/>
                  <a:pt x="5512391" y="3888446"/>
                  <a:pt x="5503951" y="3896892"/>
                </a:cubicBezTo>
                <a:cubicBezTo>
                  <a:pt x="5478624" y="3918000"/>
                  <a:pt x="5444857" y="3926445"/>
                  <a:pt x="5436417" y="3968664"/>
                </a:cubicBezTo>
                <a:cubicBezTo>
                  <a:pt x="5432195" y="3985552"/>
                  <a:pt x="5415311" y="3977110"/>
                  <a:pt x="5402651" y="3968664"/>
                </a:cubicBezTo>
                <a:cubicBezTo>
                  <a:pt x="5373105" y="3947554"/>
                  <a:pt x="5339338" y="3926445"/>
                  <a:pt x="5309791" y="3905335"/>
                </a:cubicBezTo>
                <a:cubicBezTo>
                  <a:pt x="5292909" y="3892669"/>
                  <a:pt x="5276025" y="3880004"/>
                  <a:pt x="5259142" y="3888446"/>
                </a:cubicBezTo>
                <a:cubicBezTo>
                  <a:pt x="5238039" y="3896892"/>
                  <a:pt x="5242259" y="3913780"/>
                  <a:pt x="5242259" y="3930668"/>
                </a:cubicBezTo>
                <a:cubicBezTo>
                  <a:pt x="5246479" y="3960221"/>
                  <a:pt x="5233819" y="3968664"/>
                  <a:pt x="5208493" y="3981330"/>
                </a:cubicBezTo>
                <a:cubicBezTo>
                  <a:pt x="5128296" y="4019329"/>
                  <a:pt x="5064983" y="4082658"/>
                  <a:pt x="5026997" y="4162876"/>
                </a:cubicBezTo>
                <a:cubicBezTo>
                  <a:pt x="5010113" y="4196652"/>
                  <a:pt x="4984790" y="4221983"/>
                  <a:pt x="4955243" y="4243094"/>
                </a:cubicBezTo>
                <a:cubicBezTo>
                  <a:pt x="4917257" y="4272648"/>
                  <a:pt x="4883491" y="4314867"/>
                  <a:pt x="4845501" y="4331755"/>
                </a:cubicBezTo>
                <a:cubicBezTo>
                  <a:pt x="4782189" y="4357088"/>
                  <a:pt x="4752645" y="4416195"/>
                  <a:pt x="4701995" y="4449971"/>
                </a:cubicBezTo>
                <a:cubicBezTo>
                  <a:pt x="4676669" y="4466859"/>
                  <a:pt x="4659785" y="4487968"/>
                  <a:pt x="4642903" y="4513301"/>
                </a:cubicBezTo>
                <a:cubicBezTo>
                  <a:pt x="4579589" y="4606184"/>
                  <a:pt x="4499396" y="4682179"/>
                  <a:pt x="4398094" y="4737066"/>
                </a:cubicBezTo>
                <a:cubicBezTo>
                  <a:pt x="4389654" y="4741286"/>
                  <a:pt x="4376991" y="4745509"/>
                  <a:pt x="4385434" y="4758175"/>
                </a:cubicBezTo>
                <a:cubicBezTo>
                  <a:pt x="4410757" y="4796173"/>
                  <a:pt x="4381211" y="4817284"/>
                  <a:pt x="4360108" y="4838392"/>
                </a:cubicBezTo>
                <a:cubicBezTo>
                  <a:pt x="4309458" y="4884834"/>
                  <a:pt x="4292575" y="4952386"/>
                  <a:pt x="4246145" y="5007273"/>
                </a:cubicBezTo>
                <a:cubicBezTo>
                  <a:pt x="4275691" y="5087491"/>
                  <a:pt x="4220821" y="5074823"/>
                  <a:pt x="4174392" y="5074823"/>
                </a:cubicBezTo>
                <a:cubicBezTo>
                  <a:pt x="4161729" y="5074823"/>
                  <a:pt x="4144845" y="5083268"/>
                  <a:pt x="4149066" y="5104379"/>
                </a:cubicBezTo>
                <a:cubicBezTo>
                  <a:pt x="4153288" y="5167709"/>
                  <a:pt x="4119522" y="5197262"/>
                  <a:pt x="4051989" y="5188817"/>
                </a:cubicBezTo>
                <a:cubicBezTo>
                  <a:pt x="4043546" y="5188817"/>
                  <a:pt x="4035106" y="5188817"/>
                  <a:pt x="4026663" y="5197262"/>
                </a:cubicBezTo>
                <a:cubicBezTo>
                  <a:pt x="4022443" y="5201483"/>
                  <a:pt x="4022443" y="5209928"/>
                  <a:pt x="4026663" y="5218371"/>
                </a:cubicBezTo>
                <a:cubicBezTo>
                  <a:pt x="4039326" y="5239481"/>
                  <a:pt x="4115299" y="5252147"/>
                  <a:pt x="4039326" y="5290146"/>
                </a:cubicBezTo>
                <a:cubicBezTo>
                  <a:pt x="4064649" y="5349253"/>
                  <a:pt x="4005559" y="5383029"/>
                  <a:pt x="4001339" y="5437916"/>
                </a:cubicBezTo>
                <a:cubicBezTo>
                  <a:pt x="3997116" y="5463247"/>
                  <a:pt x="3984456" y="5484357"/>
                  <a:pt x="3946467" y="5497023"/>
                </a:cubicBezTo>
                <a:cubicBezTo>
                  <a:pt x="3916923" y="5505466"/>
                  <a:pt x="3891597" y="5543465"/>
                  <a:pt x="3866271" y="5573018"/>
                </a:cubicBezTo>
                <a:cubicBezTo>
                  <a:pt x="3849387" y="5585684"/>
                  <a:pt x="3836727" y="5598349"/>
                  <a:pt x="3815621" y="5602572"/>
                </a:cubicBezTo>
                <a:cubicBezTo>
                  <a:pt x="3794518" y="5606794"/>
                  <a:pt x="3743868" y="5602572"/>
                  <a:pt x="3786077" y="5653236"/>
                </a:cubicBezTo>
                <a:cubicBezTo>
                  <a:pt x="3752311" y="5653236"/>
                  <a:pt x="3798738" y="5729231"/>
                  <a:pt x="3735427" y="5699678"/>
                </a:cubicBezTo>
                <a:cubicBezTo>
                  <a:pt x="3735427" y="5699678"/>
                  <a:pt x="3731205" y="5699678"/>
                  <a:pt x="3731205" y="5703900"/>
                </a:cubicBezTo>
                <a:cubicBezTo>
                  <a:pt x="3688998" y="5767230"/>
                  <a:pt x="3583476" y="5741897"/>
                  <a:pt x="3553932" y="5830560"/>
                </a:cubicBezTo>
                <a:cubicBezTo>
                  <a:pt x="3545489" y="5864336"/>
                  <a:pt x="3520165" y="5893889"/>
                  <a:pt x="3528606" y="5931886"/>
                </a:cubicBezTo>
                <a:cubicBezTo>
                  <a:pt x="3532826" y="5957219"/>
                  <a:pt x="3520165" y="5974107"/>
                  <a:pt x="3507502" y="5990995"/>
                </a:cubicBezTo>
                <a:cubicBezTo>
                  <a:pt x="3461073" y="6041660"/>
                  <a:pt x="3418866" y="6100767"/>
                  <a:pt x="3363994" y="6138763"/>
                </a:cubicBezTo>
                <a:cubicBezTo>
                  <a:pt x="3330227" y="6159874"/>
                  <a:pt x="3317566" y="6193650"/>
                  <a:pt x="3300681" y="6223203"/>
                </a:cubicBezTo>
                <a:cubicBezTo>
                  <a:pt x="3283798" y="6261202"/>
                  <a:pt x="3254254" y="6286533"/>
                  <a:pt x="3212044" y="6290756"/>
                </a:cubicBezTo>
                <a:cubicBezTo>
                  <a:pt x="3127628" y="6299199"/>
                  <a:pt x="3068538" y="6345640"/>
                  <a:pt x="3026329" y="6417415"/>
                </a:cubicBezTo>
                <a:cubicBezTo>
                  <a:pt x="2992562" y="6480745"/>
                  <a:pt x="2937692" y="6489188"/>
                  <a:pt x="2878600" y="6489188"/>
                </a:cubicBezTo>
                <a:cubicBezTo>
                  <a:pt x="2844833" y="6489188"/>
                  <a:pt x="2798404" y="6434303"/>
                  <a:pt x="2802626" y="6408970"/>
                </a:cubicBezTo>
                <a:cubicBezTo>
                  <a:pt x="2806846" y="6358308"/>
                  <a:pt x="2806846" y="6358308"/>
                  <a:pt x="2756197" y="6362528"/>
                </a:cubicBezTo>
                <a:cubicBezTo>
                  <a:pt x="2751976" y="6341420"/>
                  <a:pt x="2768860" y="6337197"/>
                  <a:pt x="2781520" y="6328752"/>
                </a:cubicBezTo>
                <a:cubicBezTo>
                  <a:pt x="2785743" y="6324532"/>
                  <a:pt x="2802626" y="6316087"/>
                  <a:pt x="2794183" y="6307644"/>
                </a:cubicBezTo>
                <a:cubicBezTo>
                  <a:pt x="2747754" y="6265422"/>
                  <a:pt x="2798404" y="6214761"/>
                  <a:pt x="2789963" y="6168319"/>
                </a:cubicBezTo>
                <a:cubicBezTo>
                  <a:pt x="2789963" y="6159874"/>
                  <a:pt x="2785743" y="6147208"/>
                  <a:pt x="2785743" y="6138763"/>
                </a:cubicBezTo>
                <a:cubicBezTo>
                  <a:pt x="2764637" y="6134543"/>
                  <a:pt x="2726650" y="6164096"/>
                  <a:pt x="2726650" y="6142986"/>
                </a:cubicBezTo>
                <a:cubicBezTo>
                  <a:pt x="2722430" y="6096544"/>
                  <a:pt x="2671780" y="6054325"/>
                  <a:pt x="2709767" y="6003661"/>
                </a:cubicBezTo>
                <a:cubicBezTo>
                  <a:pt x="2751976" y="5948774"/>
                  <a:pt x="2789963" y="5889667"/>
                  <a:pt x="2811067" y="5822114"/>
                </a:cubicBezTo>
                <a:cubicBezTo>
                  <a:pt x="2815287" y="5805226"/>
                  <a:pt x="2832170" y="5792561"/>
                  <a:pt x="2815287" y="5775673"/>
                </a:cubicBezTo>
                <a:cubicBezTo>
                  <a:pt x="2798404" y="5763007"/>
                  <a:pt x="2773080" y="5763007"/>
                  <a:pt x="2751976" y="5775673"/>
                </a:cubicBezTo>
                <a:cubicBezTo>
                  <a:pt x="2726650" y="5796783"/>
                  <a:pt x="2705547" y="5817894"/>
                  <a:pt x="2688664" y="5847448"/>
                </a:cubicBezTo>
                <a:cubicBezTo>
                  <a:pt x="2659117" y="5906555"/>
                  <a:pt x="2612688" y="5952996"/>
                  <a:pt x="2562038" y="5999438"/>
                </a:cubicBezTo>
                <a:cubicBezTo>
                  <a:pt x="2557818" y="6003661"/>
                  <a:pt x="2553598" y="6016326"/>
                  <a:pt x="2549375" y="6012104"/>
                </a:cubicBezTo>
                <a:cubicBezTo>
                  <a:pt x="2486065" y="6007883"/>
                  <a:pt x="2473402" y="6062768"/>
                  <a:pt x="2448076" y="6096544"/>
                </a:cubicBezTo>
                <a:cubicBezTo>
                  <a:pt x="2329893" y="6261202"/>
                  <a:pt x="2177944" y="6400527"/>
                  <a:pt x="2076644" y="6573628"/>
                </a:cubicBezTo>
                <a:cubicBezTo>
                  <a:pt x="2063981" y="6594739"/>
                  <a:pt x="2051318" y="6603182"/>
                  <a:pt x="2030215" y="6590516"/>
                </a:cubicBezTo>
                <a:cubicBezTo>
                  <a:pt x="2013331" y="6577851"/>
                  <a:pt x="2009111" y="6565185"/>
                  <a:pt x="2017552" y="6548297"/>
                </a:cubicBezTo>
                <a:cubicBezTo>
                  <a:pt x="2038658" y="6510298"/>
                  <a:pt x="2038658" y="6468079"/>
                  <a:pt x="2038658" y="6430081"/>
                </a:cubicBezTo>
                <a:cubicBezTo>
                  <a:pt x="2038658" y="6379416"/>
                  <a:pt x="2055541" y="6341420"/>
                  <a:pt x="2085085" y="6307644"/>
                </a:cubicBezTo>
                <a:cubicBezTo>
                  <a:pt x="2110411" y="6273868"/>
                  <a:pt x="2127294" y="6231649"/>
                  <a:pt x="2144177" y="6193650"/>
                </a:cubicBezTo>
                <a:cubicBezTo>
                  <a:pt x="2165281" y="6138763"/>
                  <a:pt x="2135737" y="6126098"/>
                  <a:pt x="2093528" y="6113432"/>
                </a:cubicBezTo>
                <a:cubicBezTo>
                  <a:pt x="2080864" y="6113432"/>
                  <a:pt x="2063981" y="6113432"/>
                  <a:pt x="2063981" y="6096544"/>
                </a:cubicBezTo>
                <a:cubicBezTo>
                  <a:pt x="2063981" y="6079656"/>
                  <a:pt x="2080864" y="6083879"/>
                  <a:pt x="2089307" y="6079656"/>
                </a:cubicBezTo>
                <a:cubicBezTo>
                  <a:pt x="2118854" y="6062768"/>
                  <a:pt x="2131514" y="6028992"/>
                  <a:pt x="2131514" y="6003661"/>
                </a:cubicBezTo>
                <a:cubicBezTo>
                  <a:pt x="2127294" y="5969885"/>
                  <a:pt x="2089307" y="5978327"/>
                  <a:pt x="2068201" y="5982550"/>
                </a:cubicBezTo>
                <a:cubicBezTo>
                  <a:pt x="2025995" y="5990995"/>
                  <a:pt x="1992228" y="6007883"/>
                  <a:pt x="1975345" y="6050102"/>
                </a:cubicBezTo>
                <a:cubicBezTo>
                  <a:pt x="1971125" y="6058545"/>
                  <a:pt x="1966902" y="6075433"/>
                  <a:pt x="1950019" y="6075433"/>
                </a:cubicBezTo>
                <a:cubicBezTo>
                  <a:pt x="1937358" y="6075433"/>
                  <a:pt x="1937358" y="6058545"/>
                  <a:pt x="1937358" y="6050102"/>
                </a:cubicBezTo>
                <a:cubicBezTo>
                  <a:pt x="1933135" y="6028992"/>
                  <a:pt x="1920475" y="6028992"/>
                  <a:pt x="1903592" y="6033214"/>
                </a:cubicBezTo>
                <a:cubicBezTo>
                  <a:pt x="1836059" y="6058545"/>
                  <a:pt x="1772746" y="6083879"/>
                  <a:pt x="1730537" y="6151431"/>
                </a:cubicBezTo>
                <a:cubicBezTo>
                  <a:pt x="1696770" y="6202093"/>
                  <a:pt x="1637680" y="6235869"/>
                  <a:pt x="1591250" y="6278090"/>
                </a:cubicBezTo>
                <a:cubicBezTo>
                  <a:pt x="1587030" y="6286533"/>
                  <a:pt x="1574367" y="6286533"/>
                  <a:pt x="1565924" y="6282311"/>
                </a:cubicBezTo>
                <a:cubicBezTo>
                  <a:pt x="1561704" y="6278090"/>
                  <a:pt x="1561704" y="6265422"/>
                  <a:pt x="1561704" y="6261202"/>
                </a:cubicBezTo>
                <a:cubicBezTo>
                  <a:pt x="1587030" y="6189427"/>
                  <a:pt x="1574367" y="6109209"/>
                  <a:pt x="1591250" y="6037437"/>
                </a:cubicBezTo>
                <a:cubicBezTo>
                  <a:pt x="1599691" y="5986773"/>
                  <a:pt x="1612354" y="5936108"/>
                  <a:pt x="1633457" y="5885444"/>
                </a:cubicBezTo>
                <a:cubicBezTo>
                  <a:pt x="1582808" y="5872779"/>
                  <a:pt x="1544821" y="5885444"/>
                  <a:pt x="1519497" y="5927666"/>
                </a:cubicBezTo>
                <a:cubicBezTo>
                  <a:pt x="1498391" y="5961442"/>
                  <a:pt x="1485728" y="5948774"/>
                  <a:pt x="1473068" y="5919220"/>
                </a:cubicBezTo>
                <a:cubicBezTo>
                  <a:pt x="1456184" y="5889667"/>
                  <a:pt x="1473068" y="5860113"/>
                  <a:pt x="1473068" y="5830560"/>
                </a:cubicBezTo>
                <a:cubicBezTo>
                  <a:pt x="1477288" y="5792561"/>
                  <a:pt x="1485728" y="5754564"/>
                  <a:pt x="1489951" y="5716566"/>
                </a:cubicBezTo>
                <a:cubicBezTo>
                  <a:pt x="1489951" y="5703900"/>
                  <a:pt x="1498391" y="5687012"/>
                  <a:pt x="1485728" y="5682789"/>
                </a:cubicBezTo>
                <a:cubicBezTo>
                  <a:pt x="1468845" y="5674347"/>
                  <a:pt x="1456184" y="5687012"/>
                  <a:pt x="1447742" y="5695455"/>
                </a:cubicBezTo>
                <a:cubicBezTo>
                  <a:pt x="1439301" y="5703900"/>
                  <a:pt x="1430858" y="5716566"/>
                  <a:pt x="1422418" y="5725008"/>
                </a:cubicBezTo>
                <a:cubicBezTo>
                  <a:pt x="1363325" y="5801006"/>
                  <a:pt x="1300013" y="5881224"/>
                  <a:pt x="1236702" y="5952996"/>
                </a:cubicBezTo>
                <a:cubicBezTo>
                  <a:pt x="1207156" y="5982550"/>
                  <a:pt x="1169167" y="6003661"/>
                  <a:pt x="1122740" y="5974107"/>
                </a:cubicBezTo>
                <a:cubicBezTo>
                  <a:pt x="1105856" y="5961442"/>
                  <a:pt x="1084751" y="5965662"/>
                  <a:pt x="1067867" y="5974107"/>
                </a:cubicBezTo>
                <a:cubicBezTo>
                  <a:pt x="1063647" y="5978327"/>
                  <a:pt x="1055207" y="5982550"/>
                  <a:pt x="1050984" y="5986773"/>
                </a:cubicBezTo>
                <a:cubicBezTo>
                  <a:pt x="1021440" y="5986773"/>
                  <a:pt x="983451" y="5990995"/>
                  <a:pt x="966568" y="5965662"/>
                </a:cubicBezTo>
                <a:cubicBezTo>
                  <a:pt x="949685" y="5940331"/>
                  <a:pt x="970790" y="5914998"/>
                  <a:pt x="991894" y="5898112"/>
                </a:cubicBezTo>
                <a:cubicBezTo>
                  <a:pt x="1059427" y="5830560"/>
                  <a:pt x="1114297" y="5754564"/>
                  <a:pt x="1152284" y="5661679"/>
                </a:cubicBezTo>
                <a:cubicBezTo>
                  <a:pt x="1164947" y="5636348"/>
                  <a:pt x="1156506" y="5623682"/>
                  <a:pt x="1139623" y="5606794"/>
                </a:cubicBezTo>
                <a:cubicBezTo>
                  <a:pt x="1118517" y="5585684"/>
                  <a:pt x="1105856" y="5606794"/>
                  <a:pt x="1093193" y="5619460"/>
                </a:cubicBezTo>
                <a:cubicBezTo>
                  <a:pt x="1063647" y="5649013"/>
                  <a:pt x="1034101" y="5678567"/>
                  <a:pt x="1004557" y="5703900"/>
                </a:cubicBezTo>
                <a:cubicBezTo>
                  <a:pt x="987674" y="5716566"/>
                  <a:pt x="966568" y="5725008"/>
                  <a:pt x="953907" y="5703900"/>
                </a:cubicBezTo>
                <a:cubicBezTo>
                  <a:pt x="941244" y="5682789"/>
                  <a:pt x="970790" y="5682789"/>
                  <a:pt x="983451" y="5670124"/>
                </a:cubicBezTo>
                <a:cubicBezTo>
                  <a:pt x="991894" y="5665901"/>
                  <a:pt x="1000334" y="5657459"/>
                  <a:pt x="1008777" y="5653236"/>
                </a:cubicBezTo>
                <a:cubicBezTo>
                  <a:pt x="1067867" y="5598349"/>
                  <a:pt x="1067867" y="5594129"/>
                  <a:pt x="987674" y="5568795"/>
                </a:cubicBezTo>
                <a:cubicBezTo>
                  <a:pt x="966568" y="5560353"/>
                  <a:pt x="970790" y="5551907"/>
                  <a:pt x="970790" y="5535019"/>
                </a:cubicBezTo>
                <a:cubicBezTo>
                  <a:pt x="983451" y="5454802"/>
                  <a:pt x="1004557" y="5383029"/>
                  <a:pt x="1080530" y="5332365"/>
                </a:cubicBezTo>
                <a:cubicBezTo>
                  <a:pt x="1148063" y="5281700"/>
                  <a:pt x="1198713" y="5218371"/>
                  <a:pt x="1240922" y="5146598"/>
                </a:cubicBezTo>
                <a:cubicBezTo>
                  <a:pt x="1287352" y="5070603"/>
                  <a:pt x="1363325" y="5015716"/>
                  <a:pt x="1397092" y="4927055"/>
                </a:cubicBezTo>
                <a:cubicBezTo>
                  <a:pt x="1401312" y="4914390"/>
                  <a:pt x="1413975" y="4905945"/>
                  <a:pt x="1422418" y="4901722"/>
                </a:cubicBezTo>
                <a:cubicBezTo>
                  <a:pt x="1536380" y="4821504"/>
                  <a:pt x="1620797" y="4715956"/>
                  <a:pt x="1700990" y="4606184"/>
                </a:cubicBezTo>
                <a:cubicBezTo>
                  <a:pt x="1717873" y="4585074"/>
                  <a:pt x="1738979" y="4559743"/>
                  <a:pt x="1713653" y="4534412"/>
                </a:cubicBezTo>
                <a:cubicBezTo>
                  <a:pt x="1688330" y="4504856"/>
                  <a:pt x="1663004" y="4525966"/>
                  <a:pt x="1637680" y="4547077"/>
                </a:cubicBezTo>
                <a:cubicBezTo>
                  <a:pt x="1578587" y="4597741"/>
                  <a:pt x="1506834" y="4635738"/>
                  <a:pt x="1477288" y="4724401"/>
                </a:cubicBezTo>
                <a:cubicBezTo>
                  <a:pt x="1464625" y="4766620"/>
                  <a:pt x="1426638" y="4770842"/>
                  <a:pt x="1397092" y="4728621"/>
                </a:cubicBezTo>
                <a:cubicBezTo>
                  <a:pt x="1375988" y="4707513"/>
                  <a:pt x="1363325" y="4707513"/>
                  <a:pt x="1342222" y="4724401"/>
                </a:cubicBezTo>
                <a:cubicBezTo>
                  <a:pt x="1211376" y="4829950"/>
                  <a:pt x="1076310" y="4931278"/>
                  <a:pt x="962348" y="5053715"/>
                </a:cubicBezTo>
                <a:cubicBezTo>
                  <a:pt x="907478" y="5112822"/>
                  <a:pt x="852605" y="5163486"/>
                  <a:pt x="763969" y="5159264"/>
                </a:cubicBezTo>
                <a:cubicBezTo>
                  <a:pt x="747086" y="5159264"/>
                  <a:pt x="730202" y="5167709"/>
                  <a:pt x="717539" y="5184595"/>
                </a:cubicBezTo>
                <a:cubicBezTo>
                  <a:pt x="671112" y="5252147"/>
                  <a:pt x="599357" y="5285923"/>
                  <a:pt x="531824" y="5328142"/>
                </a:cubicBezTo>
                <a:cubicBezTo>
                  <a:pt x="485394" y="5357698"/>
                  <a:pt x="443187" y="5387252"/>
                  <a:pt x="400978" y="5416805"/>
                </a:cubicBezTo>
                <a:cubicBezTo>
                  <a:pt x="379874" y="5429471"/>
                  <a:pt x="354551" y="5442136"/>
                  <a:pt x="329225" y="5433693"/>
                </a:cubicBezTo>
                <a:cubicBezTo>
                  <a:pt x="303901" y="5421028"/>
                  <a:pt x="278575" y="5408360"/>
                  <a:pt x="308121" y="5370363"/>
                </a:cubicBezTo>
                <a:cubicBezTo>
                  <a:pt x="358771" y="5315477"/>
                  <a:pt x="375654" y="5243704"/>
                  <a:pt x="417861" y="5167709"/>
                </a:cubicBezTo>
                <a:cubicBezTo>
                  <a:pt x="337668" y="5197262"/>
                  <a:pt x="265912" y="5214151"/>
                  <a:pt x="219483" y="5273258"/>
                </a:cubicBezTo>
                <a:cubicBezTo>
                  <a:pt x="211042" y="5285923"/>
                  <a:pt x="198379" y="5294368"/>
                  <a:pt x="181496" y="5290146"/>
                </a:cubicBezTo>
                <a:cubicBezTo>
                  <a:pt x="164612" y="5281700"/>
                  <a:pt x="173055" y="5269035"/>
                  <a:pt x="177275" y="5256370"/>
                </a:cubicBezTo>
                <a:cubicBezTo>
                  <a:pt x="181496" y="5235259"/>
                  <a:pt x="168833" y="5222593"/>
                  <a:pt x="151949" y="5218371"/>
                </a:cubicBezTo>
                <a:cubicBezTo>
                  <a:pt x="126626" y="5209928"/>
                  <a:pt x="118183" y="5231039"/>
                  <a:pt x="118183" y="5247927"/>
                </a:cubicBezTo>
                <a:cubicBezTo>
                  <a:pt x="118183" y="5281700"/>
                  <a:pt x="97079" y="5290146"/>
                  <a:pt x="71756" y="5290146"/>
                </a:cubicBezTo>
                <a:cubicBezTo>
                  <a:pt x="37989" y="5294368"/>
                  <a:pt x="4223" y="5281700"/>
                  <a:pt x="0" y="5252147"/>
                </a:cubicBezTo>
                <a:cubicBezTo>
                  <a:pt x="0" y="5222593"/>
                  <a:pt x="33767" y="5226816"/>
                  <a:pt x="59093" y="5222593"/>
                </a:cubicBezTo>
                <a:cubicBezTo>
                  <a:pt x="67533" y="5222593"/>
                  <a:pt x="71756" y="5218371"/>
                  <a:pt x="84416" y="5218371"/>
                </a:cubicBezTo>
                <a:cubicBezTo>
                  <a:pt x="75976" y="5193040"/>
                  <a:pt x="54873" y="5205705"/>
                  <a:pt x="42210" y="5197262"/>
                </a:cubicBezTo>
                <a:cubicBezTo>
                  <a:pt x="21106" y="5184595"/>
                  <a:pt x="0" y="5171929"/>
                  <a:pt x="33767" y="5150821"/>
                </a:cubicBezTo>
                <a:cubicBezTo>
                  <a:pt x="46430" y="5142376"/>
                  <a:pt x="50650" y="5142376"/>
                  <a:pt x="46430" y="5125487"/>
                </a:cubicBezTo>
                <a:cubicBezTo>
                  <a:pt x="37989" y="5062158"/>
                  <a:pt x="50650" y="5003051"/>
                  <a:pt x="67533" y="4948164"/>
                </a:cubicBezTo>
                <a:cubicBezTo>
                  <a:pt x="88639" y="4889057"/>
                  <a:pt x="109743" y="4829950"/>
                  <a:pt x="109743" y="4766620"/>
                </a:cubicBezTo>
                <a:cubicBezTo>
                  <a:pt x="109743" y="4753954"/>
                  <a:pt x="113963" y="4732844"/>
                  <a:pt x="122406" y="4724401"/>
                </a:cubicBezTo>
                <a:cubicBezTo>
                  <a:pt x="168833" y="4690625"/>
                  <a:pt x="156172" y="4639960"/>
                  <a:pt x="151949" y="4601962"/>
                </a:cubicBezTo>
                <a:cubicBezTo>
                  <a:pt x="151949" y="4580853"/>
                  <a:pt x="143509" y="4538632"/>
                  <a:pt x="130846" y="4521744"/>
                </a:cubicBezTo>
                <a:cubicBezTo>
                  <a:pt x="101300" y="4492190"/>
                  <a:pt x="118183" y="4479525"/>
                  <a:pt x="135066" y="4458414"/>
                </a:cubicBezTo>
                <a:cubicBezTo>
                  <a:pt x="147729" y="4445749"/>
                  <a:pt x="160392" y="4437306"/>
                  <a:pt x="139289" y="4420418"/>
                </a:cubicBezTo>
                <a:cubicBezTo>
                  <a:pt x="135066" y="4416195"/>
                  <a:pt x="135066" y="4411972"/>
                  <a:pt x="130846" y="4407750"/>
                </a:cubicBezTo>
                <a:cubicBezTo>
                  <a:pt x="181496" y="4382419"/>
                  <a:pt x="130846" y="4331755"/>
                  <a:pt x="160392" y="4302201"/>
                </a:cubicBezTo>
                <a:cubicBezTo>
                  <a:pt x="168833" y="4289536"/>
                  <a:pt x="160392" y="4268425"/>
                  <a:pt x="156172" y="4251537"/>
                </a:cubicBezTo>
                <a:cubicBezTo>
                  <a:pt x="143509" y="4200875"/>
                  <a:pt x="160392" y="4167099"/>
                  <a:pt x="206822" y="4141765"/>
                </a:cubicBezTo>
                <a:cubicBezTo>
                  <a:pt x="257471" y="4116434"/>
                  <a:pt x="303901" y="4082658"/>
                  <a:pt x="337668" y="4031994"/>
                </a:cubicBezTo>
                <a:cubicBezTo>
                  <a:pt x="341888" y="4027771"/>
                  <a:pt x="350328" y="4023551"/>
                  <a:pt x="350328" y="4015106"/>
                </a:cubicBezTo>
                <a:cubicBezTo>
                  <a:pt x="362991" y="3918000"/>
                  <a:pt x="455850" y="3863116"/>
                  <a:pt x="493837" y="3778675"/>
                </a:cubicBezTo>
                <a:cubicBezTo>
                  <a:pt x="536044" y="3690014"/>
                  <a:pt x="599357" y="3614019"/>
                  <a:pt x="650006" y="3529579"/>
                </a:cubicBezTo>
                <a:cubicBezTo>
                  <a:pt x="713319" y="3419807"/>
                  <a:pt x="797735" y="3335367"/>
                  <a:pt x="873711" y="3238261"/>
                </a:cubicBezTo>
                <a:cubicBezTo>
                  <a:pt x="953907" y="3132712"/>
                  <a:pt x="1004557" y="3010276"/>
                  <a:pt x="1063647" y="2896282"/>
                </a:cubicBezTo>
                <a:cubicBezTo>
                  <a:pt x="1080530" y="2866728"/>
                  <a:pt x="1101634" y="2828730"/>
                  <a:pt x="1059427" y="2803398"/>
                </a:cubicBezTo>
                <a:cubicBezTo>
                  <a:pt x="1046764" y="2790730"/>
                  <a:pt x="1055207" y="2778065"/>
                  <a:pt x="1059427" y="2765400"/>
                </a:cubicBezTo>
                <a:cubicBezTo>
                  <a:pt x="1110077" y="2630295"/>
                  <a:pt x="1194493" y="2516303"/>
                  <a:pt x="1287352" y="2402310"/>
                </a:cubicBezTo>
                <a:cubicBezTo>
                  <a:pt x="1359105" y="2317869"/>
                  <a:pt x="1418195" y="2224986"/>
                  <a:pt x="1422418" y="2110992"/>
                </a:cubicBezTo>
                <a:cubicBezTo>
                  <a:pt x="1422418" y="2094104"/>
                  <a:pt x="1439301" y="2085661"/>
                  <a:pt x="1439301" y="2068773"/>
                </a:cubicBezTo>
                <a:cubicBezTo>
                  <a:pt x="1388651" y="2056107"/>
                  <a:pt x="1350662" y="2068773"/>
                  <a:pt x="1321118" y="2110992"/>
                </a:cubicBezTo>
                <a:cubicBezTo>
                  <a:pt x="1308455" y="2127880"/>
                  <a:pt x="1300013" y="2140545"/>
                  <a:pt x="1278909" y="2136325"/>
                </a:cubicBezTo>
                <a:cubicBezTo>
                  <a:pt x="1228259" y="2123657"/>
                  <a:pt x="1177610" y="2153213"/>
                  <a:pt x="1126960" y="2153213"/>
                </a:cubicBezTo>
                <a:cubicBezTo>
                  <a:pt x="1122740" y="2153213"/>
                  <a:pt x="1118517" y="2153213"/>
                  <a:pt x="1114297" y="2157433"/>
                </a:cubicBezTo>
                <a:cubicBezTo>
                  <a:pt x="1088973" y="2229208"/>
                  <a:pt x="1021440" y="2191209"/>
                  <a:pt x="975011" y="2203875"/>
                </a:cubicBezTo>
                <a:cubicBezTo>
                  <a:pt x="814619" y="2250317"/>
                  <a:pt x="654229" y="2292538"/>
                  <a:pt x="493837" y="2334757"/>
                </a:cubicBezTo>
                <a:cubicBezTo>
                  <a:pt x="472734" y="2343202"/>
                  <a:pt x="447407" y="2347423"/>
                  <a:pt x="422084" y="2351645"/>
                </a:cubicBezTo>
                <a:cubicBezTo>
                  <a:pt x="405201" y="2355868"/>
                  <a:pt x="379874" y="2360088"/>
                  <a:pt x="371434" y="2334757"/>
                </a:cubicBezTo>
                <a:cubicBezTo>
                  <a:pt x="367211" y="2313646"/>
                  <a:pt x="392538" y="2305203"/>
                  <a:pt x="405201" y="2300981"/>
                </a:cubicBezTo>
                <a:cubicBezTo>
                  <a:pt x="510720" y="2258762"/>
                  <a:pt x="616240" y="2216543"/>
                  <a:pt x="721762" y="2174321"/>
                </a:cubicBezTo>
                <a:cubicBezTo>
                  <a:pt x="873711" y="2115214"/>
                  <a:pt x="1029881" y="2077216"/>
                  <a:pt x="1181830" y="2030774"/>
                </a:cubicBezTo>
                <a:cubicBezTo>
                  <a:pt x="1194493" y="2030774"/>
                  <a:pt x="1207156" y="2026551"/>
                  <a:pt x="1219819" y="2022331"/>
                </a:cubicBezTo>
                <a:cubicBezTo>
                  <a:pt x="1228259" y="2018108"/>
                  <a:pt x="1236702" y="2009666"/>
                  <a:pt x="1232480" y="2001220"/>
                </a:cubicBezTo>
                <a:cubicBezTo>
                  <a:pt x="1232480" y="1992778"/>
                  <a:pt x="1219819" y="1984332"/>
                  <a:pt x="1211376" y="1988555"/>
                </a:cubicBezTo>
                <a:cubicBezTo>
                  <a:pt x="1110077" y="2026551"/>
                  <a:pt x="1000334" y="1992778"/>
                  <a:pt x="903258" y="2034997"/>
                </a:cubicBezTo>
                <a:cubicBezTo>
                  <a:pt x="894815" y="2034997"/>
                  <a:pt x="886372" y="2039219"/>
                  <a:pt x="877931" y="2030774"/>
                </a:cubicBezTo>
                <a:cubicBezTo>
                  <a:pt x="869489" y="2018108"/>
                  <a:pt x="869489" y="2009666"/>
                  <a:pt x="877931" y="2001220"/>
                </a:cubicBezTo>
                <a:cubicBezTo>
                  <a:pt x="907478" y="1975890"/>
                  <a:pt x="932801" y="1946336"/>
                  <a:pt x="970790" y="1937891"/>
                </a:cubicBezTo>
                <a:cubicBezTo>
                  <a:pt x="1004557" y="1929448"/>
                  <a:pt x="1025660" y="1908337"/>
                  <a:pt x="1034101" y="1878784"/>
                </a:cubicBezTo>
                <a:cubicBezTo>
                  <a:pt x="1042544" y="1845007"/>
                  <a:pt x="1059427" y="1828119"/>
                  <a:pt x="1097414" y="1832342"/>
                </a:cubicBezTo>
                <a:cubicBezTo>
                  <a:pt x="1164947" y="1840785"/>
                  <a:pt x="1219819" y="1794343"/>
                  <a:pt x="1283129" y="1790120"/>
                </a:cubicBezTo>
                <a:cubicBezTo>
                  <a:pt x="1392872" y="1777455"/>
                  <a:pt x="1481508" y="1684572"/>
                  <a:pt x="1608134" y="1714125"/>
                </a:cubicBezTo>
                <a:cubicBezTo>
                  <a:pt x="1557484" y="1663461"/>
                  <a:pt x="1481508" y="1655018"/>
                  <a:pt x="1409755" y="1684572"/>
                </a:cubicBezTo>
                <a:cubicBezTo>
                  <a:pt x="1350662" y="1705682"/>
                  <a:pt x="1291572" y="1722571"/>
                  <a:pt x="1228259" y="1735236"/>
                </a:cubicBezTo>
                <a:cubicBezTo>
                  <a:pt x="1211376" y="1739458"/>
                  <a:pt x="1198713" y="1747901"/>
                  <a:pt x="1181830" y="1726791"/>
                </a:cubicBezTo>
                <a:cubicBezTo>
                  <a:pt x="1236702" y="1693015"/>
                  <a:pt x="1300013" y="1680349"/>
                  <a:pt x="1359105" y="1659241"/>
                </a:cubicBezTo>
                <a:cubicBezTo>
                  <a:pt x="1325339" y="1633907"/>
                  <a:pt x="1316896" y="1633907"/>
                  <a:pt x="1283129" y="1646573"/>
                </a:cubicBezTo>
                <a:cubicBezTo>
                  <a:pt x="1266246" y="1655018"/>
                  <a:pt x="1249363" y="1659241"/>
                  <a:pt x="1232480" y="1667684"/>
                </a:cubicBezTo>
                <a:cubicBezTo>
                  <a:pt x="1215596" y="1676129"/>
                  <a:pt x="1202936" y="1680349"/>
                  <a:pt x="1194493" y="1663461"/>
                </a:cubicBezTo>
                <a:cubicBezTo>
                  <a:pt x="1181830" y="1642353"/>
                  <a:pt x="1198713" y="1638130"/>
                  <a:pt x="1207156" y="1629685"/>
                </a:cubicBezTo>
                <a:cubicBezTo>
                  <a:pt x="1219819" y="1621242"/>
                  <a:pt x="1236702" y="1617019"/>
                  <a:pt x="1240922" y="1591688"/>
                </a:cubicBezTo>
                <a:cubicBezTo>
                  <a:pt x="1152284" y="1608577"/>
                  <a:pt x="1063647" y="1587466"/>
                  <a:pt x="983451" y="1633907"/>
                </a:cubicBezTo>
                <a:cubicBezTo>
                  <a:pt x="907478" y="1680349"/>
                  <a:pt x="831502" y="1676129"/>
                  <a:pt x="738645" y="1633907"/>
                </a:cubicBezTo>
                <a:cubicBezTo>
                  <a:pt x="932801" y="1562135"/>
                  <a:pt x="1110077" y="1473472"/>
                  <a:pt x="1316896" y="1494583"/>
                </a:cubicBezTo>
                <a:cubicBezTo>
                  <a:pt x="1308455" y="1469252"/>
                  <a:pt x="1274689" y="1498805"/>
                  <a:pt x="1274689" y="1473472"/>
                </a:cubicBezTo>
                <a:cubicBezTo>
                  <a:pt x="1274689" y="1448141"/>
                  <a:pt x="1304235" y="1448141"/>
                  <a:pt x="1321118" y="1448141"/>
                </a:cubicBezTo>
                <a:cubicBezTo>
                  <a:pt x="1409755" y="1443918"/>
                  <a:pt x="1489951" y="1401699"/>
                  <a:pt x="1574367" y="1376366"/>
                </a:cubicBezTo>
                <a:cubicBezTo>
                  <a:pt x="1641900" y="1355258"/>
                  <a:pt x="1713653" y="1355258"/>
                  <a:pt x="1785406" y="1367923"/>
                </a:cubicBezTo>
                <a:cubicBezTo>
                  <a:pt x="1836059" y="1380589"/>
                  <a:pt x="1882486" y="1376366"/>
                  <a:pt x="1924695" y="1342592"/>
                </a:cubicBezTo>
                <a:cubicBezTo>
                  <a:pt x="1958462" y="1313036"/>
                  <a:pt x="2009111" y="1308816"/>
                  <a:pt x="2055541" y="1300371"/>
                </a:cubicBezTo>
                <a:cubicBezTo>
                  <a:pt x="2072424" y="1296148"/>
                  <a:pt x="2110411" y="1304593"/>
                  <a:pt x="2089307" y="1266595"/>
                </a:cubicBezTo>
                <a:cubicBezTo>
                  <a:pt x="2076644" y="1241264"/>
                  <a:pt x="2089307" y="1186377"/>
                  <a:pt x="2030215" y="1199045"/>
                </a:cubicBezTo>
                <a:cubicBezTo>
                  <a:pt x="2013331" y="1207488"/>
                  <a:pt x="1996448" y="1207488"/>
                  <a:pt x="1975345" y="1203265"/>
                </a:cubicBezTo>
                <a:cubicBezTo>
                  <a:pt x="1928915" y="1194822"/>
                  <a:pt x="1886708" y="1161046"/>
                  <a:pt x="1840279" y="1156823"/>
                </a:cubicBezTo>
                <a:cubicBezTo>
                  <a:pt x="1798070" y="1152603"/>
                  <a:pt x="1755863" y="1190599"/>
                  <a:pt x="1709433" y="1173711"/>
                </a:cubicBezTo>
                <a:cubicBezTo>
                  <a:pt x="1705213" y="1156823"/>
                  <a:pt x="1713653" y="1152603"/>
                  <a:pt x="1726316" y="1148380"/>
                </a:cubicBezTo>
                <a:cubicBezTo>
                  <a:pt x="1806512" y="1131492"/>
                  <a:pt x="1886708" y="1093494"/>
                  <a:pt x="1966902" y="1068163"/>
                </a:cubicBezTo>
                <a:cubicBezTo>
                  <a:pt x="1996448" y="1059717"/>
                  <a:pt x="2021774" y="1051275"/>
                  <a:pt x="2034435" y="1097716"/>
                </a:cubicBezTo>
                <a:cubicBezTo>
                  <a:pt x="2038658" y="1131492"/>
                  <a:pt x="2072424" y="1135715"/>
                  <a:pt x="2106190" y="1135715"/>
                </a:cubicBezTo>
                <a:cubicBezTo>
                  <a:pt x="2118854" y="1135715"/>
                  <a:pt x="2131514" y="1127270"/>
                  <a:pt x="2148397" y="1127270"/>
                </a:cubicBezTo>
                <a:cubicBezTo>
                  <a:pt x="2169503" y="1123047"/>
                  <a:pt x="2186387" y="1131492"/>
                  <a:pt x="2194827" y="1148380"/>
                </a:cubicBezTo>
                <a:cubicBezTo>
                  <a:pt x="2207490" y="1169489"/>
                  <a:pt x="2190607" y="1182156"/>
                  <a:pt x="2177944" y="1190599"/>
                </a:cubicBezTo>
                <a:cubicBezTo>
                  <a:pt x="2165281" y="1199045"/>
                  <a:pt x="2152620" y="1207488"/>
                  <a:pt x="2156840" y="1220153"/>
                </a:cubicBezTo>
                <a:cubicBezTo>
                  <a:pt x="2161060" y="1228598"/>
                  <a:pt x="2169503" y="1237041"/>
                  <a:pt x="2177944" y="1237041"/>
                </a:cubicBezTo>
                <a:cubicBezTo>
                  <a:pt x="2194827" y="1241264"/>
                  <a:pt x="2190607" y="1220153"/>
                  <a:pt x="2199047" y="1211710"/>
                </a:cubicBezTo>
                <a:cubicBezTo>
                  <a:pt x="2207490" y="1199045"/>
                  <a:pt x="2215930" y="1190599"/>
                  <a:pt x="2224373" y="1177934"/>
                </a:cubicBezTo>
                <a:cubicBezTo>
                  <a:pt x="2249697" y="1144158"/>
                  <a:pt x="2275023" y="1135715"/>
                  <a:pt x="2308789" y="1169489"/>
                </a:cubicBezTo>
                <a:cubicBezTo>
                  <a:pt x="2338336" y="1199045"/>
                  <a:pt x="2372102" y="1194822"/>
                  <a:pt x="2397426" y="1156823"/>
                </a:cubicBezTo>
                <a:cubicBezTo>
                  <a:pt x="2397426" y="1156823"/>
                  <a:pt x="2397426" y="1152603"/>
                  <a:pt x="2397426" y="1152603"/>
                </a:cubicBezTo>
                <a:cubicBezTo>
                  <a:pt x="2452298" y="1030164"/>
                  <a:pt x="2553598" y="945726"/>
                  <a:pt x="2646454" y="852840"/>
                </a:cubicBezTo>
                <a:cubicBezTo>
                  <a:pt x="2684441" y="814844"/>
                  <a:pt x="2701324" y="755737"/>
                  <a:pt x="2768860" y="755737"/>
                </a:cubicBezTo>
                <a:cubicBezTo>
                  <a:pt x="2781520" y="755737"/>
                  <a:pt x="2789963" y="734626"/>
                  <a:pt x="2794183" y="721960"/>
                </a:cubicBezTo>
                <a:cubicBezTo>
                  <a:pt x="2806846" y="658631"/>
                  <a:pt x="2840613" y="607966"/>
                  <a:pt x="2887042" y="574190"/>
                </a:cubicBezTo>
                <a:cubicBezTo>
                  <a:pt x="2937692" y="540414"/>
                  <a:pt x="2984119" y="477084"/>
                  <a:pt x="3060095" y="527749"/>
                </a:cubicBezTo>
                <a:cubicBezTo>
                  <a:pt x="3089641" y="548859"/>
                  <a:pt x="3110745" y="561525"/>
                  <a:pt x="3110745" y="599521"/>
                </a:cubicBezTo>
                <a:cubicBezTo>
                  <a:pt x="3110745" y="679739"/>
                  <a:pt x="3089641" y="759957"/>
                  <a:pt x="3064315" y="835952"/>
                </a:cubicBezTo>
                <a:cubicBezTo>
                  <a:pt x="3060095" y="848620"/>
                  <a:pt x="3043212" y="861285"/>
                  <a:pt x="3060095" y="873951"/>
                </a:cubicBezTo>
                <a:cubicBezTo>
                  <a:pt x="3076978" y="886616"/>
                  <a:pt x="3093862" y="878173"/>
                  <a:pt x="3106525" y="865508"/>
                </a:cubicBezTo>
                <a:cubicBezTo>
                  <a:pt x="3136071" y="831732"/>
                  <a:pt x="3165615" y="797956"/>
                  <a:pt x="3190941" y="755737"/>
                </a:cubicBezTo>
                <a:cubicBezTo>
                  <a:pt x="3275357" y="603744"/>
                  <a:pt x="3410423" y="485530"/>
                  <a:pt x="3515943" y="350425"/>
                </a:cubicBezTo>
                <a:cubicBezTo>
                  <a:pt x="3532826" y="329314"/>
                  <a:pt x="3562372" y="312429"/>
                  <a:pt x="3583476" y="295538"/>
                </a:cubicBezTo>
                <a:cubicBezTo>
                  <a:pt x="3600359" y="282873"/>
                  <a:pt x="3617245" y="270207"/>
                  <a:pt x="3629905" y="295538"/>
                </a:cubicBezTo>
                <a:cubicBezTo>
                  <a:pt x="3638348" y="308206"/>
                  <a:pt x="3651011" y="299761"/>
                  <a:pt x="3659452" y="295538"/>
                </a:cubicBezTo>
                <a:cubicBezTo>
                  <a:pt x="3710101" y="265984"/>
                  <a:pt x="3735427" y="278652"/>
                  <a:pt x="3748088" y="333537"/>
                </a:cubicBezTo>
                <a:cubicBezTo>
                  <a:pt x="3748088" y="337759"/>
                  <a:pt x="3752311" y="346202"/>
                  <a:pt x="3756531" y="346202"/>
                </a:cubicBezTo>
                <a:cubicBezTo>
                  <a:pt x="3832504" y="379978"/>
                  <a:pt x="3790297" y="434865"/>
                  <a:pt x="3781854" y="485530"/>
                </a:cubicBezTo>
                <a:cubicBezTo>
                  <a:pt x="3777634" y="493972"/>
                  <a:pt x="3773414" y="502415"/>
                  <a:pt x="3769194" y="510861"/>
                </a:cubicBezTo>
                <a:cubicBezTo>
                  <a:pt x="3743868" y="578413"/>
                  <a:pt x="3760751" y="603744"/>
                  <a:pt x="3828284" y="603744"/>
                </a:cubicBezTo>
                <a:cubicBezTo>
                  <a:pt x="3832504" y="603744"/>
                  <a:pt x="3836727" y="603744"/>
                  <a:pt x="3836727" y="599521"/>
                </a:cubicBezTo>
                <a:cubicBezTo>
                  <a:pt x="3853610" y="544637"/>
                  <a:pt x="3933806" y="553079"/>
                  <a:pt x="3946467" y="489750"/>
                </a:cubicBezTo>
                <a:cubicBezTo>
                  <a:pt x="3954910" y="447531"/>
                  <a:pt x="3980233" y="422200"/>
                  <a:pt x="4026663" y="413755"/>
                </a:cubicBezTo>
                <a:cubicBezTo>
                  <a:pt x="3976013" y="384201"/>
                  <a:pt x="3967573" y="350425"/>
                  <a:pt x="3988676" y="291318"/>
                </a:cubicBezTo>
                <a:cubicBezTo>
                  <a:pt x="3992896" y="282873"/>
                  <a:pt x="3997116" y="270207"/>
                  <a:pt x="4009779" y="274430"/>
                </a:cubicBezTo>
                <a:cubicBezTo>
                  <a:pt x="4022443" y="278652"/>
                  <a:pt x="4018222" y="291318"/>
                  <a:pt x="4014000" y="299761"/>
                </a:cubicBezTo>
                <a:cubicBezTo>
                  <a:pt x="4009779" y="312429"/>
                  <a:pt x="4005559" y="325094"/>
                  <a:pt x="4014000" y="341982"/>
                </a:cubicBezTo>
                <a:cubicBezTo>
                  <a:pt x="4035106" y="341982"/>
                  <a:pt x="4039326" y="325094"/>
                  <a:pt x="4039326" y="312429"/>
                </a:cubicBezTo>
                <a:cubicBezTo>
                  <a:pt x="4039326" y="265984"/>
                  <a:pt x="4056209" y="219543"/>
                  <a:pt x="4064649" y="173101"/>
                </a:cubicBezTo>
                <a:cubicBezTo>
                  <a:pt x="4077312" y="118217"/>
                  <a:pt x="4102639" y="80218"/>
                  <a:pt x="4161729" y="71775"/>
                </a:cubicBezTo>
                <a:cubicBezTo>
                  <a:pt x="4174392" y="67552"/>
                  <a:pt x="4187055" y="67552"/>
                  <a:pt x="4191275" y="50664"/>
                </a:cubicBezTo>
                <a:cubicBezTo>
                  <a:pt x="4203938" y="12666"/>
                  <a:pt x="4237705" y="4223"/>
                  <a:pt x="427147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255867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제목 슬라이드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3">
            <a:extLst>
              <a:ext uri="{FF2B5EF4-FFF2-40B4-BE49-F238E27FC236}">
                <a16:creationId xmlns:a16="http://schemas.microsoft.com/office/drawing/2014/main" id="{59766F49-BBA9-47BE-BC92-4B79AE0A824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1"/>
            <a:ext cx="9402577" cy="6858001"/>
          </a:xfrm>
          <a:custGeom>
            <a:avLst/>
            <a:gdLst>
              <a:gd name="connsiteX0" fmla="*/ 2340532 w 9402577"/>
              <a:gd name="connsiteY0" fmla="*/ 6070560 h 6858001"/>
              <a:gd name="connsiteX1" fmla="*/ 2339892 w 9402577"/>
              <a:gd name="connsiteY1" fmla="*/ 6071348 h 6858001"/>
              <a:gd name="connsiteX2" fmla="*/ 2339884 w 9402577"/>
              <a:gd name="connsiteY2" fmla="*/ 6072226 h 6858001"/>
              <a:gd name="connsiteX3" fmla="*/ 1674165 w 9402577"/>
              <a:gd name="connsiteY3" fmla="*/ 5326201 h 6858001"/>
              <a:gd name="connsiteX4" fmla="*/ 1668599 w 9402577"/>
              <a:gd name="connsiteY4" fmla="*/ 5329219 h 6858001"/>
              <a:gd name="connsiteX5" fmla="*/ 1697456 w 9402577"/>
              <a:gd name="connsiteY5" fmla="*/ 5344799 h 6858001"/>
              <a:gd name="connsiteX6" fmla="*/ 1700373 w 9402577"/>
              <a:gd name="connsiteY6" fmla="*/ 5344755 h 6858001"/>
              <a:gd name="connsiteX7" fmla="*/ 1688927 w 9402577"/>
              <a:gd name="connsiteY7" fmla="*/ 5334204 h 6858001"/>
              <a:gd name="connsiteX8" fmla="*/ 1674165 w 9402577"/>
              <a:gd name="connsiteY8" fmla="*/ 5326201 h 6858001"/>
              <a:gd name="connsiteX9" fmla="*/ 2376721 w 9402577"/>
              <a:gd name="connsiteY9" fmla="*/ 5294375 h 6858001"/>
              <a:gd name="connsiteX10" fmla="*/ 2363800 w 9402577"/>
              <a:gd name="connsiteY10" fmla="*/ 5304328 h 6858001"/>
              <a:gd name="connsiteX11" fmla="*/ 2279440 w 9402577"/>
              <a:gd name="connsiteY11" fmla="*/ 5406762 h 6858001"/>
              <a:gd name="connsiteX12" fmla="*/ 2220390 w 9402577"/>
              <a:gd name="connsiteY12" fmla="*/ 5445174 h 6858001"/>
              <a:gd name="connsiteX13" fmla="*/ 2178210 w 9402577"/>
              <a:gd name="connsiteY13" fmla="*/ 5513464 h 6858001"/>
              <a:gd name="connsiteX14" fmla="*/ 2178517 w 9402577"/>
              <a:gd name="connsiteY14" fmla="*/ 5517408 h 6858001"/>
              <a:gd name="connsiteX15" fmla="*/ 2230907 w 9402577"/>
              <a:gd name="connsiteY15" fmla="*/ 5537183 h 6858001"/>
              <a:gd name="connsiteX16" fmla="*/ 2325708 w 9402577"/>
              <a:gd name="connsiteY16" fmla="*/ 5747687 h 6858001"/>
              <a:gd name="connsiteX17" fmla="*/ 2340725 w 9402577"/>
              <a:gd name="connsiteY17" fmla="*/ 5848832 h 6858001"/>
              <a:gd name="connsiteX18" fmla="*/ 2373254 w 9402577"/>
              <a:gd name="connsiteY18" fmla="*/ 5879163 h 6858001"/>
              <a:gd name="connsiteX19" fmla="*/ 2391192 w 9402577"/>
              <a:gd name="connsiteY19" fmla="*/ 5822156 h 6858001"/>
              <a:gd name="connsiteX20" fmla="*/ 2423766 w 9402577"/>
              <a:gd name="connsiteY20" fmla="*/ 5771252 h 6858001"/>
              <a:gd name="connsiteX21" fmla="*/ 2584909 w 9402577"/>
              <a:gd name="connsiteY21" fmla="*/ 5650406 h 6858001"/>
              <a:gd name="connsiteX22" fmla="*/ 2579995 w 9402577"/>
              <a:gd name="connsiteY22" fmla="*/ 5641492 h 6858001"/>
              <a:gd name="connsiteX23" fmla="*/ 2509782 w 9402577"/>
              <a:gd name="connsiteY23" fmla="*/ 5599391 h 6858001"/>
              <a:gd name="connsiteX24" fmla="*/ 2494179 w 9402577"/>
              <a:gd name="connsiteY24" fmla="*/ 5599391 h 6858001"/>
              <a:gd name="connsiteX25" fmla="*/ 2465574 w 9402577"/>
              <a:gd name="connsiteY25" fmla="*/ 5557289 h 6858001"/>
              <a:gd name="connsiteX26" fmla="*/ 2470776 w 9402577"/>
              <a:gd name="connsiteY26" fmla="*/ 5486244 h 6858001"/>
              <a:gd name="connsiteX27" fmla="*/ 2410963 w 9402577"/>
              <a:gd name="connsiteY27" fmla="*/ 5412566 h 6858001"/>
              <a:gd name="connsiteX28" fmla="*/ 2338149 w 9402577"/>
              <a:gd name="connsiteY28" fmla="*/ 5388884 h 6858001"/>
              <a:gd name="connsiteX29" fmla="*/ 2353753 w 9402577"/>
              <a:gd name="connsiteY29" fmla="*/ 5357309 h 6858001"/>
              <a:gd name="connsiteX30" fmla="*/ 2373500 w 9402577"/>
              <a:gd name="connsiteY30" fmla="*/ 5317016 h 6858001"/>
              <a:gd name="connsiteX31" fmla="*/ 192834 w 9402577"/>
              <a:gd name="connsiteY31" fmla="*/ 3991170 h 6858001"/>
              <a:gd name="connsiteX32" fmla="*/ 205653 w 9402577"/>
              <a:gd name="connsiteY32" fmla="*/ 3995504 h 6858001"/>
              <a:gd name="connsiteX33" fmla="*/ 264249 w 9402577"/>
              <a:gd name="connsiteY33" fmla="*/ 4004170 h 6858001"/>
              <a:gd name="connsiteX34" fmla="*/ 278899 w 9402577"/>
              <a:gd name="connsiteY34" fmla="*/ 4012836 h 6858001"/>
              <a:gd name="connsiteX35" fmla="*/ 321014 w 9402577"/>
              <a:gd name="connsiteY35" fmla="*/ 4028003 h 6858001"/>
              <a:gd name="connsiteX36" fmla="*/ 342989 w 9402577"/>
              <a:gd name="connsiteY36" fmla="*/ 4038836 h 6858001"/>
              <a:gd name="connsiteX37" fmla="*/ 355806 w 9402577"/>
              <a:gd name="connsiteY37" fmla="*/ 4069169 h 6858001"/>
              <a:gd name="connsiteX38" fmla="*/ 405246 w 9402577"/>
              <a:gd name="connsiteY38" fmla="*/ 4147170 h 6858001"/>
              <a:gd name="connsiteX39" fmla="*/ 427221 w 9402577"/>
              <a:gd name="connsiteY39" fmla="*/ 4199171 h 6858001"/>
              <a:gd name="connsiteX40" fmla="*/ 427221 w 9402577"/>
              <a:gd name="connsiteY40" fmla="*/ 4225169 h 6858001"/>
              <a:gd name="connsiteX41" fmla="*/ 408909 w 9402577"/>
              <a:gd name="connsiteY41" fmla="*/ 4283671 h 6858001"/>
              <a:gd name="connsiteX42" fmla="*/ 383273 w 9402577"/>
              <a:gd name="connsiteY42" fmla="*/ 4379005 h 6858001"/>
              <a:gd name="connsiteX43" fmla="*/ 361300 w 9402577"/>
              <a:gd name="connsiteY43" fmla="*/ 4413671 h 6858001"/>
              <a:gd name="connsiteX44" fmla="*/ 326508 w 9402577"/>
              <a:gd name="connsiteY44" fmla="*/ 4448338 h 6858001"/>
              <a:gd name="connsiteX45" fmla="*/ 295379 w 9402577"/>
              <a:gd name="connsiteY45" fmla="*/ 4467837 h 6858001"/>
              <a:gd name="connsiteX46" fmla="*/ 180017 w 9402577"/>
              <a:gd name="connsiteY46" fmla="*/ 4498171 h 6858001"/>
              <a:gd name="connsiteX47" fmla="*/ 121421 w 9402577"/>
              <a:gd name="connsiteY47" fmla="*/ 4496004 h 6858001"/>
              <a:gd name="connsiteX48" fmla="*/ 29863 w 9402577"/>
              <a:gd name="connsiteY48" fmla="*/ 4411504 h 6858001"/>
              <a:gd name="connsiteX49" fmla="*/ 24370 w 9402577"/>
              <a:gd name="connsiteY49" fmla="*/ 4359503 h 6858001"/>
              <a:gd name="connsiteX50" fmla="*/ 22538 w 9402577"/>
              <a:gd name="connsiteY50" fmla="*/ 4337837 h 6858001"/>
              <a:gd name="connsiteX51" fmla="*/ 13382 w 9402577"/>
              <a:gd name="connsiteY51" fmla="*/ 4279337 h 6858001"/>
              <a:gd name="connsiteX52" fmla="*/ 7888 w 9402577"/>
              <a:gd name="connsiteY52" fmla="*/ 4251170 h 6858001"/>
              <a:gd name="connsiteX53" fmla="*/ 9720 w 9402577"/>
              <a:gd name="connsiteY53" fmla="*/ 4214336 h 6858001"/>
              <a:gd name="connsiteX54" fmla="*/ 22538 w 9402577"/>
              <a:gd name="connsiteY54" fmla="*/ 4177502 h 6858001"/>
              <a:gd name="connsiteX55" fmla="*/ 62824 w 9402577"/>
              <a:gd name="connsiteY55" fmla="*/ 4088670 h 6858001"/>
              <a:gd name="connsiteX56" fmla="*/ 192834 w 9402577"/>
              <a:gd name="connsiteY56" fmla="*/ 3991170 h 6858001"/>
              <a:gd name="connsiteX57" fmla="*/ 7574908 w 9402577"/>
              <a:gd name="connsiteY57" fmla="*/ 867292 h 6858001"/>
              <a:gd name="connsiteX58" fmla="*/ 7530793 w 9402577"/>
              <a:gd name="connsiteY58" fmla="*/ 908210 h 6858001"/>
              <a:gd name="connsiteX59" fmla="*/ 7492831 w 9402577"/>
              <a:gd name="connsiteY59" fmla="*/ 967963 h 6858001"/>
              <a:gd name="connsiteX60" fmla="*/ 7505484 w 9402577"/>
              <a:gd name="connsiteY60" fmla="*/ 1006376 h 6858001"/>
              <a:gd name="connsiteX61" fmla="*/ 7537120 w 9402577"/>
              <a:gd name="connsiteY61" fmla="*/ 1006911 h 6858001"/>
              <a:gd name="connsiteX62" fmla="*/ 7550429 w 9402577"/>
              <a:gd name="connsiteY62" fmla="*/ 1003094 h 6858001"/>
              <a:gd name="connsiteX63" fmla="*/ 7567796 w 9402577"/>
              <a:gd name="connsiteY63" fmla="*/ 955148 h 6858001"/>
              <a:gd name="connsiteX64" fmla="*/ 7569721 w 9402577"/>
              <a:gd name="connsiteY64" fmla="*/ 887712 h 6858001"/>
              <a:gd name="connsiteX65" fmla="*/ 6858951 w 9402577"/>
              <a:gd name="connsiteY65" fmla="*/ 245 h 6858001"/>
              <a:gd name="connsiteX66" fmla="*/ 6893881 w 9402577"/>
              <a:gd name="connsiteY66" fmla="*/ 7648 h 6858001"/>
              <a:gd name="connsiteX67" fmla="*/ 6851702 w 9402577"/>
              <a:gd name="connsiteY67" fmla="*/ 152762 h 6858001"/>
              <a:gd name="connsiteX68" fmla="*/ 6809522 w 9402577"/>
              <a:gd name="connsiteY68" fmla="*/ 323485 h 6858001"/>
              <a:gd name="connsiteX69" fmla="*/ 6763124 w 9402577"/>
              <a:gd name="connsiteY69" fmla="*/ 489940 h 6858001"/>
              <a:gd name="connsiteX70" fmla="*/ 6868574 w 9402577"/>
              <a:gd name="connsiteY70" fmla="*/ 613714 h 6858001"/>
              <a:gd name="connsiteX71" fmla="*/ 6893881 w 9402577"/>
              <a:gd name="connsiteY71" fmla="*/ 596641 h 6858001"/>
              <a:gd name="connsiteX72" fmla="*/ 6906534 w 9402577"/>
              <a:gd name="connsiteY72" fmla="*/ 566766 h 6858001"/>
              <a:gd name="connsiteX73" fmla="*/ 6990895 w 9402577"/>
              <a:gd name="connsiteY73" fmla="*/ 532622 h 6858001"/>
              <a:gd name="connsiteX74" fmla="*/ 7037291 w 9402577"/>
              <a:gd name="connsiteY74" fmla="*/ 600910 h 6858001"/>
              <a:gd name="connsiteX75" fmla="*/ 7037291 w 9402577"/>
              <a:gd name="connsiteY75" fmla="*/ 635055 h 6858001"/>
              <a:gd name="connsiteX76" fmla="*/ 7163830 w 9402577"/>
              <a:gd name="connsiteY76" fmla="*/ 801509 h 6858001"/>
              <a:gd name="connsiteX77" fmla="*/ 7222882 w 9402577"/>
              <a:gd name="connsiteY77" fmla="*/ 797240 h 6858001"/>
              <a:gd name="connsiteX78" fmla="*/ 7400035 w 9402577"/>
              <a:gd name="connsiteY78" fmla="*/ 754560 h 6858001"/>
              <a:gd name="connsiteX79" fmla="*/ 7437997 w 9402577"/>
              <a:gd name="connsiteY79" fmla="*/ 771633 h 6858001"/>
              <a:gd name="connsiteX80" fmla="*/ 7484395 w 9402577"/>
              <a:gd name="connsiteY80" fmla="*/ 831386 h 6858001"/>
              <a:gd name="connsiteX81" fmla="*/ 7535009 w 9402577"/>
              <a:gd name="connsiteY81" fmla="*/ 839921 h 6858001"/>
              <a:gd name="connsiteX82" fmla="*/ 7551883 w 9402577"/>
              <a:gd name="connsiteY82" fmla="*/ 822850 h 6858001"/>
              <a:gd name="connsiteX83" fmla="*/ 7572445 w 9402577"/>
              <a:gd name="connsiteY83" fmla="*/ 818048 h 6858001"/>
              <a:gd name="connsiteX84" fmla="*/ 7586430 w 9402577"/>
              <a:gd name="connsiteY84" fmla="*/ 821907 h 6858001"/>
              <a:gd name="connsiteX85" fmla="*/ 7589588 w 9402577"/>
              <a:gd name="connsiteY85" fmla="*/ 803062 h 6858001"/>
              <a:gd name="connsiteX86" fmla="*/ 7575455 w 9402577"/>
              <a:gd name="connsiteY86" fmla="*/ 789260 h 6858001"/>
              <a:gd name="connsiteX87" fmla="*/ 7574903 w 9402577"/>
              <a:gd name="connsiteY87" fmla="*/ 763084 h 6858001"/>
              <a:gd name="connsiteX88" fmla="*/ 7576038 w 9402577"/>
              <a:gd name="connsiteY88" fmla="*/ 732353 h 6858001"/>
              <a:gd name="connsiteX89" fmla="*/ 7611765 w 9402577"/>
              <a:gd name="connsiteY89" fmla="*/ 753698 h 6858001"/>
              <a:gd name="connsiteX90" fmla="*/ 7612317 w 9402577"/>
              <a:gd name="connsiteY90" fmla="*/ 779876 h 6858001"/>
              <a:gd name="connsiteX91" fmla="*/ 7600426 w 9402577"/>
              <a:gd name="connsiteY91" fmla="*/ 977913 h 6858001"/>
              <a:gd name="connsiteX92" fmla="*/ 7600646 w 9402577"/>
              <a:gd name="connsiteY92" fmla="*/ 988259 h 6858001"/>
              <a:gd name="connsiteX93" fmla="*/ 7602498 w 9402577"/>
              <a:gd name="connsiteY93" fmla="*/ 987703 h 6858001"/>
              <a:gd name="connsiteX94" fmla="*/ 7636241 w 9402577"/>
              <a:gd name="connsiteY94" fmla="*/ 1006376 h 6858001"/>
              <a:gd name="connsiteX95" fmla="*/ 7659146 w 9402577"/>
              <a:gd name="connsiteY95" fmla="*/ 1050670 h 6858001"/>
              <a:gd name="connsiteX96" fmla="*/ 7670740 w 9402577"/>
              <a:gd name="connsiteY96" fmla="*/ 1051331 h 6858001"/>
              <a:gd name="connsiteX97" fmla="*/ 7714078 w 9402577"/>
              <a:gd name="connsiteY97" fmla="*/ 1031420 h 6858001"/>
              <a:gd name="connsiteX98" fmla="*/ 7760511 w 9402577"/>
              <a:gd name="connsiteY98" fmla="*/ 1010084 h 6858001"/>
              <a:gd name="connsiteX99" fmla="*/ 7797057 w 9402577"/>
              <a:gd name="connsiteY99" fmla="*/ 1091464 h 6858001"/>
              <a:gd name="connsiteX100" fmla="*/ 7887082 w 9402577"/>
              <a:gd name="connsiteY100" fmla="*/ 1125619 h 6858001"/>
              <a:gd name="connsiteX101" fmla="*/ 7960508 w 9402577"/>
              <a:gd name="connsiteY101" fmla="*/ 1156072 h 6858001"/>
              <a:gd name="connsiteX102" fmla="*/ 7987498 w 9402577"/>
              <a:gd name="connsiteY102" fmla="*/ 1207862 h 6858001"/>
              <a:gd name="connsiteX103" fmla="*/ 8046836 w 9402577"/>
              <a:gd name="connsiteY103" fmla="*/ 1290099 h 6858001"/>
              <a:gd name="connsiteX104" fmla="*/ 8066530 w 9402577"/>
              <a:gd name="connsiteY104" fmla="*/ 1292378 h 6858001"/>
              <a:gd name="connsiteX105" fmla="*/ 8174307 w 9402577"/>
              <a:gd name="connsiteY105" fmla="*/ 1257962 h 6858001"/>
              <a:gd name="connsiteX106" fmla="*/ 8213696 w 9402577"/>
              <a:gd name="connsiteY106" fmla="*/ 1262518 h 6858001"/>
              <a:gd name="connsiteX107" fmla="*/ 8214534 w 9402577"/>
              <a:gd name="connsiteY107" fmla="*/ 1281013 h 6858001"/>
              <a:gd name="connsiteX108" fmla="*/ 8141647 w 9402577"/>
              <a:gd name="connsiteY108" fmla="*/ 1318280 h 6858001"/>
              <a:gd name="connsiteX109" fmla="*/ 8123626 w 9402577"/>
              <a:gd name="connsiteY109" fmla="*/ 1352991 h 6858001"/>
              <a:gd name="connsiteX110" fmla="*/ 8161878 w 9402577"/>
              <a:gd name="connsiteY110" fmla="*/ 1388278 h 6858001"/>
              <a:gd name="connsiteX111" fmla="*/ 8202389 w 9402577"/>
              <a:gd name="connsiteY111" fmla="*/ 1403648 h 6858001"/>
              <a:gd name="connsiteX112" fmla="*/ 8148075 w 9402577"/>
              <a:gd name="connsiteY112" fmla="*/ 1432381 h 6858001"/>
              <a:gd name="connsiteX113" fmla="*/ 8125838 w 9402577"/>
              <a:gd name="connsiteY113" fmla="*/ 1457700 h 6858001"/>
              <a:gd name="connsiteX114" fmla="*/ 8147775 w 9402577"/>
              <a:gd name="connsiteY114" fmla="*/ 1481607 h 6858001"/>
              <a:gd name="connsiteX115" fmla="*/ 8230785 w 9402577"/>
              <a:gd name="connsiteY115" fmla="*/ 1458566 h 6858001"/>
              <a:gd name="connsiteX116" fmla="*/ 8399903 w 9402577"/>
              <a:gd name="connsiteY116" fmla="*/ 1411068 h 6858001"/>
              <a:gd name="connsiteX117" fmla="*/ 8427766 w 9402577"/>
              <a:gd name="connsiteY117" fmla="*/ 1398265 h 6858001"/>
              <a:gd name="connsiteX118" fmla="*/ 8455055 w 9402577"/>
              <a:gd name="connsiteY118" fmla="*/ 1400829 h 6858001"/>
              <a:gd name="connsiteX119" fmla="*/ 8446322 w 9402577"/>
              <a:gd name="connsiteY119" fmla="*/ 1431273 h 6858001"/>
              <a:gd name="connsiteX120" fmla="*/ 8426059 w 9402577"/>
              <a:gd name="connsiteY120" fmla="*/ 1444361 h 6858001"/>
              <a:gd name="connsiteX121" fmla="*/ 8360215 w 9402577"/>
              <a:gd name="connsiteY121" fmla="*/ 1455734 h 6858001"/>
              <a:gd name="connsiteX122" fmla="*/ 8304781 w 9402577"/>
              <a:gd name="connsiteY122" fmla="*/ 1473655 h 6858001"/>
              <a:gd name="connsiteX123" fmla="*/ 8269324 w 9402577"/>
              <a:gd name="connsiteY123" fmla="*/ 1486172 h 6858001"/>
              <a:gd name="connsiteX124" fmla="*/ 8193624 w 9402577"/>
              <a:gd name="connsiteY124" fmla="*/ 1517178 h 6858001"/>
              <a:gd name="connsiteX125" fmla="*/ 8124102 w 9402577"/>
              <a:gd name="connsiteY125" fmla="*/ 1586883 h 6858001"/>
              <a:gd name="connsiteX126" fmla="*/ 8195283 w 9402577"/>
              <a:gd name="connsiteY126" fmla="*/ 1595711 h 6858001"/>
              <a:gd name="connsiteX127" fmla="*/ 8345829 w 9402577"/>
              <a:gd name="connsiteY127" fmla="*/ 1556746 h 6858001"/>
              <a:gd name="connsiteX128" fmla="*/ 8437558 w 9402577"/>
              <a:gd name="connsiteY128" fmla="*/ 1544805 h 6858001"/>
              <a:gd name="connsiteX129" fmla="*/ 8456400 w 9402577"/>
              <a:gd name="connsiteY129" fmla="*/ 1570130 h 6858001"/>
              <a:gd name="connsiteX130" fmla="*/ 8440637 w 9402577"/>
              <a:gd name="connsiteY130" fmla="*/ 1584925 h 6858001"/>
              <a:gd name="connsiteX131" fmla="*/ 8285876 w 9402577"/>
              <a:gd name="connsiteY131" fmla="*/ 1614501 h 6858001"/>
              <a:gd name="connsiteX132" fmla="*/ 8233821 w 9402577"/>
              <a:gd name="connsiteY132" fmla="*/ 1623316 h 6858001"/>
              <a:gd name="connsiteX133" fmla="*/ 8164866 w 9402577"/>
              <a:gd name="connsiteY133" fmla="*/ 1677655 h 6858001"/>
              <a:gd name="connsiteX134" fmla="*/ 8082692 w 9402577"/>
              <a:gd name="connsiteY134" fmla="*/ 1719188 h 6858001"/>
              <a:gd name="connsiteX135" fmla="*/ 8077331 w 9402577"/>
              <a:gd name="connsiteY135" fmla="*/ 1720607 h 6858001"/>
              <a:gd name="connsiteX136" fmla="*/ 8071258 w 9402577"/>
              <a:gd name="connsiteY136" fmla="*/ 1727394 h 6858001"/>
              <a:gd name="connsiteX137" fmla="*/ 8071258 w 9402577"/>
              <a:gd name="connsiteY137" fmla="*/ 1753944 h 6858001"/>
              <a:gd name="connsiteX138" fmla="*/ 8084456 w 9402577"/>
              <a:gd name="connsiteY138" fmla="*/ 1789339 h 6858001"/>
              <a:gd name="connsiteX139" fmla="*/ 7992073 w 9402577"/>
              <a:gd name="connsiteY139" fmla="*/ 1833589 h 6858001"/>
              <a:gd name="connsiteX140" fmla="*/ 7983521 w 9402577"/>
              <a:gd name="connsiteY140" fmla="*/ 1845055 h 6858001"/>
              <a:gd name="connsiteX141" fmla="*/ 7994767 w 9402577"/>
              <a:gd name="connsiteY141" fmla="*/ 1864260 h 6858001"/>
              <a:gd name="connsiteX142" fmla="*/ 8000654 w 9402577"/>
              <a:gd name="connsiteY142" fmla="*/ 1869996 h 6858001"/>
              <a:gd name="connsiteX143" fmla="*/ 8029867 w 9402577"/>
              <a:gd name="connsiteY143" fmla="*/ 1873440 h 6858001"/>
              <a:gd name="connsiteX144" fmla="*/ 8032729 w 9402577"/>
              <a:gd name="connsiteY144" fmla="*/ 1872796 h 6858001"/>
              <a:gd name="connsiteX145" fmla="*/ 8138177 w 9402577"/>
              <a:gd name="connsiteY145" fmla="*/ 1864260 h 6858001"/>
              <a:gd name="connsiteX146" fmla="*/ 8170604 w 9402577"/>
              <a:gd name="connsiteY146" fmla="*/ 1878131 h 6858001"/>
              <a:gd name="connsiteX147" fmla="*/ 8188414 w 9402577"/>
              <a:gd name="connsiteY147" fmla="*/ 1899835 h 6858001"/>
              <a:gd name="connsiteX148" fmla="*/ 8199108 w 9402577"/>
              <a:gd name="connsiteY148" fmla="*/ 1897742 h 6858001"/>
              <a:gd name="connsiteX149" fmla="*/ 8223028 w 9402577"/>
              <a:gd name="connsiteY149" fmla="*/ 1895533 h 6858001"/>
              <a:gd name="connsiteX150" fmla="*/ 8256020 w 9402577"/>
              <a:gd name="connsiteY150" fmla="*/ 1922082 h 6858001"/>
              <a:gd name="connsiteX151" fmla="*/ 8236225 w 9402577"/>
              <a:gd name="connsiteY151" fmla="*/ 1957478 h 6858001"/>
              <a:gd name="connsiteX152" fmla="*/ 8204146 w 9402577"/>
              <a:gd name="connsiteY152" fmla="*/ 1965298 h 6858001"/>
              <a:gd name="connsiteX153" fmla="*/ 8201447 w 9402577"/>
              <a:gd name="connsiteY153" fmla="*/ 1983766 h 6858001"/>
              <a:gd name="connsiteX154" fmla="*/ 8129740 w 9402577"/>
              <a:gd name="connsiteY154" fmla="*/ 2116075 h 6858001"/>
              <a:gd name="connsiteX155" fmla="*/ 8091779 w 9402577"/>
              <a:gd name="connsiteY155" fmla="*/ 2120343 h 6858001"/>
              <a:gd name="connsiteX156" fmla="*/ 8071745 w 9402577"/>
              <a:gd name="connsiteY156" fmla="*/ 2119277 h 6858001"/>
              <a:gd name="connsiteX157" fmla="*/ 8058929 w 9402577"/>
              <a:gd name="connsiteY157" fmla="*/ 2136236 h 6858001"/>
              <a:gd name="connsiteX158" fmla="*/ 8071258 w 9402577"/>
              <a:gd name="connsiteY158" fmla="*/ 2152157 h 6858001"/>
              <a:gd name="connsiteX159" fmla="*/ 8071258 w 9402577"/>
              <a:gd name="connsiteY159" fmla="*/ 2169859 h 6858001"/>
              <a:gd name="connsiteX160" fmla="*/ 8051462 w 9402577"/>
              <a:gd name="connsiteY160" fmla="*/ 2178705 h 6858001"/>
              <a:gd name="connsiteX161" fmla="*/ 8032114 w 9402577"/>
              <a:gd name="connsiteY161" fmla="*/ 2176760 h 6858001"/>
              <a:gd name="connsiteX162" fmla="*/ 8024292 w 9402577"/>
              <a:gd name="connsiteY162" fmla="*/ 2188633 h 6858001"/>
              <a:gd name="connsiteX163" fmla="*/ 8026151 w 9402577"/>
              <a:gd name="connsiteY163" fmla="*/ 2205254 h 6858001"/>
              <a:gd name="connsiteX164" fmla="*/ 8051462 w 9402577"/>
              <a:gd name="connsiteY164" fmla="*/ 2205254 h 6858001"/>
              <a:gd name="connsiteX165" fmla="*/ 8117448 w 9402577"/>
              <a:gd name="connsiteY165" fmla="*/ 2205254 h 6858001"/>
              <a:gd name="connsiteX166" fmla="*/ 8150443 w 9402577"/>
              <a:gd name="connsiteY166" fmla="*/ 2205254 h 6858001"/>
              <a:gd name="connsiteX167" fmla="*/ 8203232 w 9402577"/>
              <a:gd name="connsiteY167" fmla="*/ 2249504 h 6858001"/>
              <a:gd name="connsiteX168" fmla="*/ 8282415 w 9402577"/>
              <a:gd name="connsiteY168" fmla="*/ 2284900 h 6858001"/>
              <a:gd name="connsiteX169" fmla="*/ 8302211 w 9402577"/>
              <a:gd name="connsiteY169" fmla="*/ 2311448 h 6858001"/>
              <a:gd name="connsiteX170" fmla="*/ 8282415 w 9402577"/>
              <a:gd name="connsiteY170" fmla="*/ 2329141 h 6858001"/>
              <a:gd name="connsiteX171" fmla="*/ 8275818 w 9402577"/>
              <a:gd name="connsiteY171" fmla="*/ 2355691 h 6858001"/>
              <a:gd name="connsiteX172" fmla="*/ 8269219 w 9402577"/>
              <a:gd name="connsiteY172" fmla="*/ 2391086 h 6858001"/>
              <a:gd name="connsiteX173" fmla="*/ 8269219 w 9402577"/>
              <a:gd name="connsiteY173" fmla="*/ 2417634 h 6858001"/>
              <a:gd name="connsiteX174" fmla="*/ 8275818 w 9402577"/>
              <a:gd name="connsiteY174" fmla="*/ 2417634 h 6858001"/>
              <a:gd name="connsiteX175" fmla="*/ 8275818 w 9402577"/>
              <a:gd name="connsiteY175" fmla="*/ 2479579 h 6858001"/>
              <a:gd name="connsiteX176" fmla="*/ 8223028 w 9402577"/>
              <a:gd name="connsiteY176" fmla="*/ 2541531 h 6858001"/>
              <a:gd name="connsiteX177" fmla="*/ 8289015 w 9402577"/>
              <a:gd name="connsiteY177" fmla="*/ 2568072 h 6858001"/>
              <a:gd name="connsiteX178" fmla="*/ 8282415 w 9402577"/>
              <a:gd name="connsiteY178" fmla="*/ 2576927 h 6858001"/>
              <a:gd name="connsiteX179" fmla="*/ 8047613 w 9402577"/>
              <a:gd name="connsiteY179" fmla="*/ 2576927 h 6858001"/>
              <a:gd name="connsiteX180" fmla="*/ 8031146 w 9402577"/>
              <a:gd name="connsiteY180" fmla="*/ 2587164 h 6858001"/>
              <a:gd name="connsiteX181" fmla="*/ 8030072 w 9402577"/>
              <a:gd name="connsiteY181" fmla="*/ 2590654 h 6858001"/>
              <a:gd name="connsiteX182" fmla="*/ 8044863 w 9402577"/>
              <a:gd name="connsiteY182" fmla="*/ 2594620 h 6858001"/>
              <a:gd name="connsiteX183" fmla="*/ 8097653 w 9402577"/>
              <a:gd name="connsiteY183" fmla="*/ 2638870 h 6858001"/>
              <a:gd name="connsiteX184" fmla="*/ 8124048 w 9402577"/>
              <a:gd name="connsiteY184" fmla="*/ 2665419 h 6858001"/>
              <a:gd name="connsiteX185" fmla="*/ 8196633 w 9402577"/>
              <a:gd name="connsiteY185" fmla="*/ 2683113 h 6858001"/>
              <a:gd name="connsiteX186" fmla="*/ 8209830 w 9402577"/>
              <a:gd name="connsiteY186" fmla="*/ 2700815 h 6858001"/>
              <a:gd name="connsiteX187" fmla="*/ 8196633 w 9402577"/>
              <a:gd name="connsiteY187" fmla="*/ 2709661 h 6858001"/>
              <a:gd name="connsiteX188" fmla="*/ 8038265 w 9402577"/>
              <a:gd name="connsiteY188" fmla="*/ 2709661 h 6858001"/>
              <a:gd name="connsiteX189" fmla="*/ 8025891 w 9402577"/>
              <a:gd name="connsiteY189" fmla="*/ 2710766 h 6858001"/>
              <a:gd name="connsiteX190" fmla="*/ 8025176 w 9402577"/>
              <a:gd name="connsiteY190" fmla="*/ 2711513 h 6858001"/>
              <a:gd name="connsiteX191" fmla="*/ 8025346 w 9402577"/>
              <a:gd name="connsiteY191" fmla="*/ 2712005 h 6858001"/>
              <a:gd name="connsiteX192" fmla="*/ 8091779 w 9402577"/>
              <a:gd name="connsiteY192" fmla="*/ 2730678 h 6858001"/>
              <a:gd name="connsiteX193" fmla="*/ 8184575 w 9402577"/>
              <a:gd name="connsiteY193" fmla="*/ 2816041 h 6858001"/>
              <a:gd name="connsiteX194" fmla="*/ 8184575 w 9402577"/>
              <a:gd name="connsiteY194" fmla="*/ 2824701 h 6858001"/>
              <a:gd name="connsiteX195" fmla="*/ 8262620 w 9402577"/>
              <a:gd name="connsiteY195" fmla="*/ 2824701 h 6858001"/>
              <a:gd name="connsiteX196" fmla="*/ 8322009 w 9402577"/>
              <a:gd name="connsiteY196" fmla="*/ 2815856 h 6858001"/>
              <a:gd name="connsiteX197" fmla="*/ 8348404 w 9402577"/>
              <a:gd name="connsiteY197" fmla="*/ 2842404 h 6858001"/>
              <a:gd name="connsiteX198" fmla="*/ 8341804 w 9402577"/>
              <a:gd name="connsiteY198" fmla="*/ 2868953 h 6858001"/>
              <a:gd name="connsiteX199" fmla="*/ 8308810 w 9402577"/>
              <a:gd name="connsiteY199" fmla="*/ 2868953 h 6858001"/>
              <a:gd name="connsiteX200" fmla="*/ 8223028 w 9402577"/>
              <a:gd name="connsiteY200" fmla="*/ 2860097 h 6858001"/>
              <a:gd name="connsiteX201" fmla="*/ 8199417 w 9402577"/>
              <a:gd name="connsiteY201" fmla="*/ 2855260 h 6858001"/>
              <a:gd name="connsiteX202" fmla="*/ 8182711 w 9402577"/>
              <a:gd name="connsiteY202" fmla="*/ 2859827 h 6858001"/>
              <a:gd name="connsiteX203" fmla="*/ 8169286 w 9402577"/>
              <a:gd name="connsiteY203" fmla="*/ 2867791 h 6858001"/>
              <a:gd name="connsiteX204" fmla="*/ 8160581 w 9402577"/>
              <a:gd name="connsiteY204" fmla="*/ 2867538 h 6858001"/>
              <a:gd name="connsiteX205" fmla="*/ 8157144 w 9402577"/>
              <a:gd name="connsiteY205" fmla="*/ 2868813 h 6858001"/>
              <a:gd name="connsiteX206" fmla="*/ 8146936 w 9402577"/>
              <a:gd name="connsiteY206" fmla="*/ 2868886 h 6858001"/>
              <a:gd name="connsiteX207" fmla="*/ 8121074 w 9402577"/>
              <a:gd name="connsiteY207" fmla="*/ 2879699 h 6858001"/>
              <a:gd name="connsiteX208" fmla="*/ 8194159 w 9402577"/>
              <a:gd name="connsiteY208" fmla="*/ 2893284 h 6858001"/>
              <a:gd name="connsiteX209" fmla="*/ 8282415 w 9402577"/>
              <a:gd name="connsiteY209" fmla="*/ 2895494 h 6858001"/>
              <a:gd name="connsiteX210" fmla="*/ 8308810 w 9402577"/>
              <a:gd name="connsiteY210" fmla="*/ 2895494 h 6858001"/>
              <a:gd name="connsiteX211" fmla="*/ 8341804 w 9402577"/>
              <a:gd name="connsiteY211" fmla="*/ 2913194 h 6858001"/>
              <a:gd name="connsiteX212" fmla="*/ 8348404 w 9402577"/>
              <a:gd name="connsiteY212" fmla="*/ 2939744 h 6858001"/>
              <a:gd name="connsiteX213" fmla="*/ 8335205 w 9402577"/>
              <a:gd name="connsiteY213" fmla="*/ 2957444 h 6858001"/>
              <a:gd name="connsiteX214" fmla="*/ 8236225 w 9402577"/>
              <a:gd name="connsiteY214" fmla="*/ 2957444 h 6858001"/>
              <a:gd name="connsiteX215" fmla="*/ 8341804 w 9402577"/>
              <a:gd name="connsiteY215" fmla="*/ 2992840 h 6858001"/>
              <a:gd name="connsiteX216" fmla="*/ 8361600 w 9402577"/>
              <a:gd name="connsiteY216" fmla="*/ 3010535 h 6858001"/>
              <a:gd name="connsiteX217" fmla="*/ 8335205 w 9402577"/>
              <a:gd name="connsiteY217" fmla="*/ 3019390 h 6858001"/>
              <a:gd name="connsiteX218" fmla="*/ 8170238 w 9402577"/>
              <a:gd name="connsiteY218" fmla="*/ 3019390 h 6858001"/>
              <a:gd name="connsiteX219" fmla="*/ 8143843 w 9402577"/>
              <a:gd name="connsiteY219" fmla="*/ 3037083 h 6858001"/>
              <a:gd name="connsiteX220" fmla="*/ 8190034 w 9402577"/>
              <a:gd name="connsiteY220" fmla="*/ 3037083 h 6858001"/>
              <a:gd name="connsiteX221" fmla="*/ 8249423 w 9402577"/>
              <a:gd name="connsiteY221" fmla="*/ 3063632 h 6858001"/>
              <a:gd name="connsiteX222" fmla="*/ 8308810 w 9402577"/>
              <a:gd name="connsiteY222" fmla="*/ 3063632 h 6858001"/>
              <a:gd name="connsiteX223" fmla="*/ 8328606 w 9402577"/>
              <a:gd name="connsiteY223" fmla="*/ 3090180 h 6858001"/>
              <a:gd name="connsiteX224" fmla="*/ 8308810 w 9402577"/>
              <a:gd name="connsiteY224" fmla="*/ 3116728 h 6858001"/>
              <a:gd name="connsiteX225" fmla="*/ 8170238 w 9402577"/>
              <a:gd name="connsiteY225" fmla="*/ 3116728 h 6858001"/>
              <a:gd name="connsiteX226" fmla="*/ 8110849 w 9402577"/>
              <a:gd name="connsiteY226" fmla="*/ 3125576 h 6858001"/>
              <a:gd name="connsiteX227" fmla="*/ 8183435 w 9402577"/>
              <a:gd name="connsiteY227" fmla="*/ 3125576 h 6858001"/>
              <a:gd name="connsiteX228" fmla="*/ 8229627 w 9402577"/>
              <a:gd name="connsiteY228" fmla="*/ 3160971 h 6858001"/>
              <a:gd name="connsiteX229" fmla="*/ 8229627 w 9402577"/>
              <a:gd name="connsiteY229" fmla="*/ 3187519 h 6858001"/>
              <a:gd name="connsiteX230" fmla="*/ 8203232 w 9402577"/>
              <a:gd name="connsiteY230" fmla="*/ 3205221 h 6858001"/>
              <a:gd name="connsiteX231" fmla="*/ 8117448 w 9402577"/>
              <a:gd name="connsiteY231" fmla="*/ 3222924 h 6858001"/>
              <a:gd name="connsiteX232" fmla="*/ 8089319 w 9402577"/>
              <a:gd name="connsiteY232" fmla="*/ 3228470 h 6858001"/>
              <a:gd name="connsiteX233" fmla="*/ 8095767 w 9402577"/>
              <a:gd name="connsiteY233" fmla="*/ 3237001 h 6858001"/>
              <a:gd name="connsiteX234" fmla="*/ 8046061 w 9402577"/>
              <a:gd name="connsiteY234" fmla="*/ 3266340 h 6858001"/>
              <a:gd name="connsiteX235" fmla="*/ 8019120 w 9402577"/>
              <a:gd name="connsiteY235" fmla="*/ 3279516 h 6858001"/>
              <a:gd name="connsiteX236" fmla="*/ 8087561 w 9402577"/>
              <a:gd name="connsiteY236" fmla="*/ 3302601 h 6858001"/>
              <a:gd name="connsiteX237" fmla="*/ 8205665 w 9402577"/>
              <a:gd name="connsiteY237" fmla="*/ 3285528 h 6858001"/>
              <a:gd name="connsiteX238" fmla="*/ 8260497 w 9402577"/>
              <a:gd name="connsiteY238" fmla="*/ 3251384 h 6858001"/>
              <a:gd name="connsiteX239" fmla="*/ 8353293 w 9402577"/>
              <a:gd name="connsiteY239" fmla="*/ 3153217 h 6858001"/>
              <a:gd name="connsiteX240" fmla="*/ 8509356 w 9402577"/>
              <a:gd name="connsiteY240" fmla="*/ 2986762 h 6858001"/>
              <a:gd name="connsiteX241" fmla="*/ 8711818 w 9402577"/>
              <a:gd name="connsiteY241" fmla="*/ 2905670 h 6858001"/>
              <a:gd name="connsiteX242" fmla="*/ 8876320 w 9402577"/>
              <a:gd name="connsiteY242" fmla="*/ 2811773 h 6858001"/>
              <a:gd name="connsiteX243" fmla="*/ 8888973 w 9402577"/>
              <a:gd name="connsiteY243" fmla="*/ 2798968 h 6858001"/>
              <a:gd name="connsiteX244" fmla="*/ 9057691 w 9402577"/>
              <a:gd name="connsiteY244" fmla="*/ 2726410 h 6858001"/>
              <a:gd name="connsiteX245" fmla="*/ 9074859 w 9402577"/>
              <a:gd name="connsiteY245" fmla="*/ 2720592 h 6858001"/>
              <a:gd name="connsiteX246" fmla="*/ 9077167 w 9402577"/>
              <a:gd name="connsiteY246" fmla="*/ 2716532 h 6858001"/>
              <a:gd name="connsiteX247" fmla="*/ 9096498 w 9402577"/>
              <a:gd name="connsiteY247" fmla="*/ 2694885 h 6858001"/>
              <a:gd name="connsiteX248" fmla="*/ 9178077 w 9402577"/>
              <a:gd name="connsiteY248" fmla="*/ 2642159 h 6858001"/>
              <a:gd name="connsiteX249" fmla="*/ 9223679 w 9402577"/>
              <a:gd name="connsiteY249" fmla="*/ 2626901 h 6858001"/>
              <a:gd name="connsiteX250" fmla="*/ 9314164 w 9402577"/>
              <a:gd name="connsiteY250" fmla="*/ 2656252 h 6858001"/>
              <a:gd name="connsiteX251" fmla="*/ 9330717 w 9402577"/>
              <a:gd name="connsiteY251" fmla="*/ 2688787 h 6858001"/>
              <a:gd name="connsiteX252" fmla="*/ 9337264 w 9402577"/>
              <a:gd name="connsiteY252" fmla="*/ 2702473 h 6858001"/>
              <a:gd name="connsiteX253" fmla="*/ 9360302 w 9402577"/>
              <a:gd name="connsiteY253" fmla="*/ 2712073 h 6858001"/>
              <a:gd name="connsiteX254" fmla="*/ 9359427 w 9402577"/>
              <a:gd name="connsiteY254" fmla="*/ 2722858 h 6858001"/>
              <a:gd name="connsiteX255" fmla="*/ 9386690 w 9402577"/>
              <a:gd name="connsiteY255" fmla="*/ 2743483 h 6858001"/>
              <a:gd name="connsiteX256" fmla="*/ 9399345 w 9402577"/>
              <a:gd name="connsiteY256" fmla="*/ 2764822 h 6858001"/>
              <a:gd name="connsiteX257" fmla="*/ 9378254 w 9402577"/>
              <a:gd name="connsiteY257" fmla="*/ 2914206 h 6858001"/>
              <a:gd name="connsiteX258" fmla="*/ 9281242 w 9402577"/>
              <a:gd name="connsiteY258" fmla="*/ 3003835 h 6858001"/>
              <a:gd name="connsiteX259" fmla="*/ 9192665 w 9402577"/>
              <a:gd name="connsiteY259" fmla="*/ 3012371 h 6858001"/>
              <a:gd name="connsiteX260" fmla="*/ 9078780 w 9402577"/>
              <a:gd name="connsiteY260" fmla="*/ 3008103 h 6858001"/>
              <a:gd name="connsiteX261" fmla="*/ 9053473 w 9402577"/>
              <a:gd name="connsiteY261" fmla="*/ 3025176 h 6858001"/>
              <a:gd name="connsiteX262" fmla="*/ 8952241 w 9402577"/>
              <a:gd name="connsiteY262" fmla="*/ 3076393 h 6858001"/>
              <a:gd name="connsiteX263" fmla="*/ 8859447 w 9402577"/>
              <a:gd name="connsiteY263" fmla="*/ 3114805 h 6858001"/>
              <a:gd name="connsiteX264" fmla="*/ 8648549 w 9402577"/>
              <a:gd name="connsiteY264" fmla="*/ 3174558 h 6858001"/>
              <a:gd name="connsiteX265" fmla="*/ 8446089 w 9402577"/>
              <a:gd name="connsiteY265" fmla="*/ 3259919 h 6858001"/>
              <a:gd name="connsiteX266" fmla="*/ 8319550 w 9402577"/>
              <a:gd name="connsiteY266" fmla="*/ 3358086 h 6858001"/>
              <a:gd name="connsiteX267" fmla="*/ 8260497 w 9402577"/>
              <a:gd name="connsiteY267" fmla="*/ 3396498 h 6858001"/>
              <a:gd name="connsiteX268" fmla="*/ 8020074 w 9402577"/>
              <a:gd name="connsiteY268" fmla="*/ 3537344 h 6858001"/>
              <a:gd name="connsiteX269" fmla="*/ 8003544 w 9402577"/>
              <a:gd name="connsiteY269" fmla="*/ 3547149 h 6858001"/>
              <a:gd name="connsiteX270" fmla="*/ 7991697 w 9402577"/>
              <a:gd name="connsiteY270" fmla="*/ 3639987 h 6858001"/>
              <a:gd name="connsiteX271" fmla="*/ 7949965 w 9402577"/>
              <a:gd name="connsiteY271" fmla="*/ 3746653 h 6858001"/>
              <a:gd name="connsiteX272" fmla="*/ 7946483 w 9402577"/>
              <a:gd name="connsiteY272" fmla="*/ 3767788 h 6858001"/>
              <a:gd name="connsiteX273" fmla="*/ 7956805 w 9402577"/>
              <a:gd name="connsiteY273" fmla="*/ 3772088 h 6858001"/>
              <a:gd name="connsiteX274" fmla="*/ 8281588 w 9402577"/>
              <a:gd name="connsiteY274" fmla="*/ 3891594 h 6858001"/>
              <a:gd name="connsiteX275" fmla="*/ 8353293 w 9402577"/>
              <a:gd name="connsiteY275" fmla="*/ 3917204 h 6858001"/>
              <a:gd name="connsiteX276" fmla="*/ 8450307 w 9402577"/>
              <a:gd name="connsiteY276" fmla="*/ 3904399 h 6858001"/>
              <a:gd name="connsiteX277" fmla="*/ 8505139 w 9402577"/>
              <a:gd name="connsiteY277" fmla="*/ 3895863 h 6858001"/>
              <a:gd name="connsiteX278" fmla="*/ 8564190 w 9402577"/>
              <a:gd name="connsiteY278" fmla="*/ 3912936 h 6858001"/>
              <a:gd name="connsiteX279" fmla="*/ 8589499 w 9402577"/>
              <a:gd name="connsiteY279" fmla="*/ 3942811 h 6858001"/>
              <a:gd name="connsiteX280" fmla="*/ 8479832 w 9402577"/>
              <a:gd name="connsiteY280" fmla="*/ 4169019 h 6858001"/>
              <a:gd name="connsiteX281" fmla="*/ 8361729 w 9402577"/>
              <a:gd name="connsiteY281" fmla="*/ 4169019 h 6858001"/>
              <a:gd name="connsiteX282" fmla="*/ 8264715 w 9402577"/>
              <a:gd name="connsiteY282" fmla="*/ 4100730 h 6858001"/>
              <a:gd name="connsiteX283" fmla="*/ 8159267 w 9402577"/>
              <a:gd name="connsiteY283" fmla="*/ 4079390 h 6858001"/>
              <a:gd name="connsiteX284" fmla="*/ 8049601 w 9402577"/>
              <a:gd name="connsiteY284" fmla="*/ 4023906 h 6858001"/>
              <a:gd name="connsiteX285" fmla="*/ 7986330 w 9402577"/>
              <a:gd name="connsiteY285" fmla="*/ 3921470 h 6858001"/>
              <a:gd name="connsiteX286" fmla="*/ 7959817 w 9402577"/>
              <a:gd name="connsiteY286" fmla="*/ 3898796 h 6858001"/>
              <a:gd name="connsiteX287" fmla="*/ 7936710 w 9402577"/>
              <a:gd name="connsiteY287" fmla="*/ 3921008 h 6858001"/>
              <a:gd name="connsiteX288" fmla="*/ 7857183 w 9402577"/>
              <a:gd name="connsiteY288" fmla="*/ 3921008 h 6858001"/>
              <a:gd name="connsiteX289" fmla="*/ 7737890 w 9402577"/>
              <a:gd name="connsiteY289" fmla="*/ 3947831 h 6858001"/>
              <a:gd name="connsiteX290" fmla="*/ 7704753 w 9402577"/>
              <a:gd name="connsiteY290" fmla="*/ 4048422 h 6858001"/>
              <a:gd name="connsiteX291" fmla="*/ 7512560 w 9402577"/>
              <a:gd name="connsiteY291" fmla="*/ 4309954 h 6858001"/>
              <a:gd name="connsiteX292" fmla="*/ 7466167 w 9402577"/>
              <a:gd name="connsiteY292" fmla="*/ 4323365 h 6858001"/>
              <a:gd name="connsiteX293" fmla="*/ 7201074 w 9402577"/>
              <a:gd name="connsiteY293" fmla="*/ 4323365 h 6858001"/>
              <a:gd name="connsiteX294" fmla="*/ 7254092 w 9402577"/>
              <a:gd name="connsiteY294" fmla="*/ 4544661 h 6858001"/>
              <a:gd name="connsiteX295" fmla="*/ 7101662 w 9402577"/>
              <a:gd name="connsiteY295" fmla="*/ 4423955 h 6858001"/>
              <a:gd name="connsiteX296" fmla="*/ 6863078 w 9402577"/>
              <a:gd name="connsiteY296" fmla="*/ 4363601 h 6858001"/>
              <a:gd name="connsiteX297" fmla="*/ 6750412 w 9402577"/>
              <a:gd name="connsiteY297" fmla="*/ 4558074 h 6858001"/>
              <a:gd name="connsiteX298" fmla="*/ 6584728 w 9402577"/>
              <a:gd name="connsiteY298" fmla="*/ 4658662 h 6858001"/>
              <a:gd name="connsiteX299" fmla="*/ 6472063 w 9402577"/>
              <a:gd name="connsiteY299" fmla="*/ 4698898 h 6858001"/>
              <a:gd name="connsiteX300" fmla="*/ 6286497 w 9402577"/>
              <a:gd name="connsiteY300" fmla="*/ 4812899 h 6858001"/>
              <a:gd name="connsiteX301" fmla="*/ 6226851 w 9402577"/>
              <a:gd name="connsiteY301" fmla="*/ 4866548 h 6858001"/>
              <a:gd name="connsiteX302" fmla="*/ 6253360 w 9402577"/>
              <a:gd name="connsiteY302" fmla="*/ 5034197 h 6858001"/>
              <a:gd name="connsiteX303" fmla="*/ 6275755 w 9402577"/>
              <a:gd name="connsiteY303" fmla="*/ 5142807 h 6858001"/>
              <a:gd name="connsiteX304" fmla="*/ 6290883 w 9402577"/>
              <a:gd name="connsiteY304" fmla="*/ 5144901 h 6858001"/>
              <a:gd name="connsiteX305" fmla="*/ 6306386 w 9402577"/>
              <a:gd name="connsiteY305" fmla="*/ 5157190 h 6858001"/>
              <a:gd name="connsiteX306" fmla="*/ 6319011 w 9402577"/>
              <a:gd name="connsiteY306" fmla="*/ 5182003 h 6858001"/>
              <a:gd name="connsiteX307" fmla="*/ 6324004 w 9402577"/>
              <a:gd name="connsiteY307" fmla="*/ 5192441 h 6858001"/>
              <a:gd name="connsiteX308" fmla="*/ 6339953 w 9402577"/>
              <a:gd name="connsiteY308" fmla="*/ 5219709 h 6858001"/>
              <a:gd name="connsiteX309" fmla="*/ 6348269 w 9402577"/>
              <a:gd name="connsiteY309" fmla="*/ 5232603 h 6858001"/>
              <a:gd name="connsiteX310" fmla="*/ 6353854 w 9402577"/>
              <a:gd name="connsiteY310" fmla="*/ 5251421 h 6858001"/>
              <a:gd name="connsiteX311" fmla="*/ 6352991 w 9402577"/>
              <a:gd name="connsiteY311" fmla="*/ 5272623 h 6858001"/>
              <a:gd name="connsiteX312" fmla="*/ 6345410 w 9402577"/>
              <a:gd name="connsiteY312" fmla="*/ 5325794 h 6858001"/>
              <a:gd name="connsiteX313" fmla="*/ 6286741 w 9402577"/>
              <a:gd name="connsiteY313" fmla="*/ 5402775 h 6858001"/>
              <a:gd name="connsiteX314" fmla="*/ 6278437 w 9402577"/>
              <a:gd name="connsiteY314" fmla="*/ 5403390 h 6858001"/>
              <a:gd name="connsiteX315" fmla="*/ 6242483 w 9402577"/>
              <a:gd name="connsiteY315" fmla="*/ 5411775 h 6858001"/>
              <a:gd name="connsiteX316" fmla="*/ 6232318 w 9402577"/>
              <a:gd name="connsiteY316" fmla="*/ 5410621 h 6858001"/>
              <a:gd name="connsiteX317" fmla="*/ 6204862 w 9402577"/>
              <a:gd name="connsiteY317" fmla="*/ 5412179 h 6858001"/>
              <a:gd name="connsiteX318" fmla="*/ 6190008 w 9402577"/>
              <a:gd name="connsiteY318" fmla="*/ 5411530 h 6858001"/>
              <a:gd name="connsiteX319" fmla="*/ 6177001 w 9402577"/>
              <a:gd name="connsiteY319" fmla="*/ 5399143 h 6858001"/>
              <a:gd name="connsiteX320" fmla="*/ 6133886 w 9402577"/>
              <a:gd name="connsiteY320" fmla="*/ 5370867 h 6858001"/>
              <a:gd name="connsiteX321" fmla="*/ 6111590 w 9402577"/>
              <a:gd name="connsiteY321" fmla="*/ 5349633 h 6858001"/>
              <a:gd name="connsiteX322" fmla="*/ 6106888 w 9402577"/>
              <a:gd name="connsiteY322" fmla="*/ 5336629 h 6858001"/>
              <a:gd name="connsiteX323" fmla="*/ 6107059 w 9402577"/>
              <a:gd name="connsiteY323" fmla="*/ 5303399 h 6858001"/>
              <a:gd name="connsiteX324" fmla="*/ 6104867 w 9402577"/>
              <a:gd name="connsiteY324" fmla="*/ 5250157 h 6858001"/>
              <a:gd name="connsiteX325" fmla="*/ 6111495 w 9402577"/>
              <a:gd name="connsiteY325" fmla="*/ 5228050 h 6858001"/>
              <a:gd name="connsiteX326" fmla="*/ 6125644 w 9402577"/>
              <a:gd name="connsiteY326" fmla="*/ 5203162 h 6858001"/>
              <a:gd name="connsiteX327" fmla="*/ 6140387 w 9402577"/>
              <a:gd name="connsiteY327" fmla="*/ 5186653 h 6858001"/>
              <a:gd name="connsiteX328" fmla="*/ 6166798 w 9402577"/>
              <a:gd name="connsiteY328" fmla="*/ 5158610 h 6858001"/>
              <a:gd name="connsiteX329" fmla="*/ 6167204 w 9402577"/>
              <a:gd name="connsiteY329" fmla="*/ 5158471 h 6858001"/>
              <a:gd name="connsiteX330" fmla="*/ 6167204 w 9402577"/>
              <a:gd name="connsiteY330" fmla="*/ 5114668 h 6858001"/>
              <a:gd name="connsiteX331" fmla="*/ 6160576 w 9402577"/>
              <a:gd name="connsiteY331" fmla="*/ 5000667 h 6858001"/>
              <a:gd name="connsiteX332" fmla="*/ 5928619 w 9402577"/>
              <a:gd name="connsiteY332" fmla="*/ 4886666 h 6858001"/>
              <a:gd name="connsiteX333" fmla="*/ 5801871 w 9402577"/>
              <a:gd name="connsiteY333" fmla="*/ 4905525 h 6858001"/>
              <a:gd name="connsiteX334" fmla="*/ 5774396 w 9402577"/>
              <a:gd name="connsiteY334" fmla="*/ 4878021 h 6858001"/>
              <a:gd name="connsiteX335" fmla="*/ 5763470 w 9402577"/>
              <a:gd name="connsiteY335" fmla="*/ 4886056 h 6858001"/>
              <a:gd name="connsiteX336" fmla="*/ 5679111 w 9402577"/>
              <a:gd name="connsiteY336" fmla="*/ 4971417 h 6858001"/>
              <a:gd name="connsiteX337" fmla="*/ 5679111 w 9402577"/>
              <a:gd name="connsiteY337" fmla="*/ 5001294 h 6858001"/>
              <a:gd name="connsiteX338" fmla="*/ 5687547 w 9402577"/>
              <a:gd name="connsiteY338" fmla="*/ 5014099 h 6858001"/>
              <a:gd name="connsiteX339" fmla="*/ 5649584 w 9402577"/>
              <a:gd name="connsiteY339" fmla="*/ 5150676 h 6858001"/>
              <a:gd name="connsiteX340" fmla="*/ 5552572 w 9402577"/>
              <a:gd name="connsiteY340" fmla="*/ 5210429 h 6858001"/>
              <a:gd name="connsiteX341" fmla="*/ 5620059 w 9402577"/>
              <a:gd name="connsiteY341" fmla="*/ 5227502 h 6858001"/>
              <a:gd name="connsiteX342" fmla="*/ 5683329 w 9402577"/>
              <a:gd name="connsiteY342" fmla="*/ 5223234 h 6858001"/>
              <a:gd name="connsiteX343" fmla="*/ 5704418 w 9402577"/>
              <a:gd name="connsiteY343" fmla="*/ 5236039 h 6858001"/>
              <a:gd name="connsiteX344" fmla="*/ 5788777 w 9402577"/>
              <a:gd name="connsiteY344" fmla="*/ 5282987 h 6858001"/>
              <a:gd name="connsiteX345" fmla="*/ 5944842 w 9402577"/>
              <a:gd name="connsiteY345" fmla="*/ 5411030 h 6858001"/>
              <a:gd name="connsiteX346" fmla="*/ 5970149 w 9402577"/>
              <a:gd name="connsiteY346" fmla="*/ 5530537 h 6858001"/>
              <a:gd name="connsiteX347" fmla="*/ 5890009 w 9402577"/>
              <a:gd name="connsiteY347" fmla="*/ 5658578 h 6858001"/>
              <a:gd name="connsiteX348" fmla="*/ 5885791 w 9402577"/>
              <a:gd name="connsiteY348" fmla="*/ 5688455 h 6858001"/>
              <a:gd name="connsiteX349" fmla="*/ 5906880 w 9402577"/>
              <a:gd name="connsiteY349" fmla="*/ 5833569 h 6858001"/>
              <a:gd name="connsiteX350" fmla="*/ 5801432 w 9402577"/>
              <a:gd name="connsiteY350" fmla="*/ 6029900 h 6858001"/>
              <a:gd name="connsiteX351" fmla="*/ 5700200 w 9402577"/>
              <a:gd name="connsiteY351" fmla="*/ 6076850 h 6858001"/>
              <a:gd name="connsiteX352" fmla="*/ 5493520 w 9402577"/>
              <a:gd name="connsiteY352" fmla="*/ 6046972 h 6858001"/>
              <a:gd name="connsiteX353" fmla="*/ 5350110 w 9402577"/>
              <a:gd name="connsiteY353" fmla="*/ 5807960 h 6858001"/>
              <a:gd name="connsiteX354" fmla="*/ 5350110 w 9402577"/>
              <a:gd name="connsiteY354" fmla="*/ 5773816 h 6858001"/>
              <a:gd name="connsiteX355" fmla="*/ 5329021 w 9402577"/>
              <a:gd name="connsiteY355" fmla="*/ 5709794 h 6858001"/>
              <a:gd name="connsiteX356" fmla="*/ 5274187 w 9402577"/>
              <a:gd name="connsiteY356" fmla="*/ 5701258 h 6858001"/>
              <a:gd name="connsiteX357" fmla="*/ 5067508 w 9402577"/>
              <a:gd name="connsiteY357" fmla="*/ 5684187 h 6858001"/>
              <a:gd name="connsiteX358" fmla="*/ 5033764 w 9402577"/>
              <a:gd name="connsiteY358" fmla="*/ 5692723 h 6858001"/>
              <a:gd name="connsiteX359" fmla="*/ 5059072 w 9402577"/>
              <a:gd name="connsiteY359" fmla="*/ 5718331 h 6858001"/>
              <a:gd name="connsiteX360" fmla="*/ 5080161 w 9402577"/>
              <a:gd name="connsiteY360" fmla="*/ 5752475 h 6858001"/>
              <a:gd name="connsiteX361" fmla="*/ 5194046 w 9402577"/>
              <a:gd name="connsiteY361" fmla="*/ 5735404 h 6858001"/>
              <a:gd name="connsiteX362" fmla="*/ 5215136 w 9402577"/>
              <a:gd name="connsiteY362" fmla="*/ 5761011 h 6858001"/>
              <a:gd name="connsiteX363" fmla="*/ 5198264 w 9402577"/>
              <a:gd name="connsiteY363" fmla="*/ 5790889 h 6858001"/>
              <a:gd name="connsiteX364" fmla="*/ 5059072 w 9402577"/>
              <a:gd name="connsiteY364" fmla="*/ 5790889 h 6858001"/>
              <a:gd name="connsiteX365" fmla="*/ 5012673 w 9402577"/>
              <a:gd name="connsiteY365" fmla="*/ 5816496 h 6858001"/>
              <a:gd name="connsiteX366" fmla="*/ 5088596 w 9402577"/>
              <a:gd name="connsiteY366" fmla="*/ 5974415 h 6858001"/>
              <a:gd name="connsiteX367" fmla="*/ 5227789 w 9402577"/>
              <a:gd name="connsiteY367" fmla="*/ 6064045 h 6858001"/>
              <a:gd name="connsiteX368" fmla="*/ 5269969 w 9402577"/>
              <a:gd name="connsiteY368" fmla="*/ 6068313 h 6858001"/>
              <a:gd name="connsiteX369" fmla="*/ 5299494 w 9402577"/>
              <a:gd name="connsiteY369" fmla="*/ 6081118 h 6858001"/>
              <a:gd name="connsiteX370" fmla="*/ 5333239 w 9402577"/>
              <a:gd name="connsiteY370" fmla="*/ 6098189 h 6858001"/>
              <a:gd name="connsiteX371" fmla="*/ 5291058 w 9402577"/>
              <a:gd name="connsiteY371" fmla="*/ 6128067 h 6858001"/>
              <a:gd name="connsiteX372" fmla="*/ 5261533 w 9402577"/>
              <a:gd name="connsiteY372" fmla="*/ 6115262 h 6858001"/>
              <a:gd name="connsiteX373" fmla="*/ 5046418 w 9402577"/>
              <a:gd name="connsiteY373" fmla="*/ 6000024 h 6858001"/>
              <a:gd name="connsiteX374" fmla="*/ 5016891 w 9402577"/>
              <a:gd name="connsiteY374" fmla="*/ 5987219 h 6858001"/>
              <a:gd name="connsiteX375" fmla="*/ 4928315 w 9402577"/>
              <a:gd name="connsiteY375" fmla="*/ 6042704 h 6858001"/>
              <a:gd name="connsiteX376" fmla="*/ 4928315 w 9402577"/>
              <a:gd name="connsiteY376" fmla="*/ 6102457 h 6858001"/>
              <a:gd name="connsiteX377" fmla="*/ 4928315 w 9402577"/>
              <a:gd name="connsiteY377" fmla="*/ 6166479 h 6858001"/>
              <a:gd name="connsiteX378" fmla="*/ 4818649 w 9402577"/>
              <a:gd name="connsiteY378" fmla="*/ 6166479 h 6858001"/>
              <a:gd name="connsiteX379" fmla="*/ 4734289 w 9402577"/>
              <a:gd name="connsiteY379" fmla="*/ 6251839 h 6858001"/>
              <a:gd name="connsiteX380" fmla="*/ 4662583 w 9402577"/>
              <a:gd name="connsiteY380" fmla="*/ 6320129 h 6858001"/>
              <a:gd name="connsiteX381" fmla="*/ 4590878 w 9402577"/>
              <a:gd name="connsiteY381" fmla="*/ 6324397 h 6858001"/>
              <a:gd name="connsiteX382" fmla="*/ 4468559 w 9402577"/>
              <a:gd name="connsiteY382" fmla="*/ 6350007 h 6858001"/>
              <a:gd name="connsiteX383" fmla="*/ 4455904 w 9402577"/>
              <a:gd name="connsiteY383" fmla="*/ 6371346 h 6858001"/>
              <a:gd name="connsiteX384" fmla="*/ 4439032 w 9402577"/>
              <a:gd name="connsiteY384" fmla="*/ 6512193 h 6858001"/>
              <a:gd name="connsiteX385" fmla="*/ 4413725 w 9402577"/>
              <a:gd name="connsiteY385" fmla="*/ 6554874 h 6858001"/>
              <a:gd name="connsiteX386" fmla="*/ 4392634 w 9402577"/>
              <a:gd name="connsiteY386" fmla="*/ 6546337 h 6858001"/>
              <a:gd name="connsiteX387" fmla="*/ 4388416 w 9402577"/>
              <a:gd name="connsiteY387" fmla="*/ 6443904 h 6858001"/>
              <a:gd name="connsiteX388" fmla="*/ 4358891 w 9402577"/>
              <a:gd name="connsiteY388" fmla="*/ 6405492 h 6858001"/>
              <a:gd name="connsiteX389" fmla="*/ 4299840 w 9402577"/>
              <a:gd name="connsiteY389" fmla="*/ 6431099 h 6858001"/>
              <a:gd name="connsiteX390" fmla="*/ 4261879 w 9402577"/>
              <a:gd name="connsiteY390" fmla="*/ 6469511 h 6858001"/>
              <a:gd name="connsiteX391" fmla="*/ 4257661 w 9402577"/>
              <a:gd name="connsiteY391" fmla="*/ 6392687 h 6858001"/>
              <a:gd name="connsiteX392" fmla="*/ 4240788 w 9402577"/>
              <a:gd name="connsiteY392" fmla="*/ 6354275 h 6858001"/>
              <a:gd name="connsiteX393" fmla="*/ 4202827 w 9402577"/>
              <a:gd name="connsiteY393" fmla="*/ 6367078 h 6858001"/>
              <a:gd name="connsiteX394" fmla="*/ 4185956 w 9402577"/>
              <a:gd name="connsiteY394" fmla="*/ 6473779 h 6858001"/>
              <a:gd name="connsiteX395" fmla="*/ 4152212 w 9402577"/>
              <a:gd name="connsiteY395" fmla="*/ 6691451 h 6858001"/>
              <a:gd name="connsiteX396" fmla="*/ 4152212 w 9402577"/>
              <a:gd name="connsiteY396" fmla="*/ 6729865 h 6858001"/>
              <a:gd name="connsiteX397" fmla="*/ 4135340 w 9402577"/>
              <a:gd name="connsiteY397" fmla="*/ 6759741 h 6858001"/>
              <a:gd name="connsiteX398" fmla="*/ 4105814 w 9402577"/>
              <a:gd name="connsiteY398" fmla="*/ 6734133 h 6858001"/>
              <a:gd name="connsiteX399" fmla="*/ 4101596 w 9402577"/>
              <a:gd name="connsiteY399" fmla="*/ 6704256 h 6858001"/>
              <a:gd name="connsiteX400" fmla="*/ 4122687 w 9402577"/>
              <a:gd name="connsiteY400" fmla="*/ 6623163 h 6858001"/>
              <a:gd name="connsiteX401" fmla="*/ 4131122 w 9402577"/>
              <a:gd name="connsiteY401" fmla="*/ 6550605 h 6858001"/>
              <a:gd name="connsiteX402" fmla="*/ 4135340 w 9402577"/>
              <a:gd name="connsiteY402" fmla="*/ 6503657 h 6858001"/>
              <a:gd name="connsiteX403" fmla="*/ 4139558 w 9402577"/>
              <a:gd name="connsiteY403" fmla="*/ 6401223 h 6858001"/>
              <a:gd name="connsiteX404" fmla="*/ 4097378 w 9402577"/>
              <a:gd name="connsiteY404" fmla="*/ 6285985 h 6858001"/>
              <a:gd name="connsiteX405" fmla="*/ 4050982 w 9402577"/>
              <a:gd name="connsiteY405" fmla="*/ 6362809 h 6858001"/>
              <a:gd name="connsiteX406" fmla="*/ 4017237 w 9402577"/>
              <a:gd name="connsiteY406" fmla="*/ 6554874 h 6858001"/>
              <a:gd name="connsiteX407" fmla="*/ 3983494 w 9402577"/>
              <a:gd name="connsiteY407" fmla="*/ 6665844 h 6858001"/>
              <a:gd name="connsiteX408" fmla="*/ 3945532 w 9402577"/>
              <a:gd name="connsiteY408" fmla="*/ 6674380 h 6858001"/>
              <a:gd name="connsiteX409" fmla="*/ 3937096 w 9402577"/>
              <a:gd name="connsiteY409" fmla="*/ 6648771 h 6858001"/>
              <a:gd name="connsiteX410" fmla="*/ 3983494 w 9402577"/>
              <a:gd name="connsiteY410" fmla="*/ 6456708 h 6858001"/>
              <a:gd name="connsiteX411" fmla="*/ 4000366 w 9402577"/>
              <a:gd name="connsiteY411" fmla="*/ 6392687 h 6858001"/>
              <a:gd name="connsiteX412" fmla="*/ 3975059 w 9402577"/>
              <a:gd name="connsiteY412" fmla="*/ 6285985 h 6858001"/>
              <a:gd name="connsiteX413" fmla="*/ 3970841 w 9402577"/>
              <a:gd name="connsiteY413" fmla="*/ 6170747 h 6858001"/>
              <a:gd name="connsiteX414" fmla="*/ 3970841 w 9402577"/>
              <a:gd name="connsiteY414" fmla="*/ 6081118 h 6858001"/>
              <a:gd name="connsiteX415" fmla="*/ 3920225 w 9402577"/>
              <a:gd name="connsiteY415" fmla="*/ 5974415 h 6858001"/>
              <a:gd name="connsiteX416" fmla="*/ 3865391 w 9402577"/>
              <a:gd name="connsiteY416" fmla="*/ 5957344 h 6858001"/>
              <a:gd name="connsiteX417" fmla="*/ 3802122 w 9402577"/>
              <a:gd name="connsiteY417" fmla="*/ 5936002 h 6858001"/>
              <a:gd name="connsiteX418" fmla="*/ 3705109 w 9402577"/>
              <a:gd name="connsiteY418" fmla="*/ 5910395 h 6858001"/>
              <a:gd name="connsiteX419" fmla="*/ 3527954 w 9402577"/>
              <a:gd name="connsiteY419" fmla="*/ 5944539 h 6858001"/>
              <a:gd name="connsiteX420" fmla="*/ 3452031 w 9402577"/>
              <a:gd name="connsiteY420" fmla="*/ 5923198 h 6858001"/>
              <a:gd name="connsiteX421" fmla="*/ 3258005 w 9402577"/>
              <a:gd name="connsiteY421" fmla="*/ 5735404 h 6858001"/>
              <a:gd name="connsiteX422" fmla="*/ 3220406 w 9402577"/>
              <a:gd name="connsiteY422" fmla="*/ 5669457 h 6858001"/>
              <a:gd name="connsiteX423" fmla="*/ 3215818 w 9402577"/>
              <a:gd name="connsiteY423" fmla="*/ 5692352 h 6858001"/>
              <a:gd name="connsiteX424" fmla="*/ 3157306 w 9402577"/>
              <a:gd name="connsiteY424" fmla="*/ 5699382 h 6858001"/>
              <a:gd name="connsiteX425" fmla="*/ 3113098 w 9402577"/>
              <a:gd name="connsiteY425" fmla="*/ 5715170 h 6858001"/>
              <a:gd name="connsiteX426" fmla="*/ 3040283 w 9402577"/>
              <a:gd name="connsiteY426" fmla="*/ 5759902 h 6858001"/>
              <a:gd name="connsiteX427" fmla="*/ 3016879 w 9402577"/>
              <a:gd name="connsiteY427" fmla="*/ 5780953 h 6858001"/>
              <a:gd name="connsiteX428" fmla="*/ 3027282 w 9402577"/>
              <a:gd name="connsiteY428" fmla="*/ 5846736 h 6858001"/>
              <a:gd name="connsiteX429" fmla="*/ 3024681 w 9402577"/>
              <a:gd name="connsiteY429" fmla="*/ 5936202 h 6858001"/>
              <a:gd name="connsiteX430" fmla="*/ 2993474 w 9402577"/>
              <a:gd name="connsiteY430" fmla="*/ 5936202 h 6858001"/>
              <a:gd name="connsiteX431" fmla="*/ 2993474 w 9402577"/>
              <a:gd name="connsiteY431" fmla="*/ 5878313 h 6858001"/>
              <a:gd name="connsiteX432" fmla="*/ 2990875 w 9402577"/>
              <a:gd name="connsiteY432" fmla="*/ 5833580 h 6858001"/>
              <a:gd name="connsiteX433" fmla="*/ 2899857 w 9402577"/>
              <a:gd name="connsiteY433" fmla="*/ 5788848 h 6858001"/>
              <a:gd name="connsiteX434" fmla="*/ 2873093 w 9402577"/>
              <a:gd name="connsiteY434" fmla="*/ 5799004 h 6858001"/>
              <a:gd name="connsiteX435" fmla="*/ 2883476 w 9402577"/>
              <a:gd name="connsiteY435" fmla="*/ 5849790 h 6858001"/>
              <a:gd name="connsiteX436" fmla="*/ 2912976 w 9402577"/>
              <a:gd name="connsiteY436" fmla="*/ 5919602 h 6858001"/>
              <a:gd name="connsiteX437" fmla="*/ 2912976 w 9402577"/>
              <a:gd name="connsiteY437" fmla="*/ 5954508 h 6858001"/>
              <a:gd name="connsiteX438" fmla="*/ 2888393 w 9402577"/>
              <a:gd name="connsiteY438" fmla="*/ 6033046 h 6858001"/>
              <a:gd name="connsiteX439" fmla="*/ 2853976 w 9402577"/>
              <a:gd name="connsiteY439" fmla="*/ 6161032 h 6858001"/>
              <a:gd name="connsiteX440" fmla="*/ 2824476 w 9402577"/>
              <a:gd name="connsiteY440" fmla="*/ 6207573 h 6858001"/>
              <a:gd name="connsiteX441" fmla="*/ 2777768 w 9402577"/>
              <a:gd name="connsiteY441" fmla="*/ 6254115 h 6858001"/>
              <a:gd name="connsiteX442" fmla="*/ 2735976 w 9402577"/>
              <a:gd name="connsiteY442" fmla="*/ 6280293 h 6858001"/>
              <a:gd name="connsiteX443" fmla="*/ 2581100 w 9402577"/>
              <a:gd name="connsiteY443" fmla="*/ 6321016 h 6858001"/>
              <a:gd name="connsiteX444" fmla="*/ 2502432 w 9402577"/>
              <a:gd name="connsiteY444" fmla="*/ 6318108 h 6858001"/>
              <a:gd name="connsiteX445" fmla="*/ 2379515 w 9402577"/>
              <a:gd name="connsiteY445" fmla="*/ 6204665 h 6858001"/>
              <a:gd name="connsiteX446" fmla="*/ 2372140 w 9402577"/>
              <a:gd name="connsiteY446" fmla="*/ 6134854 h 6858001"/>
              <a:gd name="connsiteX447" fmla="*/ 2369681 w 9402577"/>
              <a:gd name="connsiteY447" fmla="*/ 6105766 h 6858001"/>
              <a:gd name="connsiteX448" fmla="*/ 2339874 w 9402577"/>
              <a:gd name="connsiteY448" fmla="*/ 6073376 h 6858001"/>
              <a:gd name="connsiteX449" fmla="*/ 2339057 w 9402577"/>
              <a:gd name="connsiteY449" fmla="*/ 6172491 h 6858001"/>
              <a:gd name="connsiteX450" fmla="*/ 2245613 w 9402577"/>
              <a:gd name="connsiteY450" fmla="*/ 6469179 h 6858001"/>
              <a:gd name="connsiteX451" fmla="*/ 2165516 w 9402577"/>
              <a:gd name="connsiteY451" fmla="*/ 6577064 h 6858001"/>
              <a:gd name="connsiteX452" fmla="*/ 2038697 w 9402577"/>
              <a:gd name="connsiteY452" fmla="*/ 6684950 h 6858001"/>
              <a:gd name="connsiteX453" fmla="*/ 1925229 w 9402577"/>
              <a:gd name="connsiteY453" fmla="*/ 6745637 h 6858001"/>
              <a:gd name="connsiteX454" fmla="*/ 1504727 w 9402577"/>
              <a:gd name="connsiteY454" fmla="*/ 6840037 h 6858001"/>
              <a:gd name="connsiteX455" fmla="*/ 1291137 w 9402577"/>
              <a:gd name="connsiteY455" fmla="*/ 6833294 h 6858001"/>
              <a:gd name="connsiteX456" fmla="*/ 957405 w 9402577"/>
              <a:gd name="connsiteY456" fmla="*/ 6570322 h 6858001"/>
              <a:gd name="connsiteX457" fmla="*/ 937381 w 9402577"/>
              <a:gd name="connsiteY457" fmla="*/ 6408492 h 6858001"/>
              <a:gd name="connsiteX458" fmla="*/ 930706 w 9402577"/>
              <a:gd name="connsiteY458" fmla="*/ 6341063 h 6858001"/>
              <a:gd name="connsiteX459" fmla="*/ 897334 w 9402577"/>
              <a:gd name="connsiteY459" fmla="*/ 6159005 h 6858001"/>
              <a:gd name="connsiteX460" fmla="*/ 877310 w 9402577"/>
              <a:gd name="connsiteY460" fmla="*/ 6071348 h 6858001"/>
              <a:gd name="connsiteX461" fmla="*/ 883984 w 9402577"/>
              <a:gd name="connsiteY461" fmla="*/ 5956718 h 6858001"/>
              <a:gd name="connsiteX462" fmla="*/ 930706 w 9402577"/>
              <a:gd name="connsiteY462" fmla="*/ 5842089 h 6858001"/>
              <a:gd name="connsiteX463" fmla="*/ 1077548 w 9402577"/>
              <a:gd name="connsiteY463" fmla="*/ 5565630 h 6858001"/>
              <a:gd name="connsiteX464" fmla="*/ 1314498 w 9402577"/>
              <a:gd name="connsiteY464" fmla="*/ 5411386 h 6858001"/>
              <a:gd name="connsiteX465" fmla="*/ 1549789 w 9402577"/>
              <a:gd name="connsiteY465" fmla="*/ 5263244 h 6858001"/>
              <a:gd name="connsiteX466" fmla="*/ 1515990 w 9402577"/>
              <a:gd name="connsiteY466" fmla="*/ 5193357 h 6858001"/>
              <a:gd name="connsiteX467" fmla="*/ 1452723 w 9402577"/>
              <a:gd name="connsiteY467" fmla="*/ 4988490 h 6858001"/>
              <a:gd name="connsiteX468" fmla="*/ 1402107 w 9402577"/>
              <a:gd name="connsiteY468" fmla="*/ 4933005 h 6858001"/>
              <a:gd name="connsiteX469" fmla="*/ 1368362 w 9402577"/>
              <a:gd name="connsiteY469" fmla="*/ 4898861 h 6858001"/>
              <a:gd name="connsiteX470" fmla="*/ 1326184 w 9402577"/>
              <a:gd name="connsiteY470" fmla="*/ 4830571 h 6858001"/>
              <a:gd name="connsiteX471" fmla="*/ 1284003 w 9402577"/>
              <a:gd name="connsiteY471" fmla="*/ 5061047 h 6858001"/>
              <a:gd name="connsiteX472" fmla="*/ 1321966 w 9402577"/>
              <a:gd name="connsiteY472" fmla="*/ 5125069 h 6858001"/>
              <a:gd name="connsiteX473" fmla="*/ 1351491 w 9402577"/>
              <a:gd name="connsiteY473" fmla="*/ 5231771 h 6858001"/>
              <a:gd name="connsiteX474" fmla="*/ 1351491 w 9402577"/>
              <a:gd name="connsiteY474" fmla="*/ 5312863 h 6858001"/>
              <a:gd name="connsiteX475" fmla="*/ 1262914 w 9402577"/>
              <a:gd name="connsiteY475" fmla="*/ 5231771 h 6858001"/>
              <a:gd name="connsiteX476" fmla="*/ 1208080 w 9402577"/>
              <a:gd name="connsiteY476" fmla="*/ 5159213 h 6858001"/>
              <a:gd name="connsiteX477" fmla="*/ 1174337 w 9402577"/>
              <a:gd name="connsiteY477" fmla="*/ 5116532 h 6858001"/>
              <a:gd name="connsiteX478" fmla="*/ 1132157 w 9402577"/>
              <a:gd name="connsiteY478" fmla="*/ 5018367 h 6858001"/>
              <a:gd name="connsiteX479" fmla="*/ 1102632 w 9402577"/>
              <a:gd name="connsiteY479" fmla="*/ 4915932 h 6858001"/>
              <a:gd name="connsiteX480" fmla="*/ 1060452 w 9402577"/>
              <a:gd name="connsiteY480" fmla="*/ 4864715 h 6858001"/>
              <a:gd name="connsiteX481" fmla="*/ 1018272 w 9402577"/>
              <a:gd name="connsiteY481" fmla="*/ 4766550 h 6858001"/>
              <a:gd name="connsiteX482" fmla="*/ 1081541 w 9402577"/>
              <a:gd name="connsiteY482" fmla="*/ 4758013 h 6858001"/>
              <a:gd name="connsiteX483" fmla="*/ 1115286 w 9402577"/>
              <a:gd name="connsiteY483" fmla="*/ 4685457 h 6858001"/>
              <a:gd name="connsiteX484" fmla="*/ 1136375 w 9402577"/>
              <a:gd name="connsiteY484" fmla="*/ 4634240 h 6858001"/>
              <a:gd name="connsiteX485" fmla="*/ 1165902 w 9402577"/>
              <a:gd name="connsiteY485" fmla="*/ 4617168 h 6858001"/>
              <a:gd name="connsiteX486" fmla="*/ 1136375 w 9402577"/>
              <a:gd name="connsiteY486" fmla="*/ 4604363 h 6858001"/>
              <a:gd name="connsiteX487" fmla="*/ 1115286 w 9402577"/>
              <a:gd name="connsiteY487" fmla="*/ 4561683 h 6858001"/>
              <a:gd name="connsiteX488" fmla="*/ 1144811 w 9402577"/>
              <a:gd name="connsiteY488" fmla="*/ 4523270 h 6858001"/>
              <a:gd name="connsiteX489" fmla="*/ 1210652 w 9402577"/>
              <a:gd name="connsiteY489" fmla="*/ 4481255 h 6858001"/>
              <a:gd name="connsiteX490" fmla="*/ 1213057 w 9402577"/>
              <a:gd name="connsiteY490" fmla="*/ 4466973 h 6858001"/>
              <a:gd name="connsiteX491" fmla="*/ 1077645 w 9402577"/>
              <a:gd name="connsiteY491" fmla="*/ 4505872 h 6858001"/>
              <a:gd name="connsiteX492" fmla="*/ 1064670 w 9402577"/>
              <a:gd name="connsiteY492" fmla="*/ 4519002 h 6858001"/>
              <a:gd name="connsiteX493" fmla="*/ 1035145 w 9402577"/>
              <a:gd name="connsiteY493" fmla="*/ 4519002 h 6858001"/>
              <a:gd name="connsiteX494" fmla="*/ 1035145 w 9402577"/>
              <a:gd name="connsiteY494" fmla="*/ 4518081 h 6858001"/>
              <a:gd name="connsiteX495" fmla="*/ 894874 w 9402577"/>
              <a:gd name="connsiteY495" fmla="*/ 4558376 h 6858001"/>
              <a:gd name="connsiteX496" fmla="*/ 886329 w 9402577"/>
              <a:gd name="connsiteY496" fmla="*/ 4539881 h 6858001"/>
              <a:gd name="connsiteX497" fmla="*/ 835664 w 9402577"/>
              <a:gd name="connsiteY497" fmla="*/ 4478306 h 6858001"/>
              <a:gd name="connsiteX498" fmla="*/ 735676 w 9402577"/>
              <a:gd name="connsiteY498" fmla="*/ 4455468 h 6858001"/>
              <a:gd name="connsiteX499" fmla="*/ 707197 w 9402577"/>
              <a:gd name="connsiteY499" fmla="*/ 4412955 h 6858001"/>
              <a:gd name="connsiteX500" fmla="*/ 716794 w 9402577"/>
              <a:gd name="connsiteY500" fmla="*/ 4385164 h 6858001"/>
              <a:gd name="connsiteX501" fmla="*/ 907490 w 9402577"/>
              <a:gd name="connsiteY501" fmla="*/ 4332762 h 6858001"/>
              <a:gd name="connsiteX502" fmla="*/ 925036 w 9402577"/>
              <a:gd name="connsiteY502" fmla="*/ 4302781 h 6858001"/>
              <a:gd name="connsiteX503" fmla="*/ 915747 w 9402577"/>
              <a:gd name="connsiteY503" fmla="*/ 4204662 h 6858001"/>
              <a:gd name="connsiteX504" fmla="*/ 863433 w 9402577"/>
              <a:gd name="connsiteY504" fmla="*/ 4168719 h 6858001"/>
              <a:gd name="connsiteX505" fmla="*/ 763444 w 9402577"/>
              <a:gd name="connsiteY505" fmla="*/ 4145862 h 6858001"/>
              <a:gd name="connsiteX506" fmla="*/ 650868 w 9402577"/>
              <a:gd name="connsiteY506" fmla="*/ 4076144 h 6858001"/>
              <a:gd name="connsiteX507" fmla="*/ 555520 w 9402577"/>
              <a:gd name="connsiteY507" fmla="*/ 4102346 h 6858001"/>
              <a:gd name="connsiteX508" fmla="*/ 490298 w 9402577"/>
              <a:gd name="connsiteY508" fmla="*/ 4145422 h 6858001"/>
              <a:gd name="connsiteX509" fmla="*/ 439634 w 9402577"/>
              <a:gd name="connsiteY509" fmla="*/ 4083851 h 6858001"/>
              <a:gd name="connsiteX510" fmla="*/ 428698 w 9402577"/>
              <a:gd name="connsiteY510" fmla="*/ 4011359 h 6858001"/>
              <a:gd name="connsiteX511" fmla="*/ 468426 w 9402577"/>
              <a:gd name="connsiteY511" fmla="*/ 4000442 h 6858001"/>
              <a:gd name="connsiteX512" fmla="*/ 578018 w 9402577"/>
              <a:gd name="connsiteY512" fmla="*/ 3995512 h 6858001"/>
              <a:gd name="connsiteX513" fmla="*/ 675015 w 9402577"/>
              <a:gd name="connsiteY513" fmla="*/ 3943673 h 6858001"/>
              <a:gd name="connsiteX514" fmla="*/ 700505 w 9402577"/>
              <a:gd name="connsiteY514" fmla="*/ 3911513 h 6858001"/>
              <a:gd name="connsiteX515" fmla="*/ 481333 w 9402577"/>
              <a:gd name="connsiteY515" fmla="*/ 3921422 h 6858001"/>
              <a:gd name="connsiteX516" fmla="*/ 449550 w 9402577"/>
              <a:gd name="connsiteY516" fmla="*/ 3930156 h 6858001"/>
              <a:gd name="connsiteX517" fmla="*/ 397233 w 9402577"/>
              <a:gd name="connsiteY517" fmla="*/ 3894199 h 6858001"/>
              <a:gd name="connsiteX518" fmla="*/ 370404 w 9402577"/>
              <a:gd name="connsiteY518" fmla="*/ 3826073 h 6858001"/>
              <a:gd name="connsiteX519" fmla="*/ 373706 w 9402577"/>
              <a:gd name="connsiteY519" fmla="*/ 3774833 h 6858001"/>
              <a:gd name="connsiteX520" fmla="*/ 492892 w 9402577"/>
              <a:gd name="connsiteY520" fmla="*/ 3742081 h 6858001"/>
              <a:gd name="connsiteX521" fmla="*/ 340587 w 9402577"/>
              <a:gd name="connsiteY521" fmla="*/ 3683282 h 6858001"/>
              <a:gd name="connsiteX522" fmla="*/ 304166 w 9402577"/>
              <a:gd name="connsiteY522" fmla="*/ 3642972 h 6858001"/>
              <a:gd name="connsiteX523" fmla="*/ 329650 w 9402577"/>
              <a:gd name="connsiteY523" fmla="*/ 3610788 h 6858001"/>
              <a:gd name="connsiteX524" fmla="*/ 528290 w 9402577"/>
              <a:gd name="connsiteY524" fmla="*/ 3556205 h 6858001"/>
              <a:gd name="connsiteX525" fmla="*/ 547488 w 9402577"/>
              <a:gd name="connsiteY525" fmla="*/ 3500617 h 6858001"/>
              <a:gd name="connsiteX526" fmla="*/ 491869 w 9402577"/>
              <a:gd name="connsiteY526" fmla="*/ 3515899 h 6858001"/>
              <a:gd name="connsiteX527" fmla="*/ 401475 w 9402577"/>
              <a:gd name="connsiteY527" fmla="*/ 3465241 h 6858001"/>
              <a:gd name="connsiteX528" fmla="*/ 329965 w 9402577"/>
              <a:gd name="connsiteY528" fmla="*/ 3484891 h 6858001"/>
              <a:gd name="connsiteX529" fmla="*/ 287249 w 9402577"/>
              <a:gd name="connsiteY529" fmla="*/ 3421137 h 6858001"/>
              <a:gd name="connsiteX530" fmla="*/ 292203 w 9402577"/>
              <a:gd name="connsiteY530" fmla="*/ 3344284 h 6858001"/>
              <a:gd name="connsiteX531" fmla="*/ 459059 w 9402577"/>
              <a:gd name="connsiteY531" fmla="*/ 3298432 h 6858001"/>
              <a:gd name="connsiteX532" fmla="*/ 524279 w 9402577"/>
              <a:gd name="connsiteY532" fmla="*/ 3255350 h 6858001"/>
              <a:gd name="connsiteX533" fmla="*/ 436879 w 9402577"/>
              <a:gd name="connsiteY533" fmla="*/ 3279368 h 6858001"/>
              <a:gd name="connsiteX534" fmla="*/ 356080 w 9402577"/>
              <a:gd name="connsiteY534" fmla="*/ 3200919 h 6858001"/>
              <a:gd name="connsiteX535" fmla="*/ 337202 w 9402577"/>
              <a:gd name="connsiteY535" fmla="*/ 3130614 h 6858001"/>
              <a:gd name="connsiteX536" fmla="*/ 356393 w 9402577"/>
              <a:gd name="connsiteY536" fmla="*/ 3075001 h 6858001"/>
              <a:gd name="connsiteX537" fmla="*/ 447096 w 9402577"/>
              <a:gd name="connsiteY537" fmla="*/ 2999739 h 6858001"/>
              <a:gd name="connsiteX538" fmla="*/ 575879 w 9402577"/>
              <a:gd name="connsiteY538" fmla="*/ 2939191 h 6858001"/>
              <a:gd name="connsiteX539" fmla="*/ 698476 w 9402577"/>
              <a:gd name="connsiteY539" fmla="*/ 2905502 h 6858001"/>
              <a:gd name="connsiteX540" fmla="*/ 693489 w 9402577"/>
              <a:gd name="connsiteY540" fmla="*/ 2901402 h 6858001"/>
              <a:gd name="connsiteX541" fmla="*/ 701925 w 9402577"/>
              <a:gd name="connsiteY541" fmla="*/ 2722142 h 6858001"/>
              <a:gd name="connsiteX542" fmla="*/ 743050 w 9402577"/>
              <a:gd name="connsiteY542" fmla="*/ 2713072 h 6858001"/>
              <a:gd name="connsiteX543" fmla="*/ 763270 w 9402577"/>
              <a:gd name="connsiteY543" fmla="*/ 2713300 h 6858001"/>
              <a:gd name="connsiteX544" fmla="*/ 759414 w 9402577"/>
              <a:gd name="connsiteY544" fmla="*/ 2704761 h 6858001"/>
              <a:gd name="connsiteX545" fmla="*/ 694044 w 9402577"/>
              <a:gd name="connsiteY545" fmla="*/ 2680261 h 6858001"/>
              <a:gd name="connsiteX546" fmla="*/ 617888 w 9402577"/>
              <a:gd name="connsiteY546" fmla="*/ 2650850 h 6858001"/>
              <a:gd name="connsiteX547" fmla="*/ 497051 w 9402577"/>
              <a:gd name="connsiteY547" fmla="*/ 2709214 h 6858001"/>
              <a:gd name="connsiteX548" fmla="*/ 431838 w 9402577"/>
              <a:gd name="connsiteY548" fmla="*/ 2752314 h 6858001"/>
              <a:gd name="connsiteX549" fmla="*/ 382820 w 9402577"/>
              <a:gd name="connsiteY549" fmla="*/ 2665107 h 6858001"/>
              <a:gd name="connsiteX550" fmla="*/ 408311 w 9402577"/>
              <a:gd name="connsiteY550" fmla="*/ 2632949 h 6858001"/>
              <a:gd name="connsiteX551" fmla="*/ 681765 w 9402577"/>
              <a:gd name="connsiteY551" fmla="*/ 2507465 h 6858001"/>
              <a:gd name="connsiteX552" fmla="*/ 745903 w 9402577"/>
              <a:gd name="connsiteY552" fmla="*/ 2479227 h 6858001"/>
              <a:gd name="connsiteX553" fmla="*/ 756231 w 9402577"/>
              <a:gd name="connsiteY553" fmla="*/ 2476566 h 6858001"/>
              <a:gd name="connsiteX554" fmla="*/ 754122 w 9402577"/>
              <a:gd name="connsiteY554" fmla="*/ 2474061 h 6858001"/>
              <a:gd name="connsiteX555" fmla="*/ 701925 w 9402577"/>
              <a:gd name="connsiteY555" fmla="*/ 2440449 h 6858001"/>
              <a:gd name="connsiteX556" fmla="*/ 482591 w 9402577"/>
              <a:gd name="connsiteY556" fmla="*/ 2372161 h 6858001"/>
              <a:gd name="connsiteX557" fmla="*/ 415104 w 9402577"/>
              <a:gd name="connsiteY557" fmla="*/ 2338015 h 6858001"/>
              <a:gd name="connsiteX558" fmla="*/ 398233 w 9402577"/>
              <a:gd name="connsiteY558" fmla="*/ 2286798 h 6858001"/>
              <a:gd name="connsiteX559" fmla="*/ 440413 w 9402577"/>
              <a:gd name="connsiteY559" fmla="*/ 2252654 h 6858001"/>
              <a:gd name="connsiteX560" fmla="*/ 516336 w 9402577"/>
              <a:gd name="connsiteY560" fmla="*/ 2265459 h 6858001"/>
              <a:gd name="connsiteX561" fmla="*/ 609130 w 9402577"/>
              <a:gd name="connsiteY561" fmla="*/ 2261191 h 6858001"/>
              <a:gd name="connsiteX562" fmla="*/ 651310 w 9402577"/>
              <a:gd name="connsiteY562" fmla="*/ 2265459 h 6858001"/>
              <a:gd name="connsiteX563" fmla="*/ 723016 w 9402577"/>
              <a:gd name="connsiteY563" fmla="*/ 2312408 h 6858001"/>
              <a:gd name="connsiteX564" fmla="*/ 777848 w 9402577"/>
              <a:gd name="connsiteY564" fmla="*/ 2316676 h 6858001"/>
              <a:gd name="connsiteX565" fmla="*/ 668182 w 9402577"/>
              <a:gd name="connsiteY565" fmla="*/ 2184365 h 6858001"/>
              <a:gd name="connsiteX566" fmla="*/ 642875 w 9402577"/>
              <a:gd name="connsiteY566" fmla="*/ 2124612 h 6858001"/>
              <a:gd name="connsiteX567" fmla="*/ 642875 w 9402577"/>
              <a:gd name="connsiteY567" fmla="*/ 2107539 h 6858001"/>
              <a:gd name="connsiteX568" fmla="*/ 617566 w 9402577"/>
              <a:gd name="connsiteY568" fmla="*/ 1808775 h 6858001"/>
              <a:gd name="connsiteX569" fmla="*/ 621784 w 9402577"/>
              <a:gd name="connsiteY569" fmla="*/ 1800238 h 6858001"/>
              <a:gd name="connsiteX570" fmla="*/ 630219 w 9402577"/>
              <a:gd name="connsiteY570" fmla="*/ 1667927 h 6858001"/>
              <a:gd name="connsiteX571" fmla="*/ 642875 w 9402577"/>
              <a:gd name="connsiteY571" fmla="*/ 1518545 h 6858001"/>
              <a:gd name="connsiteX572" fmla="*/ 583823 w 9402577"/>
              <a:gd name="connsiteY572" fmla="*/ 1454524 h 6858001"/>
              <a:gd name="connsiteX573" fmla="*/ 528989 w 9402577"/>
              <a:gd name="connsiteY573" fmla="*/ 1399039 h 6858001"/>
              <a:gd name="connsiteX574" fmla="*/ 512118 w 9402577"/>
              <a:gd name="connsiteY574" fmla="*/ 1381968 h 6858001"/>
              <a:gd name="connsiteX575" fmla="*/ 415104 w 9402577"/>
              <a:gd name="connsiteY575" fmla="*/ 1330751 h 6858001"/>
              <a:gd name="connsiteX576" fmla="*/ 410886 w 9402577"/>
              <a:gd name="connsiteY576" fmla="*/ 1292337 h 6858001"/>
              <a:gd name="connsiteX577" fmla="*/ 440413 w 9402577"/>
              <a:gd name="connsiteY577" fmla="*/ 1270998 h 6858001"/>
              <a:gd name="connsiteX578" fmla="*/ 423540 w 9402577"/>
              <a:gd name="connsiteY578" fmla="*/ 1253925 h 6858001"/>
              <a:gd name="connsiteX579" fmla="*/ 394015 w 9402577"/>
              <a:gd name="connsiteY579" fmla="*/ 1206976 h 6858001"/>
              <a:gd name="connsiteX580" fmla="*/ 419322 w 9402577"/>
              <a:gd name="connsiteY580" fmla="*/ 1125882 h 6858001"/>
              <a:gd name="connsiteX581" fmla="*/ 507900 w 9402577"/>
              <a:gd name="connsiteY581" fmla="*/ 1070397 h 6858001"/>
              <a:gd name="connsiteX582" fmla="*/ 583823 w 9402577"/>
              <a:gd name="connsiteY582" fmla="*/ 1078933 h 6858001"/>
              <a:gd name="connsiteX583" fmla="*/ 659746 w 9402577"/>
              <a:gd name="connsiteY583" fmla="*/ 1172831 h 6858001"/>
              <a:gd name="connsiteX584" fmla="*/ 655528 w 9402577"/>
              <a:gd name="connsiteY584" fmla="*/ 1211244 h 6858001"/>
              <a:gd name="connsiteX585" fmla="*/ 613348 w 9402577"/>
              <a:gd name="connsiteY585" fmla="*/ 1288069 h 6858001"/>
              <a:gd name="connsiteX586" fmla="*/ 727233 w 9402577"/>
              <a:gd name="connsiteY586" fmla="*/ 1399039 h 6858001"/>
              <a:gd name="connsiteX587" fmla="*/ 824247 w 9402577"/>
              <a:gd name="connsiteY587" fmla="*/ 1330751 h 6858001"/>
              <a:gd name="connsiteX588" fmla="*/ 959222 w 9402577"/>
              <a:gd name="connsiteY588" fmla="*/ 1215513 h 6858001"/>
              <a:gd name="connsiteX589" fmla="*/ 1001400 w 9402577"/>
              <a:gd name="connsiteY589" fmla="*/ 1198440 h 6858001"/>
              <a:gd name="connsiteX590" fmla="*/ 1073106 w 9402577"/>
              <a:gd name="connsiteY590" fmla="*/ 1228316 h 6858001"/>
              <a:gd name="connsiteX591" fmla="*/ 1102632 w 9402577"/>
              <a:gd name="connsiteY591" fmla="*/ 1258193 h 6858001"/>
              <a:gd name="connsiteX592" fmla="*/ 1203863 w 9402577"/>
              <a:gd name="connsiteY592" fmla="*/ 1394770 h 6858001"/>
              <a:gd name="connsiteX593" fmla="*/ 1233387 w 9402577"/>
              <a:gd name="connsiteY593" fmla="*/ 1394770 h 6858001"/>
              <a:gd name="connsiteX594" fmla="*/ 1296657 w 9402577"/>
              <a:gd name="connsiteY594" fmla="*/ 1313678 h 6858001"/>
              <a:gd name="connsiteX595" fmla="*/ 1402107 w 9402577"/>
              <a:gd name="connsiteY595" fmla="*/ 1428916 h 6858001"/>
              <a:gd name="connsiteX596" fmla="*/ 1435849 w 9402577"/>
              <a:gd name="connsiteY596" fmla="*/ 1475865 h 6858001"/>
              <a:gd name="connsiteX597" fmla="*/ 1448505 w 9402577"/>
              <a:gd name="connsiteY597" fmla="*/ 1484401 h 6858001"/>
              <a:gd name="connsiteX598" fmla="*/ 1583477 w 9402577"/>
              <a:gd name="connsiteY598" fmla="*/ 1450255 h 6858001"/>
              <a:gd name="connsiteX599" fmla="*/ 1764850 w 9402577"/>
              <a:gd name="connsiteY599" fmla="*/ 1249657 h 6858001"/>
              <a:gd name="connsiteX600" fmla="*/ 1773286 w 9402577"/>
              <a:gd name="connsiteY600" fmla="*/ 1206976 h 6858001"/>
              <a:gd name="connsiteX601" fmla="*/ 1756415 w 9402577"/>
              <a:gd name="connsiteY601" fmla="*/ 1108811 h 6858001"/>
              <a:gd name="connsiteX602" fmla="*/ 1769068 w 9402577"/>
              <a:gd name="connsiteY602" fmla="*/ 1070397 h 6858001"/>
              <a:gd name="connsiteX603" fmla="*/ 1840773 w 9402577"/>
              <a:gd name="connsiteY603" fmla="*/ 878335 h 6858001"/>
              <a:gd name="connsiteX604" fmla="*/ 1849209 w 9402577"/>
              <a:gd name="connsiteY604" fmla="*/ 856993 h 6858001"/>
              <a:gd name="connsiteX605" fmla="*/ 1891389 w 9402577"/>
              <a:gd name="connsiteY605" fmla="*/ 938088 h 6858001"/>
              <a:gd name="connsiteX606" fmla="*/ 1992619 w 9402577"/>
              <a:gd name="connsiteY606" fmla="*/ 1160028 h 6858001"/>
              <a:gd name="connsiteX607" fmla="*/ 2068542 w 9402577"/>
              <a:gd name="connsiteY607" fmla="*/ 1211244 h 6858001"/>
              <a:gd name="connsiteX608" fmla="*/ 2296313 w 9402577"/>
              <a:gd name="connsiteY608" fmla="*/ 1160028 h 6858001"/>
              <a:gd name="connsiteX609" fmla="*/ 2330056 w 9402577"/>
              <a:gd name="connsiteY609" fmla="*/ 1087470 h 6858001"/>
              <a:gd name="connsiteX610" fmla="*/ 2351145 w 9402577"/>
              <a:gd name="connsiteY610" fmla="*/ 869798 h 6858001"/>
              <a:gd name="connsiteX611" fmla="*/ 2363800 w 9402577"/>
              <a:gd name="connsiteY611" fmla="*/ 797240 h 6858001"/>
              <a:gd name="connsiteX612" fmla="*/ 2368018 w 9402577"/>
              <a:gd name="connsiteY612" fmla="*/ 344826 h 6858001"/>
              <a:gd name="connsiteX613" fmla="*/ 2346927 w 9402577"/>
              <a:gd name="connsiteY613" fmla="*/ 233856 h 6858001"/>
              <a:gd name="connsiteX614" fmla="*/ 2346927 w 9402577"/>
              <a:gd name="connsiteY614" fmla="*/ 122886 h 6858001"/>
              <a:gd name="connsiteX615" fmla="*/ 2334274 w 9402577"/>
              <a:gd name="connsiteY615" fmla="*/ 97277 h 6858001"/>
              <a:gd name="connsiteX616" fmla="*/ 2342709 w 9402577"/>
              <a:gd name="connsiteY616" fmla="*/ 54596 h 6858001"/>
              <a:gd name="connsiteX617" fmla="*/ 2380672 w 9402577"/>
              <a:gd name="connsiteY617" fmla="*/ 80204 h 6858001"/>
              <a:gd name="connsiteX618" fmla="*/ 2397543 w 9402577"/>
              <a:gd name="connsiteY618" fmla="*/ 131422 h 6858001"/>
              <a:gd name="connsiteX619" fmla="*/ 2414415 w 9402577"/>
              <a:gd name="connsiteY619" fmla="*/ 310680 h 6858001"/>
              <a:gd name="connsiteX620" fmla="*/ 2414415 w 9402577"/>
              <a:gd name="connsiteY620" fmla="*/ 763096 h 6858001"/>
              <a:gd name="connsiteX621" fmla="*/ 2439723 w 9402577"/>
              <a:gd name="connsiteY621" fmla="*/ 839921 h 6858001"/>
              <a:gd name="connsiteX622" fmla="*/ 2473466 w 9402577"/>
              <a:gd name="connsiteY622" fmla="*/ 1049058 h 6858001"/>
              <a:gd name="connsiteX623" fmla="*/ 2583134 w 9402577"/>
              <a:gd name="connsiteY623" fmla="*/ 1194172 h 6858001"/>
              <a:gd name="connsiteX624" fmla="*/ 2794031 w 9402577"/>
              <a:gd name="connsiteY624" fmla="*/ 1194172 h 6858001"/>
              <a:gd name="connsiteX625" fmla="*/ 2886826 w 9402577"/>
              <a:gd name="connsiteY625" fmla="*/ 1121614 h 6858001"/>
              <a:gd name="connsiteX626" fmla="*/ 2941660 w 9402577"/>
              <a:gd name="connsiteY626" fmla="*/ 997841 h 6858001"/>
              <a:gd name="connsiteX627" fmla="*/ 3076634 w 9402577"/>
              <a:gd name="connsiteY627" fmla="*/ 925283 h 6858001"/>
              <a:gd name="connsiteX628" fmla="*/ 3059763 w 9402577"/>
              <a:gd name="connsiteY628" fmla="*/ 1113077 h 6858001"/>
              <a:gd name="connsiteX629" fmla="*/ 3042890 w 9402577"/>
              <a:gd name="connsiteY629" fmla="*/ 1224047 h 6858001"/>
              <a:gd name="connsiteX630" fmla="*/ 3055543 w 9402577"/>
              <a:gd name="connsiteY630" fmla="*/ 1253925 h 6858001"/>
              <a:gd name="connsiteX631" fmla="*/ 3198954 w 9402577"/>
              <a:gd name="connsiteY631" fmla="*/ 1347822 h 6858001"/>
              <a:gd name="connsiteX632" fmla="*/ 3321275 w 9402577"/>
              <a:gd name="connsiteY632" fmla="*/ 1386234 h 6858001"/>
              <a:gd name="connsiteX633" fmla="*/ 3464685 w 9402577"/>
              <a:gd name="connsiteY633" fmla="*/ 1356358 h 6858001"/>
              <a:gd name="connsiteX634" fmla="*/ 3553263 w 9402577"/>
              <a:gd name="connsiteY634" fmla="*/ 1283801 h 6858001"/>
              <a:gd name="connsiteX635" fmla="*/ 3599659 w 9402577"/>
              <a:gd name="connsiteY635" fmla="*/ 1305142 h 6858001"/>
              <a:gd name="connsiteX636" fmla="*/ 3603877 w 9402577"/>
              <a:gd name="connsiteY636" fmla="*/ 1381968 h 6858001"/>
              <a:gd name="connsiteX637" fmla="*/ 3565917 w 9402577"/>
              <a:gd name="connsiteY637" fmla="*/ 1510009 h 6858001"/>
              <a:gd name="connsiteX638" fmla="*/ 3620751 w 9402577"/>
              <a:gd name="connsiteY638" fmla="*/ 1620979 h 6858001"/>
              <a:gd name="connsiteX639" fmla="*/ 3667147 w 9402577"/>
              <a:gd name="connsiteY639" fmla="*/ 1612442 h 6858001"/>
              <a:gd name="connsiteX640" fmla="*/ 3755723 w 9402577"/>
              <a:gd name="connsiteY640" fmla="*/ 1518545 h 6858001"/>
              <a:gd name="connsiteX641" fmla="*/ 3844302 w 9402577"/>
              <a:gd name="connsiteY641" fmla="*/ 1522813 h 6858001"/>
              <a:gd name="connsiteX642" fmla="*/ 3861173 w 9402577"/>
              <a:gd name="connsiteY642" fmla="*/ 1586835 h 6858001"/>
              <a:gd name="connsiteX643" fmla="*/ 3810557 w 9402577"/>
              <a:gd name="connsiteY643" fmla="*/ 1719144 h 6858001"/>
              <a:gd name="connsiteX644" fmla="*/ 3823211 w 9402577"/>
              <a:gd name="connsiteY644" fmla="*/ 1791702 h 6858001"/>
              <a:gd name="connsiteX645" fmla="*/ 3890668 w 9402577"/>
              <a:gd name="connsiteY645" fmla="*/ 1858383 h 6858001"/>
              <a:gd name="connsiteX646" fmla="*/ 3898650 w 9402577"/>
              <a:gd name="connsiteY646" fmla="*/ 1848246 h 6858001"/>
              <a:gd name="connsiteX647" fmla="*/ 3945541 w 9402577"/>
              <a:gd name="connsiteY647" fmla="*/ 1777967 h 6858001"/>
              <a:gd name="connsiteX648" fmla="*/ 3947646 w 9402577"/>
              <a:gd name="connsiteY648" fmla="*/ 1772691 h 6858001"/>
              <a:gd name="connsiteX649" fmla="*/ 3946711 w 9402577"/>
              <a:gd name="connsiteY649" fmla="*/ 1773404 h 6858001"/>
              <a:gd name="connsiteX650" fmla="*/ 3932430 w 9402577"/>
              <a:gd name="connsiteY650" fmla="*/ 1763522 h 6858001"/>
              <a:gd name="connsiteX651" fmla="*/ 3949335 w 9402577"/>
              <a:gd name="connsiteY651" fmla="*/ 1725193 h 6858001"/>
              <a:gd name="connsiteX652" fmla="*/ 3974985 w 9402577"/>
              <a:gd name="connsiteY652" fmla="*/ 1721665 h 6858001"/>
              <a:gd name="connsiteX653" fmla="*/ 3979892 w 9402577"/>
              <a:gd name="connsiteY653" fmla="*/ 1721225 h 6858001"/>
              <a:gd name="connsiteX654" fmla="*/ 4029629 w 9402577"/>
              <a:gd name="connsiteY654" fmla="*/ 1693929 h 6858001"/>
              <a:gd name="connsiteX655" fmla="*/ 4110473 w 9402577"/>
              <a:gd name="connsiteY655" fmla="*/ 1634249 h 6858001"/>
              <a:gd name="connsiteX656" fmla="*/ 4172658 w 9402577"/>
              <a:gd name="connsiteY656" fmla="*/ 1571909 h 6858001"/>
              <a:gd name="connsiteX657" fmla="*/ 4193278 w 9402577"/>
              <a:gd name="connsiteY657" fmla="*/ 1561785 h 6858001"/>
              <a:gd name="connsiteX658" fmla="*/ 4184260 w 9402577"/>
              <a:gd name="connsiteY658" fmla="*/ 1546579 h 6858001"/>
              <a:gd name="connsiteX659" fmla="*/ 4260043 w 9402577"/>
              <a:gd name="connsiteY659" fmla="*/ 1500605 h 6858001"/>
              <a:gd name="connsiteX660" fmla="*/ 4283360 w 9402577"/>
              <a:gd name="connsiteY660" fmla="*/ 1406254 h 6858001"/>
              <a:gd name="connsiteX661" fmla="*/ 4304931 w 9402577"/>
              <a:gd name="connsiteY661" fmla="*/ 1329003 h 6858001"/>
              <a:gd name="connsiteX662" fmla="*/ 4352732 w 9402577"/>
              <a:gd name="connsiteY662" fmla="*/ 1295994 h 6858001"/>
              <a:gd name="connsiteX663" fmla="*/ 4426765 w 9402577"/>
              <a:gd name="connsiteY663" fmla="*/ 1227018 h 6858001"/>
              <a:gd name="connsiteX664" fmla="*/ 4426765 w 9402577"/>
              <a:gd name="connsiteY664" fmla="*/ 1206967 h 6858001"/>
              <a:gd name="connsiteX665" fmla="*/ 4380717 w 9402577"/>
              <a:gd name="connsiteY665" fmla="*/ 1102564 h 6858001"/>
              <a:gd name="connsiteX666" fmla="*/ 4380717 w 9402577"/>
              <a:gd name="connsiteY666" fmla="*/ 1062461 h 6858001"/>
              <a:gd name="connsiteX667" fmla="*/ 4398789 w 9402577"/>
              <a:gd name="connsiteY667" fmla="*/ 1059519 h 6858001"/>
              <a:gd name="connsiteX668" fmla="*/ 4443674 w 9402577"/>
              <a:gd name="connsiteY668" fmla="*/ 1128534 h 6858001"/>
              <a:gd name="connsiteX669" fmla="*/ 4479813 w 9402577"/>
              <a:gd name="connsiteY669" fmla="*/ 1142701 h 6858001"/>
              <a:gd name="connsiteX670" fmla="*/ 4510128 w 9402577"/>
              <a:gd name="connsiteY670" fmla="*/ 1100250 h 6858001"/>
              <a:gd name="connsiteX671" fmla="*/ 4520621 w 9402577"/>
              <a:gd name="connsiteY671" fmla="*/ 1057791 h 6858001"/>
              <a:gd name="connsiteX672" fmla="*/ 4555012 w 9402577"/>
              <a:gd name="connsiteY672" fmla="*/ 1109111 h 6858001"/>
              <a:gd name="connsiteX673" fmla="*/ 4582409 w 9402577"/>
              <a:gd name="connsiteY673" fmla="*/ 1128582 h 6858001"/>
              <a:gd name="connsiteX674" fmla="*/ 4603396 w 9402577"/>
              <a:gd name="connsiteY674" fmla="*/ 1103821 h 6858001"/>
              <a:gd name="connsiteX675" fmla="*/ 4571337 w 9402577"/>
              <a:gd name="connsiteY675" fmla="*/ 1023015 h 6858001"/>
              <a:gd name="connsiteX676" fmla="*/ 4505469 w 9402577"/>
              <a:gd name="connsiteY676" fmla="*/ 858451 h 6858001"/>
              <a:gd name="connsiteX677" fmla="*/ 4489729 w 9402577"/>
              <a:gd name="connsiteY677" fmla="*/ 831907 h 6858001"/>
              <a:gd name="connsiteX678" fmla="*/ 4489147 w 9402577"/>
              <a:gd name="connsiteY678" fmla="*/ 804189 h 6858001"/>
              <a:gd name="connsiteX679" fmla="*/ 4520041 w 9402577"/>
              <a:gd name="connsiteY679" fmla="*/ 809506 h 6858001"/>
              <a:gd name="connsiteX680" fmla="*/ 4535197 w 9402577"/>
              <a:gd name="connsiteY680" fmla="*/ 828385 h 6858001"/>
              <a:gd name="connsiteX681" fmla="*/ 4553851 w 9402577"/>
              <a:gd name="connsiteY681" fmla="*/ 893262 h 6858001"/>
              <a:gd name="connsiteX682" fmla="*/ 4577750 w 9402577"/>
              <a:gd name="connsiteY682" fmla="*/ 946939 h 6858001"/>
              <a:gd name="connsiteX683" fmla="*/ 4594071 w 9402577"/>
              <a:gd name="connsiteY683" fmla="*/ 981149 h 6858001"/>
              <a:gd name="connsiteX684" fmla="*/ 4633127 w 9402577"/>
              <a:gd name="connsiteY684" fmla="*/ 1053701 h 6858001"/>
              <a:gd name="connsiteX685" fmla="*/ 4709491 w 9402577"/>
              <a:gd name="connsiteY685" fmla="*/ 1115650 h 6858001"/>
              <a:gd name="connsiteX686" fmla="*/ 4710075 w 9402577"/>
              <a:gd name="connsiteY686" fmla="*/ 1043113 h 6858001"/>
              <a:gd name="connsiteX687" fmla="*/ 4654700 w 9402577"/>
              <a:gd name="connsiteY687" fmla="*/ 896245 h 6858001"/>
              <a:gd name="connsiteX688" fmla="*/ 4632549 w 9402577"/>
              <a:gd name="connsiteY688" fmla="*/ 805418 h 6858001"/>
              <a:gd name="connsiteX689" fmla="*/ 4655283 w 9402577"/>
              <a:gd name="connsiteY689" fmla="*/ 783604 h 6858001"/>
              <a:gd name="connsiteX690" fmla="*/ 4671606 w 9402577"/>
              <a:gd name="connsiteY690" fmla="*/ 797763 h 6858001"/>
              <a:gd name="connsiteX691" fmla="*/ 4718238 w 9402577"/>
              <a:gd name="connsiteY691" fmla="*/ 949934 h 6858001"/>
              <a:gd name="connsiteX692" fmla="*/ 4732811 w 9402577"/>
              <a:gd name="connsiteY692" fmla="*/ 1001247 h 6858001"/>
              <a:gd name="connsiteX693" fmla="*/ 4794017 w 9402577"/>
              <a:gd name="connsiteY693" fmla="*/ 1064371 h 6858001"/>
              <a:gd name="connsiteX694" fmla="*/ 4799461 w 9402577"/>
              <a:gd name="connsiteY694" fmla="*/ 1070452 h 6858001"/>
              <a:gd name="connsiteX695" fmla="*/ 4801776 w 9402577"/>
              <a:gd name="connsiteY695" fmla="*/ 1061861 h 6858001"/>
              <a:gd name="connsiteX696" fmla="*/ 4881917 w 9402577"/>
              <a:gd name="connsiteY696" fmla="*/ 874066 h 6858001"/>
              <a:gd name="connsiteX697" fmla="*/ 4877699 w 9402577"/>
              <a:gd name="connsiteY697" fmla="*/ 690540 h 6858001"/>
              <a:gd name="connsiteX698" fmla="*/ 4831303 w 9402577"/>
              <a:gd name="connsiteY698" fmla="*/ 626519 h 6858001"/>
              <a:gd name="connsiteX699" fmla="*/ 4793340 w 9402577"/>
              <a:gd name="connsiteY699" fmla="*/ 519817 h 6858001"/>
              <a:gd name="connsiteX700" fmla="*/ 4755380 w 9402577"/>
              <a:gd name="connsiteY700" fmla="*/ 460064 h 6858001"/>
              <a:gd name="connsiteX701" fmla="*/ 4679456 w 9402577"/>
              <a:gd name="connsiteY701" fmla="*/ 387506 h 6858001"/>
              <a:gd name="connsiteX702" fmla="*/ 4641494 w 9402577"/>
              <a:gd name="connsiteY702" fmla="*/ 302144 h 6858001"/>
              <a:gd name="connsiteX703" fmla="*/ 4708981 w 9402577"/>
              <a:gd name="connsiteY703" fmla="*/ 203978 h 6858001"/>
              <a:gd name="connsiteX704" fmla="*/ 4751162 w 9402577"/>
              <a:gd name="connsiteY704" fmla="*/ 203978 h 6858001"/>
              <a:gd name="connsiteX705" fmla="*/ 4763815 w 9402577"/>
              <a:gd name="connsiteY705" fmla="*/ 233856 h 6858001"/>
              <a:gd name="connsiteX706" fmla="*/ 4810212 w 9402577"/>
              <a:gd name="connsiteY706" fmla="*/ 391774 h 6858001"/>
              <a:gd name="connsiteX707" fmla="*/ 4827085 w 9402577"/>
              <a:gd name="connsiteY707" fmla="*/ 434455 h 6858001"/>
              <a:gd name="connsiteX708" fmla="*/ 4894572 w 9402577"/>
              <a:gd name="connsiteY708" fmla="*/ 545425 h 6858001"/>
              <a:gd name="connsiteX709" fmla="*/ 4995802 w 9402577"/>
              <a:gd name="connsiteY709" fmla="*/ 733221 h 6858001"/>
              <a:gd name="connsiteX710" fmla="*/ 5063289 w 9402577"/>
              <a:gd name="connsiteY710" fmla="*/ 805777 h 6858001"/>
              <a:gd name="connsiteX711" fmla="*/ 5122341 w 9402577"/>
              <a:gd name="connsiteY711" fmla="*/ 801509 h 6858001"/>
              <a:gd name="connsiteX712" fmla="*/ 5181393 w 9402577"/>
              <a:gd name="connsiteY712" fmla="*/ 716148 h 6858001"/>
              <a:gd name="connsiteX713" fmla="*/ 5274187 w 9402577"/>
              <a:gd name="connsiteY713" fmla="*/ 703343 h 6858001"/>
              <a:gd name="connsiteX714" fmla="*/ 5451342 w 9402577"/>
              <a:gd name="connsiteY714" fmla="*/ 733221 h 6858001"/>
              <a:gd name="connsiteX715" fmla="*/ 5501956 w 9402577"/>
              <a:gd name="connsiteY715" fmla="*/ 686272 h 6858001"/>
              <a:gd name="connsiteX716" fmla="*/ 5514611 w 9402577"/>
              <a:gd name="connsiteY716" fmla="*/ 600910 h 6858001"/>
              <a:gd name="connsiteX717" fmla="*/ 5514611 w 9402577"/>
              <a:gd name="connsiteY717" fmla="*/ 545425 h 6858001"/>
              <a:gd name="connsiteX718" fmla="*/ 5594752 w 9402577"/>
              <a:gd name="connsiteY718" fmla="*/ 515549 h 6858001"/>
              <a:gd name="connsiteX719" fmla="*/ 5658022 w 9402577"/>
              <a:gd name="connsiteY719" fmla="*/ 579570 h 6858001"/>
              <a:gd name="connsiteX720" fmla="*/ 5695982 w 9402577"/>
              <a:gd name="connsiteY720" fmla="*/ 613714 h 6858001"/>
              <a:gd name="connsiteX721" fmla="*/ 5738163 w 9402577"/>
              <a:gd name="connsiteY721" fmla="*/ 583839 h 6858001"/>
              <a:gd name="connsiteX722" fmla="*/ 5771905 w 9402577"/>
              <a:gd name="connsiteY722" fmla="*/ 472869 h 6858001"/>
              <a:gd name="connsiteX723" fmla="*/ 5797214 w 9402577"/>
              <a:gd name="connsiteY723" fmla="*/ 438723 h 6858001"/>
              <a:gd name="connsiteX724" fmla="*/ 5839393 w 9402577"/>
              <a:gd name="connsiteY724" fmla="*/ 442991 h 6858001"/>
              <a:gd name="connsiteX725" fmla="*/ 5885791 w 9402577"/>
              <a:gd name="connsiteY725" fmla="*/ 485671 h 6858001"/>
              <a:gd name="connsiteX726" fmla="*/ 5953278 w 9402577"/>
              <a:gd name="connsiteY726" fmla="*/ 545425 h 6858001"/>
              <a:gd name="connsiteX727" fmla="*/ 6058726 w 9402577"/>
              <a:gd name="connsiteY727" fmla="*/ 481403 h 6858001"/>
              <a:gd name="connsiteX728" fmla="*/ 6126213 w 9402577"/>
              <a:gd name="connsiteY728" fmla="*/ 366167 h 6858001"/>
              <a:gd name="connsiteX729" fmla="*/ 6176829 w 9402577"/>
              <a:gd name="connsiteY729" fmla="*/ 349094 h 6858001"/>
              <a:gd name="connsiteX730" fmla="*/ 6223227 w 9402577"/>
              <a:gd name="connsiteY730" fmla="*/ 494208 h 6858001"/>
              <a:gd name="connsiteX731" fmla="*/ 6214792 w 9402577"/>
              <a:gd name="connsiteY731" fmla="*/ 507013 h 6858001"/>
              <a:gd name="connsiteX732" fmla="*/ 6299150 w 9402577"/>
              <a:gd name="connsiteY732" fmla="*/ 532622 h 6858001"/>
              <a:gd name="connsiteX733" fmla="*/ 6370855 w 9402577"/>
              <a:gd name="connsiteY733" fmla="*/ 498476 h 6858001"/>
              <a:gd name="connsiteX734" fmla="*/ 6383509 w 9402577"/>
              <a:gd name="connsiteY734" fmla="*/ 485671 h 6858001"/>
              <a:gd name="connsiteX735" fmla="*/ 6522701 w 9402577"/>
              <a:gd name="connsiteY735" fmla="*/ 477137 h 6858001"/>
              <a:gd name="connsiteX736" fmla="*/ 6602842 w 9402577"/>
              <a:gd name="connsiteY736" fmla="*/ 468600 h 6858001"/>
              <a:gd name="connsiteX737" fmla="*/ 6649240 w 9402577"/>
              <a:gd name="connsiteY737" fmla="*/ 357630 h 6858001"/>
              <a:gd name="connsiteX738" fmla="*/ 6720946 w 9402577"/>
              <a:gd name="connsiteY738" fmla="*/ 131422 h 6858001"/>
              <a:gd name="connsiteX739" fmla="*/ 6784215 w 9402577"/>
              <a:gd name="connsiteY739" fmla="*/ 33255 h 6858001"/>
              <a:gd name="connsiteX740" fmla="*/ 6829557 w 9402577"/>
              <a:gd name="connsiteY740" fmla="*/ 2846 h 6858001"/>
              <a:gd name="connsiteX741" fmla="*/ 6858951 w 9402577"/>
              <a:gd name="connsiteY741" fmla="*/ 245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</a:cxnLst>
            <a:rect l="l" t="t" r="r" b="b"/>
            <a:pathLst>
              <a:path w="9402577" h="6858001">
                <a:moveTo>
                  <a:pt x="2340532" y="6070560"/>
                </a:moveTo>
                <a:lnTo>
                  <a:pt x="2339892" y="6071348"/>
                </a:lnTo>
                <a:lnTo>
                  <a:pt x="2339884" y="6072226"/>
                </a:lnTo>
                <a:close/>
                <a:moveTo>
                  <a:pt x="1674165" y="5326201"/>
                </a:moveTo>
                <a:lnTo>
                  <a:pt x="1668599" y="5329219"/>
                </a:lnTo>
                <a:lnTo>
                  <a:pt x="1697456" y="5344799"/>
                </a:lnTo>
                <a:lnTo>
                  <a:pt x="1700373" y="5344755"/>
                </a:lnTo>
                <a:lnTo>
                  <a:pt x="1688927" y="5334204"/>
                </a:lnTo>
                <a:cubicBezTo>
                  <a:pt x="1684709" y="5329936"/>
                  <a:pt x="1679437" y="5326734"/>
                  <a:pt x="1674165" y="5326201"/>
                </a:cubicBezTo>
                <a:close/>
                <a:moveTo>
                  <a:pt x="2376721" y="5294375"/>
                </a:moveTo>
                <a:lnTo>
                  <a:pt x="2363800" y="5304328"/>
                </a:lnTo>
                <a:cubicBezTo>
                  <a:pt x="2338492" y="5338472"/>
                  <a:pt x="2292095" y="5359813"/>
                  <a:pt x="2279440" y="5406762"/>
                </a:cubicBezTo>
                <a:cubicBezTo>
                  <a:pt x="2249915" y="5406762"/>
                  <a:pt x="2241479" y="5440906"/>
                  <a:pt x="2220390" y="5445174"/>
                </a:cubicBezTo>
                <a:cubicBezTo>
                  <a:pt x="2178210" y="5453710"/>
                  <a:pt x="2182428" y="5483586"/>
                  <a:pt x="2178210" y="5513464"/>
                </a:cubicBezTo>
                <a:lnTo>
                  <a:pt x="2178517" y="5517408"/>
                </a:lnTo>
                <a:lnTo>
                  <a:pt x="2230907" y="5537183"/>
                </a:lnTo>
                <a:cubicBezTo>
                  <a:pt x="2301930" y="5580802"/>
                  <a:pt x="2330713" y="5656659"/>
                  <a:pt x="2325708" y="5747687"/>
                </a:cubicBezTo>
                <a:cubicBezTo>
                  <a:pt x="2322371" y="5791516"/>
                  <a:pt x="2327376" y="5823546"/>
                  <a:pt x="2340725" y="5848832"/>
                </a:cubicBezTo>
                <a:lnTo>
                  <a:pt x="2373254" y="5879163"/>
                </a:lnTo>
                <a:lnTo>
                  <a:pt x="2391192" y="5822156"/>
                </a:lnTo>
                <a:cubicBezTo>
                  <a:pt x="2399796" y="5800340"/>
                  <a:pt x="2410244" y="5781433"/>
                  <a:pt x="2423766" y="5771252"/>
                </a:cubicBezTo>
                <a:lnTo>
                  <a:pt x="2584909" y="5650406"/>
                </a:lnTo>
                <a:lnTo>
                  <a:pt x="2579995" y="5641492"/>
                </a:lnTo>
                <a:cubicBezTo>
                  <a:pt x="2566994" y="5604653"/>
                  <a:pt x="2546189" y="5588866"/>
                  <a:pt x="2509782" y="5599391"/>
                </a:cubicBezTo>
                <a:cubicBezTo>
                  <a:pt x="2504582" y="5599391"/>
                  <a:pt x="2499380" y="5599391"/>
                  <a:pt x="2494179" y="5599391"/>
                </a:cubicBezTo>
                <a:cubicBezTo>
                  <a:pt x="2465574" y="5594128"/>
                  <a:pt x="2455171" y="5583602"/>
                  <a:pt x="2465574" y="5557289"/>
                </a:cubicBezTo>
                <a:cubicBezTo>
                  <a:pt x="2473375" y="5533607"/>
                  <a:pt x="2473375" y="5509926"/>
                  <a:pt x="2470776" y="5486244"/>
                </a:cubicBezTo>
                <a:cubicBezTo>
                  <a:pt x="2468175" y="5441510"/>
                  <a:pt x="2452572" y="5420461"/>
                  <a:pt x="2410963" y="5412566"/>
                </a:cubicBezTo>
                <a:cubicBezTo>
                  <a:pt x="2384958" y="5407304"/>
                  <a:pt x="2361554" y="5396778"/>
                  <a:pt x="2338149" y="5388884"/>
                </a:cubicBezTo>
                <a:cubicBezTo>
                  <a:pt x="2335550" y="5373096"/>
                  <a:pt x="2345952" y="5367832"/>
                  <a:pt x="2353753" y="5357309"/>
                </a:cubicBezTo>
                <a:cubicBezTo>
                  <a:pt x="2362205" y="5347441"/>
                  <a:pt x="2368869" y="5333297"/>
                  <a:pt x="2373500" y="5317016"/>
                </a:cubicBezTo>
                <a:close/>
                <a:moveTo>
                  <a:pt x="192834" y="3991170"/>
                </a:moveTo>
                <a:cubicBezTo>
                  <a:pt x="196496" y="3991170"/>
                  <a:pt x="203821" y="3991170"/>
                  <a:pt x="205653" y="3995504"/>
                </a:cubicBezTo>
                <a:cubicBezTo>
                  <a:pt x="223963" y="4015003"/>
                  <a:pt x="240445" y="4032335"/>
                  <a:pt x="264249" y="4004170"/>
                </a:cubicBezTo>
                <a:cubicBezTo>
                  <a:pt x="271574" y="3993337"/>
                  <a:pt x="277068" y="4004170"/>
                  <a:pt x="278899" y="4012836"/>
                </a:cubicBezTo>
                <a:cubicBezTo>
                  <a:pt x="284391" y="4049669"/>
                  <a:pt x="299041" y="4049669"/>
                  <a:pt x="321014" y="4028003"/>
                </a:cubicBezTo>
                <a:cubicBezTo>
                  <a:pt x="335664" y="4012836"/>
                  <a:pt x="342989" y="4017170"/>
                  <a:pt x="342989" y="4038836"/>
                </a:cubicBezTo>
                <a:cubicBezTo>
                  <a:pt x="342989" y="4051836"/>
                  <a:pt x="339327" y="4067004"/>
                  <a:pt x="355806" y="4069169"/>
                </a:cubicBezTo>
                <a:cubicBezTo>
                  <a:pt x="392429" y="4077837"/>
                  <a:pt x="407078" y="4108169"/>
                  <a:pt x="405246" y="4147170"/>
                </a:cubicBezTo>
                <a:cubicBezTo>
                  <a:pt x="403417" y="4175337"/>
                  <a:pt x="410740" y="4188336"/>
                  <a:pt x="427221" y="4199171"/>
                </a:cubicBezTo>
                <a:cubicBezTo>
                  <a:pt x="427221" y="4207837"/>
                  <a:pt x="427221" y="4216503"/>
                  <a:pt x="427221" y="4225169"/>
                </a:cubicBezTo>
                <a:cubicBezTo>
                  <a:pt x="408909" y="4238170"/>
                  <a:pt x="403417" y="4262003"/>
                  <a:pt x="408909" y="4283671"/>
                </a:cubicBezTo>
                <a:cubicBezTo>
                  <a:pt x="418065" y="4322670"/>
                  <a:pt x="407078" y="4353004"/>
                  <a:pt x="383273" y="4379005"/>
                </a:cubicBezTo>
                <a:cubicBezTo>
                  <a:pt x="374117" y="4389838"/>
                  <a:pt x="364963" y="4398504"/>
                  <a:pt x="361300" y="4413671"/>
                </a:cubicBezTo>
                <a:cubicBezTo>
                  <a:pt x="357637" y="4437504"/>
                  <a:pt x="346650" y="4450505"/>
                  <a:pt x="326508" y="4448338"/>
                </a:cubicBezTo>
                <a:cubicBezTo>
                  <a:pt x="311860" y="4448338"/>
                  <a:pt x="300872" y="4459171"/>
                  <a:pt x="295379" y="4467837"/>
                </a:cubicBezTo>
                <a:cubicBezTo>
                  <a:pt x="264249" y="4519838"/>
                  <a:pt x="218471" y="4491670"/>
                  <a:pt x="180017" y="4498171"/>
                </a:cubicBezTo>
                <a:cubicBezTo>
                  <a:pt x="163536" y="4500337"/>
                  <a:pt x="128744" y="4511170"/>
                  <a:pt x="121421" y="4496004"/>
                </a:cubicBezTo>
                <a:cubicBezTo>
                  <a:pt x="99446" y="4452670"/>
                  <a:pt x="42680" y="4470004"/>
                  <a:pt x="29863" y="4411504"/>
                </a:cubicBezTo>
                <a:cubicBezTo>
                  <a:pt x="26201" y="4394170"/>
                  <a:pt x="565" y="4383337"/>
                  <a:pt x="24370" y="4359503"/>
                </a:cubicBezTo>
                <a:cubicBezTo>
                  <a:pt x="31695" y="4353004"/>
                  <a:pt x="29863" y="4340004"/>
                  <a:pt x="22538" y="4337837"/>
                </a:cubicBezTo>
                <a:cubicBezTo>
                  <a:pt x="-6760" y="4324837"/>
                  <a:pt x="-4929" y="4305337"/>
                  <a:pt x="13382" y="4279337"/>
                </a:cubicBezTo>
                <a:cubicBezTo>
                  <a:pt x="18876" y="4270671"/>
                  <a:pt x="11551" y="4259838"/>
                  <a:pt x="7888" y="4251170"/>
                </a:cubicBezTo>
                <a:cubicBezTo>
                  <a:pt x="565" y="4238170"/>
                  <a:pt x="-1266" y="4225169"/>
                  <a:pt x="9720" y="4214336"/>
                </a:cubicBezTo>
                <a:cubicBezTo>
                  <a:pt x="20707" y="4203503"/>
                  <a:pt x="18876" y="4190503"/>
                  <a:pt x="22538" y="4177502"/>
                </a:cubicBezTo>
                <a:cubicBezTo>
                  <a:pt x="31695" y="4145003"/>
                  <a:pt x="42680" y="4103835"/>
                  <a:pt x="62824" y="4088670"/>
                </a:cubicBezTo>
                <a:cubicBezTo>
                  <a:pt x="106770" y="4056169"/>
                  <a:pt x="148887" y="4021502"/>
                  <a:pt x="192834" y="3991170"/>
                </a:cubicBezTo>
                <a:close/>
                <a:moveTo>
                  <a:pt x="7574908" y="867292"/>
                </a:moveTo>
                <a:lnTo>
                  <a:pt x="7530793" y="908210"/>
                </a:lnTo>
                <a:cubicBezTo>
                  <a:pt x="7513920" y="924217"/>
                  <a:pt x="7499158" y="942356"/>
                  <a:pt x="7492831" y="967963"/>
                </a:cubicBezTo>
                <a:cubicBezTo>
                  <a:pt x="7488613" y="985036"/>
                  <a:pt x="7492831" y="1006376"/>
                  <a:pt x="7505484" y="1006376"/>
                </a:cubicBezTo>
                <a:cubicBezTo>
                  <a:pt x="7516029" y="1006376"/>
                  <a:pt x="7526574" y="1007444"/>
                  <a:pt x="7537120" y="1006911"/>
                </a:cubicBezTo>
                <a:lnTo>
                  <a:pt x="7550429" y="1003094"/>
                </a:lnTo>
                <a:lnTo>
                  <a:pt x="7567796" y="955148"/>
                </a:lnTo>
                <a:cubicBezTo>
                  <a:pt x="7567102" y="932812"/>
                  <a:pt x="7567181" y="910118"/>
                  <a:pt x="7569721" y="887712"/>
                </a:cubicBezTo>
                <a:close/>
                <a:moveTo>
                  <a:pt x="6858951" y="245"/>
                </a:moveTo>
                <a:cubicBezTo>
                  <a:pt x="6869628" y="979"/>
                  <a:pt x="6881227" y="3379"/>
                  <a:pt x="6893881" y="7648"/>
                </a:cubicBezTo>
                <a:cubicBezTo>
                  <a:pt x="6847484" y="50328"/>
                  <a:pt x="6889663" y="110081"/>
                  <a:pt x="6851702" y="152762"/>
                </a:cubicBezTo>
                <a:cubicBezTo>
                  <a:pt x="6855920" y="216783"/>
                  <a:pt x="6822176" y="268000"/>
                  <a:pt x="6809522" y="323485"/>
                </a:cubicBezTo>
                <a:cubicBezTo>
                  <a:pt x="6801086" y="378970"/>
                  <a:pt x="6784215" y="438723"/>
                  <a:pt x="6763124" y="489940"/>
                </a:cubicBezTo>
                <a:cubicBezTo>
                  <a:pt x="6725163" y="575302"/>
                  <a:pt x="6801086" y="626519"/>
                  <a:pt x="6868574" y="613714"/>
                </a:cubicBezTo>
                <a:cubicBezTo>
                  <a:pt x="6881227" y="613714"/>
                  <a:pt x="6889663" y="605178"/>
                  <a:pt x="6893881" y="596641"/>
                </a:cubicBezTo>
                <a:cubicBezTo>
                  <a:pt x="6902316" y="588107"/>
                  <a:pt x="6902316" y="575302"/>
                  <a:pt x="6906534" y="566766"/>
                </a:cubicBezTo>
                <a:cubicBezTo>
                  <a:pt x="6931843" y="541156"/>
                  <a:pt x="6961368" y="524085"/>
                  <a:pt x="6990895" y="532622"/>
                </a:cubicBezTo>
                <a:cubicBezTo>
                  <a:pt x="7024638" y="541156"/>
                  <a:pt x="7028855" y="575302"/>
                  <a:pt x="7037291" y="600910"/>
                </a:cubicBezTo>
                <a:cubicBezTo>
                  <a:pt x="7041509" y="613714"/>
                  <a:pt x="7037291" y="626519"/>
                  <a:pt x="7037291" y="635055"/>
                </a:cubicBezTo>
                <a:cubicBezTo>
                  <a:pt x="7041509" y="720416"/>
                  <a:pt x="7087907" y="784436"/>
                  <a:pt x="7163830" y="801509"/>
                </a:cubicBezTo>
                <a:cubicBezTo>
                  <a:pt x="7180701" y="805777"/>
                  <a:pt x="7201792" y="805777"/>
                  <a:pt x="7222882" y="797240"/>
                </a:cubicBezTo>
                <a:cubicBezTo>
                  <a:pt x="7277715" y="771633"/>
                  <a:pt x="7340985" y="780169"/>
                  <a:pt x="7400035" y="754560"/>
                </a:cubicBezTo>
                <a:cubicBezTo>
                  <a:pt x="7408472" y="750292"/>
                  <a:pt x="7429561" y="763096"/>
                  <a:pt x="7437997" y="771633"/>
                </a:cubicBezTo>
                <a:cubicBezTo>
                  <a:pt x="7454869" y="788704"/>
                  <a:pt x="7471740" y="805777"/>
                  <a:pt x="7484395" y="831386"/>
                </a:cubicBezTo>
                <a:cubicBezTo>
                  <a:pt x="7492831" y="856993"/>
                  <a:pt x="7509702" y="856993"/>
                  <a:pt x="7535009" y="839921"/>
                </a:cubicBezTo>
                <a:cubicBezTo>
                  <a:pt x="7539227" y="835654"/>
                  <a:pt x="7543445" y="827118"/>
                  <a:pt x="7551883" y="822850"/>
                </a:cubicBezTo>
                <a:cubicBezTo>
                  <a:pt x="7558209" y="820715"/>
                  <a:pt x="7565591" y="818581"/>
                  <a:pt x="7572445" y="818048"/>
                </a:cubicBezTo>
                <a:lnTo>
                  <a:pt x="7586430" y="821907"/>
                </a:lnTo>
                <a:lnTo>
                  <a:pt x="7589588" y="803062"/>
                </a:lnTo>
                <a:cubicBezTo>
                  <a:pt x="7588465" y="797443"/>
                  <a:pt x="7584457" y="792677"/>
                  <a:pt x="7575455" y="789260"/>
                </a:cubicBezTo>
                <a:cubicBezTo>
                  <a:pt x="7558856" y="785561"/>
                  <a:pt x="7579119" y="772474"/>
                  <a:pt x="7574903" y="763084"/>
                </a:cubicBezTo>
                <a:cubicBezTo>
                  <a:pt x="7567590" y="755115"/>
                  <a:pt x="7554656" y="734627"/>
                  <a:pt x="7576038" y="732353"/>
                </a:cubicBezTo>
                <a:cubicBezTo>
                  <a:pt x="7589827" y="729793"/>
                  <a:pt x="7606426" y="733494"/>
                  <a:pt x="7611765" y="753698"/>
                </a:cubicBezTo>
                <a:cubicBezTo>
                  <a:pt x="7615982" y="763088"/>
                  <a:pt x="7612602" y="772193"/>
                  <a:pt x="7612317" y="779876"/>
                </a:cubicBezTo>
                <a:cubicBezTo>
                  <a:pt x="7619046" y="844751"/>
                  <a:pt x="7602984" y="908770"/>
                  <a:pt x="7600426" y="977913"/>
                </a:cubicBezTo>
                <a:lnTo>
                  <a:pt x="7600646" y="988259"/>
                </a:lnTo>
                <a:lnTo>
                  <a:pt x="7602498" y="987703"/>
                </a:lnTo>
                <a:cubicBezTo>
                  <a:pt x="7615152" y="988238"/>
                  <a:pt x="7627806" y="993573"/>
                  <a:pt x="7636241" y="1006376"/>
                </a:cubicBezTo>
                <a:lnTo>
                  <a:pt x="7659146" y="1050670"/>
                </a:lnTo>
                <a:lnTo>
                  <a:pt x="7670740" y="1051331"/>
                </a:lnTo>
                <a:cubicBezTo>
                  <a:pt x="7683123" y="1045643"/>
                  <a:pt x="7698602" y="1038530"/>
                  <a:pt x="7714078" y="1031420"/>
                </a:cubicBezTo>
                <a:cubicBezTo>
                  <a:pt x="7726461" y="1025729"/>
                  <a:pt x="7741937" y="1018618"/>
                  <a:pt x="7760511" y="1010084"/>
                </a:cubicBezTo>
                <a:cubicBezTo>
                  <a:pt x="7773161" y="1038253"/>
                  <a:pt x="7777931" y="1073823"/>
                  <a:pt x="7797057" y="1091464"/>
                </a:cubicBezTo>
                <a:cubicBezTo>
                  <a:pt x="7820686" y="1110816"/>
                  <a:pt x="7855575" y="1113666"/>
                  <a:pt x="7887082" y="1125619"/>
                </a:cubicBezTo>
                <a:cubicBezTo>
                  <a:pt x="7910994" y="1137287"/>
                  <a:pt x="7936596" y="1144404"/>
                  <a:pt x="7960508" y="1156072"/>
                </a:cubicBezTo>
                <a:cubicBezTo>
                  <a:pt x="7992017" y="1168027"/>
                  <a:pt x="7992017" y="1168027"/>
                  <a:pt x="7987498" y="1207862"/>
                </a:cubicBezTo>
                <a:cubicBezTo>
                  <a:pt x="7986361" y="1238592"/>
                  <a:pt x="8016733" y="1281276"/>
                  <a:pt x="8046836" y="1290099"/>
                </a:cubicBezTo>
                <a:cubicBezTo>
                  <a:pt x="8055838" y="1293516"/>
                  <a:pt x="8063435" y="1293800"/>
                  <a:pt x="8066530" y="1292378"/>
                </a:cubicBezTo>
                <a:cubicBezTo>
                  <a:pt x="8099461" y="1265921"/>
                  <a:pt x="8141662" y="1276738"/>
                  <a:pt x="8174307" y="1257962"/>
                </a:cubicBezTo>
                <a:cubicBezTo>
                  <a:pt x="8188379" y="1247719"/>
                  <a:pt x="8203289" y="1255973"/>
                  <a:pt x="8213696" y="1262518"/>
                </a:cubicBezTo>
                <a:cubicBezTo>
                  <a:pt x="8219603" y="1267355"/>
                  <a:pt x="8220726" y="1278169"/>
                  <a:pt x="8214534" y="1281013"/>
                </a:cubicBezTo>
                <a:cubicBezTo>
                  <a:pt x="8191176" y="1295523"/>
                  <a:pt x="8166411" y="1306901"/>
                  <a:pt x="8141647" y="1318280"/>
                </a:cubicBezTo>
                <a:cubicBezTo>
                  <a:pt x="8115477" y="1326529"/>
                  <a:pt x="8105906" y="1338477"/>
                  <a:pt x="8123626" y="1352991"/>
                </a:cubicBezTo>
                <a:cubicBezTo>
                  <a:pt x="8133750" y="1367220"/>
                  <a:pt x="8150065" y="1378604"/>
                  <a:pt x="8161878" y="1388278"/>
                </a:cubicBezTo>
                <a:cubicBezTo>
                  <a:pt x="8175382" y="1393402"/>
                  <a:pt x="8187480" y="1395394"/>
                  <a:pt x="8202389" y="1403648"/>
                </a:cubicBezTo>
                <a:cubicBezTo>
                  <a:pt x="8190844" y="1427832"/>
                  <a:pt x="8169175" y="1437789"/>
                  <a:pt x="8148075" y="1432381"/>
                </a:cubicBezTo>
                <a:cubicBezTo>
                  <a:pt x="8117972" y="1423556"/>
                  <a:pt x="8124715" y="1446890"/>
                  <a:pt x="8125838" y="1457700"/>
                </a:cubicBezTo>
                <a:cubicBezTo>
                  <a:pt x="8125554" y="1465385"/>
                  <a:pt x="8127796" y="1487009"/>
                  <a:pt x="8147775" y="1481607"/>
                </a:cubicBezTo>
                <a:cubicBezTo>
                  <a:pt x="8175635" y="1468804"/>
                  <a:pt x="8202927" y="1471367"/>
                  <a:pt x="8230785" y="1458566"/>
                </a:cubicBezTo>
                <a:cubicBezTo>
                  <a:pt x="8286222" y="1440647"/>
                  <a:pt x="8338847" y="1416465"/>
                  <a:pt x="8399903" y="1411068"/>
                </a:cubicBezTo>
                <a:cubicBezTo>
                  <a:pt x="8407501" y="1411353"/>
                  <a:pt x="8418478" y="1402533"/>
                  <a:pt x="8427766" y="1398265"/>
                </a:cubicBezTo>
                <a:cubicBezTo>
                  <a:pt x="8440147" y="1392577"/>
                  <a:pt x="8451124" y="1383758"/>
                  <a:pt x="8455055" y="1400829"/>
                </a:cubicBezTo>
                <a:cubicBezTo>
                  <a:pt x="8460679" y="1413349"/>
                  <a:pt x="8454203" y="1423878"/>
                  <a:pt x="8446322" y="1431273"/>
                </a:cubicBezTo>
                <a:cubicBezTo>
                  <a:pt x="8442943" y="1440380"/>
                  <a:pt x="8430845" y="1438386"/>
                  <a:pt x="8426059" y="1444361"/>
                </a:cubicBezTo>
                <a:cubicBezTo>
                  <a:pt x="8404107" y="1462001"/>
                  <a:pt x="8381885" y="1445779"/>
                  <a:pt x="8360215" y="1455734"/>
                </a:cubicBezTo>
                <a:cubicBezTo>
                  <a:pt x="8346144" y="1465977"/>
                  <a:pt x="8327286" y="1482195"/>
                  <a:pt x="8304781" y="1473655"/>
                </a:cubicBezTo>
                <a:cubicBezTo>
                  <a:pt x="8291276" y="1468532"/>
                  <a:pt x="8281705" y="1480481"/>
                  <a:pt x="8269324" y="1486172"/>
                </a:cubicBezTo>
                <a:cubicBezTo>
                  <a:pt x="8243153" y="1494420"/>
                  <a:pt x="8218104" y="1513482"/>
                  <a:pt x="8193624" y="1517178"/>
                </a:cubicBezTo>
                <a:cubicBezTo>
                  <a:pt x="8152261" y="1524856"/>
                  <a:pt x="8133119" y="1548755"/>
                  <a:pt x="8124102" y="1586883"/>
                </a:cubicBezTo>
                <a:cubicBezTo>
                  <a:pt x="8144349" y="1615338"/>
                  <a:pt x="8173062" y="1579489"/>
                  <a:pt x="8195283" y="1595711"/>
                </a:cubicBezTo>
                <a:cubicBezTo>
                  <a:pt x="8243406" y="1569822"/>
                  <a:pt x="8296299" y="1579504"/>
                  <a:pt x="8345829" y="1556746"/>
                </a:cubicBezTo>
                <a:cubicBezTo>
                  <a:pt x="8373688" y="1543945"/>
                  <a:pt x="8408293" y="1554476"/>
                  <a:pt x="8437558" y="1544805"/>
                </a:cubicBezTo>
                <a:cubicBezTo>
                  <a:pt x="8451345" y="1542245"/>
                  <a:pt x="8455278" y="1559318"/>
                  <a:pt x="8456400" y="1570130"/>
                </a:cubicBezTo>
                <a:cubicBezTo>
                  <a:pt x="8460617" y="1579521"/>
                  <a:pt x="8448235" y="1585210"/>
                  <a:pt x="8440637" y="1584925"/>
                </a:cubicBezTo>
                <a:cubicBezTo>
                  <a:pt x="8387461" y="1582927"/>
                  <a:pt x="8336244" y="1610238"/>
                  <a:pt x="8285876" y="1614501"/>
                </a:cubicBezTo>
                <a:cubicBezTo>
                  <a:pt x="8267588" y="1615352"/>
                  <a:pt x="8252108" y="1622465"/>
                  <a:pt x="8233821" y="1623316"/>
                </a:cubicBezTo>
                <a:cubicBezTo>
                  <a:pt x="8204839" y="1625305"/>
                  <a:pt x="8185414" y="1656886"/>
                  <a:pt x="8164866" y="1677655"/>
                </a:cubicBezTo>
                <a:cubicBezTo>
                  <a:pt x="8141223" y="1699847"/>
                  <a:pt x="8111673" y="1717201"/>
                  <a:pt x="8082692" y="1719188"/>
                </a:cubicBezTo>
                <a:lnTo>
                  <a:pt x="8077331" y="1720607"/>
                </a:lnTo>
                <a:lnTo>
                  <a:pt x="8071258" y="1727394"/>
                </a:lnTo>
                <a:cubicBezTo>
                  <a:pt x="8058061" y="1745096"/>
                  <a:pt x="8058061" y="1745096"/>
                  <a:pt x="8071258" y="1753944"/>
                </a:cubicBezTo>
                <a:cubicBezTo>
                  <a:pt x="8084456" y="1762790"/>
                  <a:pt x="8091053" y="1771646"/>
                  <a:pt x="8084456" y="1789339"/>
                </a:cubicBezTo>
                <a:cubicBezTo>
                  <a:pt x="8058061" y="1824735"/>
                  <a:pt x="8031666" y="1842437"/>
                  <a:pt x="7992073" y="1833589"/>
                </a:cubicBezTo>
                <a:lnTo>
                  <a:pt x="7983521" y="1845055"/>
                </a:lnTo>
                <a:lnTo>
                  <a:pt x="7994767" y="1864260"/>
                </a:lnTo>
                <a:lnTo>
                  <a:pt x="8000654" y="1869996"/>
                </a:lnTo>
                <a:lnTo>
                  <a:pt x="8029867" y="1873440"/>
                </a:lnTo>
                <a:lnTo>
                  <a:pt x="8032729" y="1872796"/>
                </a:lnTo>
                <a:cubicBezTo>
                  <a:pt x="8066472" y="1851455"/>
                  <a:pt x="8104433" y="1859991"/>
                  <a:pt x="8138177" y="1864260"/>
                </a:cubicBezTo>
                <a:cubicBezTo>
                  <a:pt x="8149776" y="1865326"/>
                  <a:pt x="8160848" y="1870394"/>
                  <a:pt x="8170604" y="1878131"/>
                </a:cubicBezTo>
                <a:lnTo>
                  <a:pt x="8188414" y="1899835"/>
                </a:lnTo>
                <a:lnTo>
                  <a:pt x="8199108" y="1897742"/>
                </a:lnTo>
                <a:cubicBezTo>
                  <a:pt x="8208180" y="1897742"/>
                  <a:pt x="8216429" y="1899955"/>
                  <a:pt x="8223028" y="1895533"/>
                </a:cubicBezTo>
                <a:cubicBezTo>
                  <a:pt x="8242824" y="1895533"/>
                  <a:pt x="8256020" y="1904380"/>
                  <a:pt x="8256020" y="1922082"/>
                </a:cubicBezTo>
                <a:cubicBezTo>
                  <a:pt x="8256020" y="1939775"/>
                  <a:pt x="8249423" y="1957478"/>
                  <a:pt x="8236225" y="1957478"/>
                </a:cubicBezTo>
                <a:lnTo>
                  <a:pt x="8204146" y="1965298"/>
                </a:lnTo>
                <a:lnTo>
                  <a:pt x="8201447" y="1983766"/>
                </a:lnTo>
                <a:cubicBezTo>
                  <a:pt x="8180358" y="2030715"/>
                  <a:pt x="8163484" y="2077663"/>
                  <a:pt x="8129740" y="2116075"/>
                </a:cubicBezTo>
                <a:cubicBezTo>
                  <a:pt x="8117086" y="2128880"/>
                  <a:pt x="8108651" y="2137416"/>
                  <a:pt x="8091779" y="2120343"/>
                </a:cubicBezTo>
                <a:cubicBezTo>
                  <a:pt x="8085453" y="2113942"/>
                  <a:pt x="8078071" y="2115009"/>
                  <a:pt x="8071745" y="2119277"/>
                </a:cubicBezTo>
                <a:lnTo>
                  <a:pt x="8058929" y="2136236"/>
                </a:lnTo>
                <a:lnTo>
                  <a:pt x="8071258" y="2152157"/>
                </a:lnTo>
                <a:cubicBezTo>
                  <a:pt x="8071258" y="2152157"/>
                  <a:pt x="8071258" y="2161011"/>
                  <a:pt x="8071258" y="2169859"/>
                </a:cubicBezTo>
                <a:cubicBezTo>
                  <a:pt x="8064659" y="2178705"/>
                  <a:pt x="8058061" y="2169859"/>
                  <a:pt x="8051462" y="2178705"/>
                </a:cubicBezTo>
                <a:lnTo>
                  <a:pt x="8032114" y="2176760"/>
                </a:lnTo>
                <a:lnTo>
                  <a:pt x="8024292" y="2188633"/>
                </a:lnTo>
                <a:lnTo>
                  <a:pt x="8026151" y="2205254"/>
                </a:lnTo>
                <a:lnTo>
                  <a:pt x="8051462" y="2205254"/>
                </a:lnTo>
                <a:cubicBezTo>
                  <a:pt x="8071258" y="2205254"/>
                  <a:pt x="8097653" y="2205254"/>
                  <a:pt x="8117448" y="2205254"/>
                </a:cubicBezTo>
                <a:cubicBezTo>
                  <a:pt x="8130647" y="2205254"/>
                  <a:pt x="8143843" y="2205254"/>
                  <a:pt x="8150443" y="2205254"/>
                </a:cubicBezTo>
                <a:cubicBezTo>
                  <a:pt x="8170238" y="2222955"/>
                  <a:pt x="8183435" y="2240650"/>
                  <a:pt x="8203232" y="2249504"/>
                </a:cubicBezTo>
                <a:cubicBezTo>
                  <a:pt x="8229627" y="2258350"/>
                  <a:pt x="8256020" y="2276052"/>
                  <a:pt x="8282415" y="2284900"/>
                </a:cubicBezTo>
                <a:cubicBezTo>
                  <a:pt x="8302211" y="2284900"/>
                  <a:pt x="8302211" y="2293746"/>
                  <a:pt x="8302211" y="2311448"/>
                </a:cubicBezTo>
                <a:cubicBezTo>
                  <a:pt x="8302211" y="2329141"/>
                  <a:pt x="8295614" y="2329141"/>
                  <a:pt x="8282415" y="2329141"/>
                </a:cubicBezTo>
                <a:cubicBezTo>
                  <a:pt x="8262620" y="2337998"/>
                  <a:pt x="8262620" y="2337998"/>
                  <a:pt x="8275818" y="2355691"/>
                </a:cubicBezTo>
                <a:cubicBezTo>
                  <a:pt x="8282415" y="2373393"/>
                  <a:pt x="8302211" y="2382238"/>
                  <a:pt x="8269219" y="2391086"/>
                </a:cubicBezTo>
                <a:cubicBezTo>
                  <a:pt x="8262620" y="2391086"/>
                  <a:pt x="8269219" y="2408788"/>
                  <a:pt x="8269219" y="2417634"/>
                </a:cubicBezTo>
                <a:cubicBezTo>
                  <a:pt x="8269219" y="2417634"/>
                  <a:pt x="8269219" y="2417634"/>
                  <a:pt x="8275818" y="2417634"/>
                </a:cubicBezTo>
                <a:cubicBezTo>
                  <a:pt x="8295614" y="2453038"/>
                  <a:pt x="8295614" y="2453038"/>
                  <a:pt x="8275818" y="2479579"/>
                </a:cubicBezTo>
                <a:cubicBezTo>
                  <a:pt x="8262620" y="2497281"/>
                  <a:pt x="8236225" y="2506127"/>
                  <a:pt x="8223028" y="2541531"/>
                </a:cubicBezTo>
                <a:cubicBezTo>
                  <a:pt x="8242824" y="2550377"/>
                  <a:pt x="8275818" y="2541531"/>
                  <a:pt x="8289015" y="2568072"/>
                </a:cubicBezTo>
                <a:cubicBezTo>
                  <a:pt x="8289015" y="2568072"/>
                  <a:pt x="8289015" y="2576927"/>
                  <a:pt x="8282415" y="2576927"/>
                </a:cubicBezTo>
                <a:lnTo>
                  <a:pt x="8047613" y="2576927"/>
                </a:lnTo>
                <a:lnTo>
                  <a:pt x="8031146" y="2587164"/>
                </a:lnTo>
                <a:lnTo>
                  <a:pt x="8030072" y="2590654"/>
                </a:lnTo>
                <a:lnTo>
                  <a:pt x="8044863" y="2594620"/>
                </a:lnTo>
                <a:cubicBezTo>
                  <a:pt x="8064659" y="2594620"/>
                  <a:pt x="8091053" y="2603474"/>
                  <a:pt x="8097653" y="2638870"/>
                </a:cubicBezTo>
                <a:cubicBezTo>
                  <a:pt x="8097653" y="2674265"/>
                  <a:pt x="8104252" y="2665419"/>
                  <a:pt x="8124048" y="2665419"/>
                </a:cubicBezTo>
                <a:cubicBezTo>
                  <a:pt x="8150443" y="2665419"/>
                  <a:pt x="8176837" y="2656563"/>
                  <a:pt x="8196633" y="2683113"/>
                </a:cubicBezTo>
                <a:cubicBezTo>
                  <a:pt x="8203232" y="2683113"/>
                  <a:pt x="8209830" y="2691967"/>
                  <a:pt x="8209830" y="2700815"/>
                </a:cubicBezTo>
                <a:cubicBezTo>
                  <a:pt x="8209830" y="2718508"/>
                  <a:pt x="8203232" y="2709661"/>
                  <a:pt x="8196633" y="2709661"/>
                </a:cubicBezTo>
                <a:cubicBezTo>
                  <a:pt x="8143843" y="2709661"/>
                  <a:pt x="8091053" y="2709661"/>
                  <a:pt x="8038265" y="2709661"/>
                </a:cubicBezTo>
                <a:cubicBezTo>
                  <a:pt x="8034967" y="2709661"/>
                  <a:pt x="8030016" y="2709661"/>
                  <a:pt x="8025891" y="2710766"/>
                </a:cubicBezTo>
                <a:lnTo>
                  <a:pt x="8025176" y="2711513"/>
                </a:lnTo>
                <a:lnTo>
                  <a:pt x="8025346" y="2712005"/>
                </a:lnTo>
                <a:cubicBezTo>
                  <a:pt x="8034837" y="2723210"/>
                  <a:pt x="8053817" y="2726410"/>
                  <a:pt x="8091779" y="2730678"/>
                </a:cubicBezTo>
                <a:cubicBezTo>
                  <a:pt x="8142395" y="2739215"/>
                  <a:pt x="8171922" y="2769091"/>
                  <a:pt x="8184575" y="2816041"/>
                </a:cubicBezTo>
                <a:lnTo>
                  <a:pt x="8184575" y="2824701"/>
                </a:lnTo>
                <a:lnTo>
                  <a:pt x="8262620" y="2824701"/>
                </a:lnTo>
                <a:cubicBezTo>
                  <a:pt x="8282415" y="2824701"/>
                  <a:pt x="8302211" y="2824701"/>
                  <a:pt x="8322009" y="2815856"/>
                </a:cubicBezTo>
                <a:cubicBezTo>
                  <a:pt x="8335205" y="2815856"/>
                  <a:pt x="8341804" y="2833549"/>
                  <a:pt x="8348404" y="2842404"/>
                </a:cubicBezTo>
                <a:cubicBezTo>
                  <a:pt x="8348404" y="2851251"/>
                  <a:pt x="8348404" y="2860097"/>
                  <a:pt x="8341804" y="2868953"/>
                </a:cubicBezTo>
                <a:cubicBezTo>
                  <a:pt x="8328606" y="2868953"/>
                  <a:pt x="8322009" y="2868953"/>
                  <a:pt x="8308810" y="2868953"/>
                </a:cubicBezTo>
                <a:cubicBezTo>
                  <a:pt x="8282415" y="2868953"/>
                  <a:pt x="8249423" y="2877799"/>
                  <a:pt x="8223028" y="2860097"/>
                </a:cubicBezTo>
                <a:cubicBezTo>
                  <a:pt x="8214779" y="2855674"/>
                  <a:pt x="8206944" y="2854568"/>
                  <a:pt x="8199417" y="2855260"/>
                </a:cubicBezTo>
                <a:lnTo>
                  <a:pt x="8182711" y="2859827"/>
                </a:lnTo>
                <a:lnTo>
                  <a:pt x="8169286" y="2867791"/>
                </a:lnTo>
                <a:lnTo>
                  <a:pt x="8160581" y="2867538"/>
                </a:lnTo>
                <a:lnTo>
                  <a:pt x="8157144" y="2868813"/>
                </a:lnTo>
                <a:lnTo>
                  <a:pt x="8146936" y="2868886"/>
                </a:lnTo>
                <a:lnTo>
                  <a:pt x="8121074" y="2879699"/>
                </a:lnTo>
                <a:lnTo>
                  <a:pt x="8194159" y="2893284"/>
                </a:lnTo>
                <a:cubicBezTo>
                  <a:pt x="8223028" y="2897709"/>
                  <a:pt x="8252722" y="2899920"/>
                  <a:pt x="8282415" y="2895494"/>
                </a:cubicBezTo>
                <a:cubicBezTo>
                  <a:pt x="8289015" y="2895494"/>
                  <a:pt x="8302211" y="2904349"/>
                  <a:pt x="8308810" y="2895494"/>
                </a:cubicBezTo>
                <a:cubicBezTo>
                  <a:pt x="8322009" y="2886647"/>
                  <a:pt x="8328606" y="2922042"/>
                  <a:pt x="8341804" y="2913194"/>
                </a:cubicBezTo>
                <a:cubicBezTo>
                  <a:pt x="8348404" y="2913194"/>
                  <a:pt x="8348404" y="2930897"/>
                  <a:pt x="8348404" y="2939744"/>
                </a:cubicBezTo>
                <a:cubicBezTo>
                  <a:pt x="8348404" y="2957444"/>
                  <a:pt x="8341804" y="2957444"/>
                  <a:pt x="8335205" y="2957444"/>
                </a:cubicBezTo>
                <a:cubicBezTo>
                  <a:pt x="8302211" y="2957444"/>
                  <a:pt x="8269219" y="2957444"/>
                  <a:pt x="8236225" y="2957444"/>
                </a:cubicBezTo>
                <a:cubicBezTo>
                  <a:pt x="8269219" y="2966292"/>
                  <a:pt x="8302211" y="2992840"/>
                  <a:pt x="8341804" y="2992840"/>
                </a:cubicBezTo>
                <a:cubicBezTo>
                  <a:pt x="8348404" y="2983985"/>
                  <a:pt x="8361600" y="2983985"/>
                  <a:pt x="8361600" y="3010535"/>
                </a:cubicBezTo>
                <a:cubicBezTo>
                  <a:pt x="8361600" y="3028237"/>
                  <a:pt x="8348404" y="3019390"/>
                  <a:pt x="8335205" y="3019390"/>
                </a:cubicBezTo>
                <a:cubicBezTo>
                  <a:pt x="8282415" y="3019390"/>
                  <a:pt x="8229627" y="3019390"/>
                  <a:pt x="8170238" y="3019390"/>
                </a:cubicBezTo>
                <a:cubicBezTo>
                  <a:pt x="8163639" y="3019390"/>
                  <a:pt x="8150443" y="3010535"/>
                  <a:pt x="8143843" y="3037083"/>
                </a:cubicBezTo>
                <a:cubicBezTo>
                  <a:pt x="8157042" y="3037083"/>
                  <a:pt x="8183435" y="3028237"/>
                  <a:pt x="8190034" y="3037083"/>
                </a:cubicBezTo>
                <a:cubicBezTo>
                  <a:pt x="8209830" y="3063632"/>
                  <a:pt x="8229627" y="3045937"/>
                  <a:pt x="8249423" y="3063632"/>
                </a:cubicBezTo>
                <a:cubicBezTo>
                  <a:pt x="8262620" y="3072478"/>
                  <a:pt x="8289015" y="3063632"/>
                  <a:pt x="8308810" y="3063632"/>
                </a:cubicBezTo>
                <a:cubicBezTo>
                  <a:pt x="8322009" y="3063632"/>
                  <a:pt x="8328606" y="3072478"/>
                  <a:pt x="8328606" y="3090180"/>
                </a:cubicBezTo>
                <a:cubicBezTo>
                  <a:pt x="8328606" y="3099028"/>
                  <a:pt x="8322009" y="3116728"/>
                  <a:pt x="8308810" y="3116728"/>
                </a:cubicBezTo>
                <a:cubicBezTo>
                  <a:pt x="8262620" y="3107882"/>
                  <a:pt x="8216429" y="3107882"/>
                  <a:pt x="8170238" y="3116728"/>
                </a:cubicBezTo>
                <a:cubicBezTo>
                  <a:pt x="8150443" y="3116728"/>
                  <a:pt x="8137244" y="3107882"/>
                  <a:pt x="8110849" y="3125576"/>
                </a:cubicBezTo>
                <a:cubicBezTo>
                  <a:pt x="8143843" y="3125576"/>
                  <a:pt x="8163639" y="3134430"/>
                  <a:pt x="8183435" y="3125576"/>
                </a:cubicBezTo>
                <a:cubicBezTo>
                  <a:pt x="8209830" y="3125576"/>
                  <a:pt x="8216429" y="3143278"/>
                  <a:pt x="8229627" y="3160971"/>
                </a:cubicBezTo>
                <a:cubicBezTo>
                  <a:pt x="8236225" y="3169826"/>
                  <a:pt x="8236225" y="3178673"/>
                  <a:pt x="8229627" y="3187519"/>
                </a:cubicBezTo>
                <a:cubicBezTo>
                  <a:pt x="8223028" y="3196376"/>
                  <a:pt x="8216429" y="3205221"/>
                  <a:pt x="8203232" y="3205221"/>
                </a:cubicBezTo>
                <a:cubicBezTo>
                  <a:pt x="8170238" y="3196376"/>
                  <a:pt x="8143843" y="3205221"/>
                  <a:pt x="8117448" y="3222924"/>
                </a:cubicBezTo>
                <a:lnTo>
                  <a:pt x="8089319" y="3228470"/>
                </a:lnTo>
                <a:lnTo>
                  <a:pt x="8095767" y="3237001"/>
                </a:lnTo>
                <a:cubicBezTo>
                  <a:pt x="8082512" y="3253766"/>
                  <a:pt x="8064288" y="3260472"/>
                  <a:pt x="8046061" y="3266340"/>
                </a:cubicBezTo>
                <a:lnTo>
                  <a:pt x="8019120" y="3279516"/>
                </a:lnTo>
                <a:lnTo>
                  <a:pt x="8087561" y="3302601"/>
                </a:lnTo>
                <a:cubicBezTo>
                  <a:pt x="8129740" y="3315404"/>
                  <a:pt x="8167704" y="3323940"/>
                  <a:pt x="8205665" y="3285528"/>
                </a:cubicBezTo>
                <a:cubicBezTo>
                  <a:pt x="8222536" y="3272724"/>
                  <a:pt x="8239407" y="3255652"/>
                  <a:pt x="8260497" y="3251384"/>
                </a:cubicBezTo>
                <a:cubicBezTo>
                  <a:pt x="8306897" y="3230043"/>
                  <a:pt x="8327986" y="3191631"/>
                  <a:pt x="8353293" y="3153217"/>
                </a:cubicBezTo>
                <a:cubicBezTo>
                  <a:pt x="8391253" y="3084929"/>
                  <a:pt x="8437651" y="3020908"/>
                  <a:pt x="8509356" y="2986762"/>
                </a:cubicBezTo>
                <a:cubicBezTo>
                  <a:pt x="8576844" y="2961155"/>
                  <a:pt x="8644331" y="2927009"/>
                  <a:pt x="8711818" y="2905670"/>
                </a:cubicBezTo>
                <a:cubicBezTo>
                  <a:pt x="8808831" y="2871524"/>
                  <a:pt x="8825702" y="2862989"/>
                  <a:pt x="8876320" y="2811773"/>
                </a:cubicBezTo>
                <a:cubicBezTo>
                  <a:pt x="8880538" y="2807504"/>
                  <a:pt x="8884755" y="2798968"/>
                  <a:pt x="8888973" y="2798968"/>
                </a:cubicBezTo>
                <a:cubicBezTo>
                  <a:pt x="8960677" y="2811773"/>
                  <a:pt x="9002857" y="2747751"/>
                  <a:pt x="9057691" y="2726410"/>
                </a:cubicBezTo>
                <a:lnTo>
                  <a:pt x="9074859" y="2720592"/>
                </a:lnTo>
                <a:lnTo>
                  <a:pt x="9077167" y="2716532"/>
                </a:lnTo>
                <a:cubicBezTo>
                  <a:pt x="9088439" y="2712363"/>
                  <a:pt x="9094324" y="2702130"/>
                  <a:pt x="9096498" y="2694885"/>
                </a:cubicBezTo>
                <a:cubicBezTo>
                  <a:pt x="9108124" y="2651925"/>
                  <a:pt x="9150028" y="2657365"/>
                  <a:pt x="9178077" y="2642159"/>
                </a:cubicBezTo>
                <a:cubicBezTo>
                  <a:pt x="9190244" y="2636047"/>
                  <a:pt x="9214447" y="2619040"/>
                  <a:pt x="9223679" y="2626901"/>
                </a:cubicBezTo>
                <a:cubicBezTo>
                  <a:pt x="9250861" y="2649061"/>
                  <a:pt x="9290431" y="2621539"/>
                  <a:pt x="9314164" y="2656252"/>
                </a:cubicBezTo>
                <a:cubicBezTo>
                  <a:pt x="9321090" y="2666575"/>
                  <a:pt x="9343385" y="2666383"/>
                  <a:pt x="9330717" y="2688787"/>
                </a:cubicBezTo>
                <a:cubicBezTo>
                  <a:pt x="9326622" y="2695133"/>
                  <a:pt x="9331113" y="2703139"/>
                  <a:pt x="9337264" y="2702473"/>
                </a:cubicBezTo>
                <a:cubicBezTo>
                  <a:pt x="9350075" y="2702566"/>
                  <a:pt x="9357286" y="2705940"/>
                  <a:pt x="9360302" y="2712073"/>
                </a:cubicBezTo>
                <a:lnTo>
                  <a:pt x="9359427" y="2722858"/>
                </a:lnTo>
                <a:lnTo>
                  <a:pt x="9386690" y="2743483"/>
                </a:lnTo>
                <a:cubicBezTo>
                  <a:pt x="9390909" y="2747751"/>
                  <a:pt x="9399345" y="2756287"/>
                  <a:pt x="9399345" y="2764822"/>
                </a:cubicBezTo>
                <a:cubicBezTo>
                  <a:pt x="9407781" y="2816041"/>
                  <a:pt x="9399345" y="2867257"/>
                  <a:pt x="9378254" y="2914206"/>
                </a:cubicBezTo>
                <a:cubicBezTo>
                  <a:pt x="9361383" y="2956886"/>
                  <a:pt x="9327640" y="2982494"/>
                  <a:pt x="9281242" y="3003835"/>
                </a:cubicBezTo>
                <a:cubicBezTo>
                  <a:pt x="9251717" y="3020908"/>
                  <a:pt x="9230626" y="3029444"/>
                  <a:pt x="9192665" y="3012371"/>
                </a:cubicBezTo>
                <a:cubicBezTo>
                  <a:pt x="9158923" y="2995298"/>
                  <a:pt x="9116742" y="3003835"/>
                  <a:pt x="9078780" y="3008103"/>
                </a:cubicBezTo>
                <a:cubicBezTo>
                  <a:pt x="9066126" y="3008103"/>
                  <a:pt x="9057691" y="3016639"/>
                  <a:pt x="9053473" y="3025176"/>
                </a:cubicBezTo>
                <a:cubicBezTo>
                  <a:pt x="9023948" y="3055052"/>
                  <a:pt x="8994421" y="3072125"/>
                  <a:pt x="8952241" y="3076393"/>
                </a:cubicBezTo>
                <a:cubicBezTo>
                  <a:pt x="8918498" y="3076393"/>
                  <a:pt x="8893191" y="3102000"/>
                  <a:pt x="8859447" y="3114805"/>
                </a:cubicBezTo>
                <a:cubicBezTo>
                  <a:pt x="8813048" y="3140414"/>
                  <a:pt x="8694947" y="3170290"/>
                  <a:pt x="8648549" y="3174558"/>
                </a:cubicBezTo>
                <a:cubicBezTo>
                  <a:pt x="8572626" y="3183095"/>
                  <a:pt x="8513574" y="3225775"/>
                  <a:pt x="8446089" y="3259919"/>
                </a:cubicBezTo>
                <a:cubicBezTo>
                  <a:pt x="8399689" y="3285528"/>
                  <a:pt x="8365946" y="3332477"/>
                  <a:pt x="8319550" y="3358086"/>
                </a:cubicBezTo>
                <a:cubicBezTo>
                  <a:pt x="8298459" y="3370889"/>
                  <a:pt x="8277370" y="3387961"/>
                  <a:pt x="8260497" y="3396498"/>
                </a:cubicBezTo>
                <a:cubicBezTo>
                  <a:pt x="8171922" y="3434910"/>
                  <a:pt x="8095997" y="3486127"/>
                  <a:pt x="8020074" y="3537344"/>
                </a:cubicBezTo>
                <a:lnTo>
                  <a:pt x="8003544" y="3547149"/>
                </a:lnTo>
                <a:lnTo>
                  <a:pt x="7991697" y="3639987"/>
                </a:lnTo>
                <a:cubicBezTo>
                  <a:pt x="7983101" y="3675821"/>
                  <a:pt x="7969847" y="3711448"/>
                  <a:pt x="7949965" y="3746653"/>
                </a:cubicBezTo>
                <a:lnTo>
                  <a:pt x="7946483" y="3767788"/>
                </a:lnTo>
                <a:lnTo>
                  <a:pt x="7956805" y="3772088"/>
                </a:lnTo>
                <a:cubicBezTo>
                  <a:pt x="8062254" y="3827573"/>
                  <a:pt x="8171922" y="3857451"/>
                  <a:pt x="8281588" y="3891594"/>
                </a:cubicBezTo>
                <a:cubicBezTo>
                  <a:pt x="8302677" y="3900131"/>
                  <a:pt x="8327986" y="3908667"/>
                  <a:pt x="8353293" y="3917204"/>
                </a:cubicBezTo>
                <a:cubicBezTo>
                  <a:pt x="8387036" y="3930007"/>
                  <a:pt x="8424998" y="3938543"/>
                  <a:pt x="8450307" y="3904399"/>
                </a:cubicBezTo>
                <a:cubicBezTo>
                  <a:pt x="8467178" y="3887326"/>
                  <a:pt x="8488267" y="3891594"/>
                  <a:pt x="8505139" y="3895863"/>
                </a:cubicBezTo>
                <a:cubicBezTo>
                  <a:pt x="8526228" y="3895863"/>
                  <a:pt x="8543099" y="3917204"/>
                  <a:pt x="8564190" y="3912936"/>
                </a:cubicBezTo>
                <a:cubicBezTo>
                  <a:pt x="8572626" y="3912936"/>
                  <a:pt x="8589499" y="3930007"/>
                  <a:pt x="8589499" y="3942811"/>
                </a:cubicBezTo>
                <a:cubicBezTo>
                  <a:pt x="8602153" y="4011101"/>
                  <a:pt x="8568408" y="4122071"/>
                  <a:pt x="8479832" y="4169019"/>
                </a:cubicBezTo>
                <a:cubicBezTo>
                  <a:pt x="8433433" y="4194629"/>
                  <a:pt x="8403907" y="4203163"/>
                  <a:pt x="8361729" y="4169019"/>
                </a:cubicBezTo>
                <a:cubicBezTo>
                  <a:pt x="8332204" y="4143410"/>
                  <a:pt x="8294241" y="4126339"/>
                  <a:pt x="8264715" y="4100730"/>
                </a:cubicBezTo>
                <a:cubicBezTo>
                  <a:pt x="8235190" y="4079390"/>
                  <a:pt x="8205665" y="4045245"/>
                  <a:pt x="8159267" y="4079390"/>
                </a:cubicBezTo>
                <a:cubicBezTo>
                  <a:pt x="8129740" y="4096462"/>
                  <a:pt x="8074908" y="4058049"/>
                  <a:pt x="8049601" y="4023906"/>
                </a:cubicBezTo>
                <a:cubicBezTo>
                  <a:pt x="8028512" y="3989760"/>
                  <a:pt x="8020074" y="3947079"/>
                  <a:pt x="7986330" y="3921470"/>
                </a:cubicBezTo>
                <a:lnTo>
                  <a:pt x="7959817" y="3898796"/>
                </a:lnTo>
                <a:lnTo>
                  <a:pt x="7936710" y="3921008"/>
                </a:lnTo>
                <a:cubicBezTo>
                  <a:pt x="7910201" y="3934421"/>
                  <a:pt x="7896946" y="3954537"/>
                  <a:pt x="7857183" y="3921008"/>
                </a:cubicBezTo>
                <a:cubicBezTo>
                  <a:pt x="7810790" y="3874067"/>
                  <a:pt x="7764399" y="3887477"/>
                  <a:pt x="7737890" y="3947831"/>
                </a:cubicBezTo>
                <a:cubicBezTo>
                  <a:pt x="7724635" y="3981362"/>
                  <a:pt x="7718008" y="4014891"/>
                  <a:pt x="7704753" y="4048422"/>
                </a:cubicBezTo>
                <a:cubicBezTo>
                  <a:pt x="7671617" y="4155717"/>
                  <a:pt x="7592087" y="4236187"/>
                  <a:pt x="7512560" y="4309954"/>
                </a:cubicBezTo>
                <a:cubicBezTo>
                  <a:pt x="7505933" y="4323365"/>
                  <a:pt x="7479422" y="4330072"/>
                  <a:pt x="7466167" y="4323365"/>
                </a:cubicBezTo>
                <a:cubicBezTo>
                  <a:pt x="7380012" y="4316659"/>
                  <a:pt x="7287228" y="4356896"/>
                  <a:pt x="7201074" y="4323365"/>
                </a:cubicBezTo>
                <a:cubicBezTo>
                  <a:pt x="7187819" y="4410542"/>
                  <a:pt x="7267347" y="4457484"/>
                  <a:pt x="7254092" y="4544661"/>
                </a:cubicBezTo>
                <a:cubicBezTo>
                  <a:pt x="7194446" y="4497720"/>
                  <a:pt x="7148054" y="4464191"/>
                  <a:pt x="7101662" y="4423955"/>
                </a:cubicBezTo>
                <a:cubicBezTo>
                  <a:pt x="7028762" y="4363601"/>
                  <a:pt x="6955860" y="4323365"/>
                  <a:pt x="6863078" y="4363601"/>
                </a:cubicBezTo>
                <a:cubicBezTo>
                  <a:pt x="6776922" y="4397132"/>
                  <a:pt x="6763667" y="4477602"/>
                  <a:pt x="6750412" y="4558074"/>
                </a:cubicBezTo>
                <a:cubicBezTo>
                  <a:pt x="6730531" y="4698898"/>
                  <a:pt x="6710649" y="4712311"/>
                  <a:pt x="6584728" y="4658662"/>
                </a:cubicBezTo>
                <a:cubicBezTo>
                  <a:pt x="6525083" y="4631839"/>
                  <a:pt x="6525083" y="4631839"/>
                  <a:pt x="6472063" y="4698898"/>
                </a:cubicBezTo>
                <a:cubicBezTo>
                  <a:pt x="6425672" y="4765958"/>
                  <a:pt x="6379281" y="4833017"/>
                  <a:pt x="6286497" y="4812899"/>
                </a:cubicBezTo>
                <a:cubicBezTo>
                  <a:pt x="6240106" y="4799488"/>
                  <a:pt x="6233478" y="4833017"/>
                  <a:pt x="6226851" y="4866548"/>
                </a:cubicBezTo>
                <a:cubicBezTo>
                  <a:pt x="6213597" y="4926902"/>
                  <a:pt x="6233478" y="4980549"/>
                  <a:pt x="6253360" y="5034197"/>
                </a:cubicBezTo>
                <a:lnTo>
                  <a:pt x="6275755" y="5142807"/>
                </a:lnTo>
                <a:lnTo>
                  <a:pt x="6290883" y="5144901"/>
                </a:lnTo>
                <a:cubicBezTo>
                  <a:pt x="6296583" y="5146920"/>
                  <a:pt x="6301862" y="5150571"/>
                  <a:pt x="6306386" y="5157190"/>
                </a:cubicBezTo>
                <a:cubicBezTo>
                  <a:pt x="6311668" y="5165063"/>
                  <a:pt x="6328672" y="5164916"/>
                  <a:pt x="6319011" y="5182003"/>
                </a:cubicBezTo>
                <a:cubicBezTo>
                  <a:pt x="6315888" y="5186843"/>
                  <a:pt x="6319313" y="5192946"/>
                  <a:pt x="6324004" y="5192441"/>
                </a:cubicBezTo>
                <a:cubicBezTo>
                  <a:pt x="6343547" y="5192582"/>
                  <a:pt x="6345998" y="5202732"/>
                  <a:pt x="6339953" y="5219709"/>
                </a:cubicBezTo>
                <a:cubicBezTo>
                  <a:pt x="6338295" y="5225236"/>
                  <a:pt x="6344552" y="5229063"/>
                  <a:pt x="6348269" y="5232603"/>
                </a:cubicBezTo>
                <a:cubicBezTo>
                  <a:pt x="6354917" y="5237514"/>
                  <a:pt x="6358342" y="5243617"/>
                  <a:pt x="6353854" y="5251421"/>
                </a:cubicBezTo>
                <a:cubicBezTo>
                  <a:pt x="6349364" y="5259223"/>
                  <a:pt x="6352789" y="5265328"/>
                  <a:pt x="6352991" y="5272623"/>
                </a:cubicBezTo>
                <a:cubicBezTo>
                  <a:pt x="6353494" y="5290864"/>
                  <a:pt x="6354488" y="5313837"/>
                  <a:pt x="6345410" y="5325794"/>
                </a:cubicBezTo>
                <a:cubicBezTo>
                  <a:pt x="6325496" y="5351586"/>
                  <a:pt x="6307048" y="5378065"/>
                  <a:pt x="6286741" y="5402775"/>
                </a:cubicBezTo>
                <a:cubicBezTo>
                  <a:pt x="6284593" y="5403569"/>
                  <a:pt x="6280295" y="5405160"/>
                  <a:pt x="6278437" y="5403390"/>
                </a:cubicBezTo>
                <a:cubicBezTo>
                  <a:pt x="6264165" y="5397612"/>
                  <a:pt x="6251360" y="5392523"/>
                  <a:pt x="6242483" y="5411775"/>
                </a:cubicBezTo>
                <a:cubicBezTo>
                  <a:pt x="6240143" y="5418783"/>
                  <a:pt x="6234960" y="5414557"/>
                  <a:pt x="6232318" y="5410621"/>
                </a:cubicBezTo>
                <a:cubicBezTo>
                  <a:pt x="6222436" y="5393394"/>
                  <a:pt x="6213839" y="5396572"/>
                  <a:pt x="6204862" y="5412179"/>
                </a:cubicBezTo>
                <a:cubicBezTo>
                  <a:pt x="6199006" y="5422942"/>
                  <a:pt x="6193926" y="5422366"/>
                  <a:pt x="6190008" y="5411530"/>
                </a:cubicBezTo>
                <a:cubicBezTo>
                  <a:pt x="6187657" y="5405029"/>
                  <a:pt x="6187064" y="5396649"/>
                  <a:pt x="6177001" y="5399143"/>
                </a:cubicBezTo>
                <a:cubicBezTo>
                  <a:pt x="6153944" y="5402759"/>
                  <a:pt x="6139863" y="5390768"/>
                  <a:pt x="6133886" y="5370867"/>
                </a:cubicBezTo>
                <a:cubicBezTo>
                  <a:pt x="6129869" y="5356384"/>
                  <a:pt x="6123220" y="5351472"/>
                  <a:pt x="6111590" y="5349633"/>
                </a:cubicBezTo>
                <a:cubicBezTo>
                  <a:pt x="6110022" y="5345297"/>
                  <a:pt x="6108456" y="5340963"/>
                  <a:pt x="6106888" y="5336629"/>
                </a:cubicBezTo>
                <a:cubicBezTo>
                  <a:pt x="6115284" y="5326153"/>
                  <a:pt x="6114199" y="5313041"/>
                  <a:pt x="6107059" y="5303399"/>
                </a:cubicBezTo>
                <a:cubicBezTo>
                  <a:pt x="6094634" y="5285881"/>
                  <a:pt x="6095599" y="5268327"/>
                  <a:pt x="6104867" y="5250157"/>
                </a:cubicBezTo>
                <a:cubicBezTo>
                  <a:pt x="6108282" y="5242751"/>
                  <a:pt x="6112087" y="5236430"/>
                  <a:pt x="6111495" y="5228050"/>
                </a:cubicBezTo>
                <a:cubicBezTo>
                  <a:pt x="6109335" y="5215336"/>
                  <a:pt x="6113431" y="5206451"/>
                  <a:pt x="6125644" y="5203162"/>
                </a:cubicBezTo>
                <a:cubicBezTo>
                  <a:pt x="6134241" y="5199982"/>
                  <a:pt x="6138730" y="5192180"/>
                  <a:pt x="6140387" y="5186653"/>
                </a:cubicBezTo>
                <a:cubicBezTo>
                  <a:pt x="6144821" y="5170272"/>
                  <a:pt x="6155026" y="5163118"/>
                  <a:pt x="6166798" y="5158610"/>
                </a:cubicBezTo>
                <a:lnTo>
                  <a:pt x="6167204" y="5158471"/>
                </a:lnTo>
                <a:lnTo>
                  <a:pt x="6167204" y="5114668"/>
                </a:lnTo>
                <a:cubicBezTo>
                  <a:pt x="6167204" y="5074432"/>
                  <a:pt x="6173833" y="5034197"/>
                  <a:pt x="6160576" y="5000667"/>
                </a:cubicBezTo>
                <a:cubicBezTo>
                  <a:pt x="6134067" y="4859842"/>
                  <a:pt x="6054540" y="4826312"/>
                  <a:pt x="5928619" y="4886666"/>
                </a:cubicBezTo>
                <a:cubicBezTo>
                  <a:pt x="5864004" y="4926902"/>
                  <a:pt x="5836666" y="4933188"/>
                  <a:pt x="5801871" y="4905525"/>
                </a:cubicBezTo>
                <a:lnTo>
                  <a:pt x="5774396" y="4878021"/>
                </a:lnTo>
                <a:lnTo>
                  <a:pt x="5763470" y="4886056"/>
                </a:lnTo>
                <a:cubicBezTo>
                  <a:pt x="5729727" y="4907397"/>
                  <a:pt x="5704418" y="4941541"/>
                  <a:pt x="5679111" y="4971417"/>
                </a:cubicBezTo>
                <a:cubicBezTo>
                  <a:pt x="5666458" y="4979953"/>
                  <a:pt x="5670675" y="4992758"/>
                  <a:pt x="5679111" y="5001294"/>
                </a:cubicBezTo>
                <a:cubicBezTo>
                  <a:pt x="5683329" y="5005562"/>
                  <a:pt x="5687547" y="5009831"/>
                  <a:pt x="5687547" y="5014099"/>
                </a:cubicBezTo>
                <a:cubicBezTo>
                  <a:pt x="5708636" y="5095191"/>
                  <a:pt x="5708636" y="5095191"/>
                  <a:pt x="5649584" y="5150676"/>
                </a:cubicBezTo>
                <a:cubicBezTo>
                  <a:pt x="5624277" y="5176286"/>
                  <a:pt x="5607406" y="5223234"/>
                  <a:pt x="5552572" y="5210429"/>
                </a:cubicBezTo>
                <a:cubicBezTo>
                  <a:pt x="5577879" y="5231771"/>
                  <a:pt x="5603188" y="5214698"/>
                  <a:pt x="5620059" y="5227502"/>
                </a:cubicBezTo>
                <a:cubicBezTo>
                  <a:pt x="5645367" y="5236039"/>
                  <a:pt x="5662240" y="5253110"/>
                  <a:pt x="5683329" y="5223234"/>
                </a:cubicBezTo>
                <a:cubicBezTo>
                  <a:pt x="5687547" y="5223234"/>
                  <a:pt x="5700200" y="5227502"/>
                  <a:pt x="5704418" y="5236039"/>
                </a:cubicBezTo>
                <a:cubicBezTo>
                  <a:pt x="5729727" y="5257378"/>
                  <a:pt x="5759252" y="5270183"/>
                  <a:pt x="5788777" y="5282987"/>
                </a:cubicBezTo>
                <a:cubicBezTo>
                  <a:pt x="5856264" y="5304328"/>
                  <a:pt x="5898444" y="5359813"/>
                  <a:pt x="5944842" y="5411030"/>
                </a:cubicBezTo>
                <a:cubicBezTo>
                  <a:pt x="5974368" y="5440906"/>
                  <a:pt x="5987021" y="5483586"/>
                  <a:pt x="5970149" y="5530537"/>
                </a:cubicBezTo>
                <a:cubicBezTo>
                  <a:pt x="5953278" y="5577485"/>
                  <a:pt x="5936407" y="5628702"/>
                  <a:pt x="5890009" y="5658578"/>
                </a:cubicBezTo>
                <a:cubicBezTo>
                  <a:pt x="5881573" y="5667114"/>
                  <a:pt x="5881573" y="5675650"/>
                  <a:pt x="5885791" y="5688455"/>
                </a:cubicBezTo>
                <a:cubicBezTo>
                  <a:pt x="5890009" y="5739672"/>
                  <a:pt x="5911098" y="5786620"/>
                  <a:pt x="5906880" y="5833569"/>
                </a:cubicBezTo>
                <a:cubicBezTo>
                  <a:pt x="5906880" y="5914663"/>
                  <a:pt x="5868919" y="5978683"/>
                  <a:pt x="5801432" y="6029900"/>
                </a:cubicBezTo>
                <a:cubicBezTo>
                  <a:pt x="5767687" y="6051241"/>
                  <a:pt x="5742380" y="6081118"/>
                  <a:pt x="5700200" y="6076850"/>
                </a:cubicBezTo>
                <a:cubicBezTo>
                  <a:pt x="5632713" y="6072582"/>
                  <a:pt x="5561008" y="6093921"/>
                  <a:pt x="5493520" y="6046972"/>
                </a:cubicBezTo>
                <a:cubicBezTo>
                  <a:pt x="5409162" y="5987219"/>
                  <a:pt x="5345892" y="5918930"/>
                  <a:pt x="5350110" y="5807960"/>
                </a:cubicBezTo>
                <a:cubicBezTo>
                  <a:pt x="5350110" y="5799425"/>
                  <a:pt x="5354328" y="5786620"/>
                  <a:pt x="5350110" y="5773816"/>
                </a:cubicBezTo>
                <a:cubicBezTo>
                  <a:pt x="5345892" y="5752475"/>
                  <a:pt x="5341674" y="5726867"/>
                  <a:pt x="5329021" y="5709794"/>
                </a:cubicBezTo>
                <a:cubicBezTo>
                  <a:pt x="5320585" y="5696991"/>
                  <a:pt x="5291058" y="5701258"/>
                  <a:pt x="5274187" y="5701258"/>
                </a:cubicBezTo>
                <a:cubicBezTo>
                  <a:pt x="5202482" y="5709794"/>
                  <a:pt x="5139212" y="5671382"/>
                  <a:pt x="5067508" y="5684187"/>
                </a:cubicBezTo>
                <a:cubicBezTo>
                  <a:pt x="5054854" y="5688455"/>
                  <a:pt x="5042200" y="5679919"/>
                  <a:pt x="5033764" y="5692723"/>
                </a:cubicBezTo>
                <a:cubicBezTo>
                  <a:pt x="5029547" y="5714063"/>
                  <a:pt x="5067508" y="5688455"/>
                  <a:pt x="5059072" y="5718331"/>
                </a:cubicBezTo>
                <a:cubicBezTo>
                  <a:pt x="5046418" y="5752475"/>
                  <a:pt x="5059072" y="5765279"/>
                  <a:pt x="5080161" y="5752475"/>
                </a:cubicBezTo>
                <a:cubicBezTo>
                  <a:pt x="5118123" y="5731135"/>
                  <a:pt x="5156084" y="5739672"/>
                  <a:pt x="5194046" y="5735404"/>
                </a:cubicBezTo>
                <a:cubicBezTo>
                  <a:pt x="5210918" y="5735404"/>
                  <a:pt x="5219353" y="5739672"/>
                  <a:pt x="5215136" y="5761011"/>
                </a:cubicBezTo>
                <a:cubicBezTo>
                  <a:pt x="5215136" y="5773816"/>
                  <a:pt x="5219353" y="5786620"/>
                  <a:pt x="5198264" y="5790889"/>
                </a:cubicBezTo>
                <a:cubicBezTo>
                  <a:pt x="5151866" y="5795157"/>
                  <a:pt x="5105470" y="5825032"/>
                  <a:pt x="5059072" y="5790889"/>
                </a:cubicBezTo>
                <a:cubicBezTo>
                  <a:pt x="5046418" y="5782352"/>
                  <a:pt x="5016891" y="5803693"/>
                  <a:pt x="5012673" y="5816496"/>
                </a:cubicBezTo>
                <a:cubicBezTo>
                  <a:pt x="5000020" y="5880517"/>
                  <a:pt x="5025329" y="5944539"/>
                  <a:pt x="5088596" y="5974415"/>
                </a:cubicBezTo>
                <a:cubicBezTo>
                  <a:pt x="5139212" y="5995756"/>
                  <a:pt x="5189828" y="6021365"/>
                  <a:pt x="5227789" y="6064045"/>
                </a:cubicBezTo>
                <a:cubicBezTo>
                  <a:pt x="5240444" y="6076850"/>
                  <a:pt x="5253098" y="6085385"/>
                  <a:pt x="5269969" y="6068313"/>
                </a:cubicBezTo>
                <a:cubicBezTo>
                  <a:pt x="5282623" y="6051241"/>
                  <a:pt x="5286841" y="6081118"/>
                  <a:pt x="5299494" y="6081118"/>
                </a:cubicBezTo>
                <a:cubicBezTo>
                  <a:pt x="5312149" y="6076850"/>
                  <a:pt x="5341674" y="6072582"/>
                  <a:pt x="5333239" y="6098189"/>
                </a:cubicBezTo>
                <a:cubicBezTo>
                  <a:pt x="5329021" y="6115262"/>
                  <a:pt x="5316368" y="6132335"/>
                  <a:pt x="5291058" y="6128067"/>
                </a:cubicBezTo>
                <a:cubicBezTo>
                  <a:pt x="5278405" y="6128067"/>
                  <a:pt x="5269969" y="6119530"/>
                  <a:pt x="5261533" y="6115262"/>
                </a:cubicBezTo>
                <a:cubicBezTo>
                  <a:pt x="5185610" y="6089653"/>
                  <a:pt x="5122341" y="6038436"/>
                  <a:pt x="5046418" y="6000024"/>
                </a:cubicBezTo>
                <a:cubicBezTo>
                  <a:pt x="5037982" y="5995756"/>
                  <a:pt x="5029547" y="5991487"/>
                  <a:pt x="5016891" y="5987219"/>
                </a:cubicBezTo>
                <a:cubicBezTo>
                  <a:pt x="4970495" y="5965880"/>
                  <a:pt x="4932533" y="5991487"/>
                  <a:pt x="4928315" y="6042704"/>
                </a:cubicBezTo>
                <a:cubicBezTo>
                  <a:pt x="4928315" y="6059777"/>
                  <a:pt x="4928315" y="6081118"/>
                  <a:pt x="4928315" y="6102457"/>
                </a:cubicBezTo>
                <a:cubicBezTo>
                  <a:pt x="4928315" y="6119530"/>
                  <a:pt x="4928315" y="6140870"/>
                  <a:pt x="4928315" y="6166479"/>
                </a:cubicBezTo>
                <a:cubicBezTo>
                  <a:pt x="4890354" y="6166479"/>
                  <a:pt x="4848174" y="6153674"/>
                  <a:pt x="4818649" y="6166479"/>
                </a:cubicBezTo>
                <a:cubicBezTo>
                  <a:pt x="4784904" y="6183552"/>
                  <a:pt x="4763815" y="6221964"/>
                  <a:pt x="4734289" y="6251839"/>
                </a:cubicBezTo>
                <a:cubicBezTo>
                  <a:pt x="4708981" y="6273181"/>
                  <a:pt x="4687892" y="6298790"/>
                  <a:pt x="4662583" y="6320129"/>
                </a:cubicBezTo>
                <a:cubicBezTo>
                  <a:pt x="4633058" y="6350007"/>
                  <a:pt x="4633058" y="6350007"/>
                  <a:pt x="4590878" y="6324397"/>
                </a:cubicBezTo>
                <a:cubicBezTo>
                  <a:pt x="4557136" y="6307324"/>
                  <a:pt x="4493866" y="6320129"/>
                  <a:pt x="4468559" y="6350007"/>
                </a:cubicBezTo>
                <a:cubicBezTo>
                  <a:pt x="4460121" y="6358541"/>
                  <a:pt x="4455904" y="6367078"/>
                  <a:pt x="4455904" y="6371346"/>
                </a:cubicBezTo>
                <a:cubicBezTo>
                  <a:pt x="4468559" y="6422563"/>
                  <a:pt x="4434814" y="6465245"/>
                  <a:pt x="4439032" y="6512193"/>
                </a:cubicBezTo>
                <a:cubicBezTo>
                  <a:pt x="4443250" y="6533533"/>
                  <a:pt x="4426379" y="6546337"/>
                  <a:pt x="4413725" y="6554874"/>
                </a:cubicBezTo>
                <a:cubicBezTo>
                  <a:pt x="4405289" y="6559142"/>
                  <a:pt x="4392634" y="6554874"/>
                  <a:pt x="4392634" y="6546337"/>
                </a:cubicBezTo>
                <a:cubicBezTo>
                  <a:pt x="4388416" y="6512193"/>
                  <a:pt x="4388416" y="6478048"/>
                  <a:pt x="4388416" y="6443904"/>
                </a:cubicBezTo>
                <a:cubicBezTo>
                  <a:pt x="4392634" y="6409760"/>
                  <a:pt x="4384198" y="6392687"/>
                  <a:pt x="4358891" y="6405492"/>
                </a:cubicBezTo>
                <a:cubicBezTo>
                  <a:pt x="4337802" y="6409760"/>
                  <a:pt x="4316711" y="6422563"/>
                  <a:pt x="4299840" y="6431099"/>
                </a:cubicBezTo>
                <a:cubicBezTo>
                  <a:pt x="4287187" y="6443904"/>
                  <a:pt x="4278750" y="6456708"/>
                  <a:pt x="4261879" y="6469511"/>
                </a:cubicBezTo>
                <a:cubicBezTo>
                  <a:pt x="4240788" y="6443904"/>
                  <a:pt x="4240788" y="6414026"/>
                  <a:pt x="4257661" y="6392687"/>
                </a:cubicBezTo>
                <a:cubicBezTo>
                  <a:pt x="4282968" y="6362809"/>
                  <a:pt x="4253442" y="6358541"/>
                  <a:pt x="4240788" y="6354275"/>
                </a:cubicBezTo>
                <a:cubicBezTo>
                  <a:pt x="4232352" y="6350007"/>
                  <a:pt x="4207046" y="6341470"/>
                  <a:pt x="4202827" y="6367078"/>
                </a:cubicBezTo>
                <a:cubicBezTo>
                  <a:pt x="4202827" y="6405492"/>
                  <a:pt x="4185956" y="6435367"/>
                  <a:pt x="4185956" y="6473779"/>
                </a:cubicBezTo>
                <a:cubicBezTo>
                  <a:pt x="4177518" y="6546337"/>
                  <a:pt x="4177518" y="6618895"/>
                  <a:pt x="4152212" y="6691451"/>
                </a:cubicBezTo>
                <a:cubicBezTo>
                  <a:pt x="4147994" y="6699988"/>
                  <a:pt x="4152212" y="6717060"/>
                  <a:pt x="4152212" y="6729865"/>
                </a:cubicBezTo>
                <a:cubicBezTo>
                  <a:pt x="4152212" y="6746936"/>
                  <a:pt x="4156429" y="6764009"/>
                  <a:pt x="4135340" y="6759741"/>
                </a:cubicBezTo>
                <a:cubicBezTo>
                  <a:pt x="4118469" y="6759741"/>
                  <a:pt x="4110031" y="6746936"/>
                  <a:pt x="4105814" y="6734133"/>
                </a:cubicBezTo>
                <a:cubicBezTo>
                  <a:pt x="4097378" y="6725597"/>
                  <a:pt x="4105814" y="6712792"/>
                  <a:pt x="4101596" y="6704256"/>
                </a:cubicBezTo>
                <a:cubicBezTo>
                  <a:pt x="4093160" y="6670112"/>
                  <a:pt x="4122687" y="6653039"/>
                  <a:pt x="4122687" y="6623163"/>
                </a:cubicBezTo>
                <a:cubicBezTo>
                  <a:pt x="4118469" y="6601822"/>
                  <a:pt x="4110031" y="6571946"/>
                  <a:pt x="4131122" y="6550605"/>
                </a:cubicBezTo>
                <a:cubicBezTo>
                  <a:pt x="4143776" y="6537801"/>
                  <a:pt x="4135340" y="6520730"/>
                  <a:pt x="4135340" y="6503657"/>
                </a:cubicBezTo>
                <a:cubicBezTo>
                  <a:pt x="4139558" y="6469511"/>
                  <a:pt x="4131122" y="6431099"/>
                  <a:pt x="4139558" y="6401223"/>
                </a:cubicBezTo>
                <a:cubicBezTo>
                  <a:pt x="4152212" y="6350007"/>
                  <a:pt x="4135340" y="6315861"/>
                  <a:pt x="4097378" y="6285985"/>
                </a:cubicBezTo>
                <a:cubicBezTo>
                  <a:pt x="4055199" y="6294522"/>
                  <a:pt x="4080506" y="6345738"/>
                  <a:pt x="4050982" y="6362809"/>
                </a:cubicBezTo>
                <a:cubicBezTo>
                  <a:pt x="4055199" y="6431099"/>
                  <a:pt x="4017237" y="6486584"/>
                  <a:pt x="4017237" y="6554874"/>
                </a:cubicBezTo>
                <a:cubicBezTo>
                  <a:pt x="4017237" y="6593286"/>
                  <a:pt x="3987712" y="6627431"/>
                  <a:pt x="3983494" y="6665844"/>
                </a:cubicBezTo>
                <a:cubicBezTo>
                  <a:pt x="3979276" y="6682916"/>
                  <a:pt x="3958185" y="6678648"/>
                  <a:pt x="3945532" y="6674380"/>
                </a:cubicBezTo>
                <a:cubicBezTo>
                  <a:pt x="3932878" y="6674380"/>
                  <a:pt x="3932878" y="6657307"/>
                  <a:pt x="3937096" y="6648771"/>
                </a:cubicBezTo>
                <a:cubicBezTo>
                  <a:pt x="3966621" y="6589018"/>
                  <a:pt x="3962403" y="6516462"/>
                  <a:pt x="3983494" y="6456708"/>
                </a:cubicBezTo>
                <a:cubicBezTo>
                  <a:pt x="3991930" y="6435367"/>
                  <a:pt x="3991930" y="6414026"/>
                  <a:pt x="4000366" y="6392687"/>
                </a:cubicBezTo>
                <a:cubicBezTo>
                  <a:pt x="4013019" y="6358541"/>
                  <a:pt x="3987712" y="6320129"/>
                  <a:pt x="3975059" y="6285985"/>
                </a:cubicBezTo>
                <a:cubicBezTo>
                  <a:pt x="3962403" y="6247573"/>
                  <a:pt x="3958185" y="6204891"/>
                  <a:pt x="3970841" y="6170747"/>
                </a:cubicBezTo>
                <a:cubicBezTo>
                  <a:pt x="3987712" y="6136603"/>
                  <a:pt x="3975059" y="6110994"/>
                  <a:pt x="3970841" y="6081118"/>
                </a:cubicBezTo>
                <a:cubicBezTo>
                  <a:pt x="3962403" y="6038436"/>
                  <a:pt x="3941314" y="6008560"/>
                  <a:pt x="3920225" y="5974415"/>
                </a:cubicBezTo>
                <a:cubicBezTo>
                  <a:pt x="3911789" y="5953075"/>
                  <a:pt x="3894916" y="5936002"/>
                  <a:pt x="3865391" y="5957344"/>
                </a:cubicBezTo>
                <a:cubicBezTo>
                  <a:pt x="3844302" y="5970148"/>
                  <a:pt x="3814775" y="5961612"/>
                  <a:pt x="3802122" y="5936002"/>
                </a:cubicBezTo>
                <a:cubicBezTo>
                  <a:pt x="3776814" y="5897590"/>
                  <a:pt x="3738852" y="5901859"/>
                  <a:pt x="3705109" y="5910395"/>
                </a:cubicBezTo>
                <a:cubicBezTo>
                  <a:pt x="3646058" y="5927466"/>
                  <a:pt x="3591224" y="5940271"/>
                  <a:pt x="3527954" y="5944539"/>
                </a:cubicBezTo>
                <a:cubicBezTo>
                  <a:pt x="3502647" y="5944539"/>
                  <a:pt x="3477338" y="5931734"/>
                  <a:pt x="3452031" y="5923198"/>
                </a:cubicBezTo>
                <a:cubicBezTo>
                  <a:pt x="3367673" y="5880517"/>
                  <a:pt x="3308621" y="5812228"/>
                  <a:pt x="3258005" y="5735404"/>
                </a:cubicBezTo>
                <a:lnTo>
                  <a:pt x="3220406" y="5669457"/>
                </a:lnTo>
                <a:lnTo>
                  <a:pt x="3215818" y="5692352"/>
                </a:lnTo>
                <a:cubicBezTo>
                  <a:pt x="3208017" y="5716157"/>
                  <a:pt x="3194363" y="5715170"/>
                  <a:pt x="3157306" y="5699382"/>
                </a:cubicBezTo>
                <a:cubicBezTo>
                  <a:pt x="3133902" y="5688857"/>
                  <a:pt x="3133902" y="5688857"/>
                  <a:pt x="3113098" y="5715170"/>
                </a:cubicBezTo>
                <a:cubicBezTo>
                  <a:pt x="3094894" y="5741483"/>
                  <a:pt x="3076690" y="5767796"/>
                  <a:pt x="3040283" y="5759902"/>
                </a:cubicBezTo>
                <a:cubicBezTo>
                  <a:pt x="3022080" y="5754640"/>
                  <a:pt x="3019481" y="5767796"/>
                  <a:pt x="3016879" y="5780953"/>
                </a:cubicBezTo>
                <a:cubicBezTo>
                  <a:pt x="3011678" y="5804635"/>
                  <a:pt x="3019481" y="5825687"/>
                  <a:pt x="3027282" y="5846736"/>
                </a:cubicBezTo>
                <a:cubicBezTo>
                  <a:pt x="3040283" y="5878313"/>
                  <a:pt x="3040283" y="5907257"/>
                  <a:pt x="3024681" y="5936202"/>
                </a:cubicBezTo>
                <a:cubicBezTo>
                  <a:pt x="3014279" y="5936202"/>
                  <a:pt x="3003876" y="5936202"/>
                  <a:pt x="2993474" y="5936202"/>
                </a:cubicBezTo>
                <a:cubicBezTo>
                  <a:pt x="2990875" y="5917783"/>
                  <a:pt x="2990875" y="5899363"/>
                  <a:pt x="2993474" y="5878313"/>
                </a:cubicBezTo>
                <a:cubicBezTo>
                  <a:pt x="2993474" y="5862524"/>
                  <a:pt x="2996075" y="5846736"/>
                  <a:pt x="2990875" y="5833580"/>
                </a:cubicBezTo>
                <a:cubicBezTo>
                  <a:pt x="2980473" y="5778322"/>
                  <a:pt x="2949266" y="5765166"/>
                  <a:pt x="2899857" y="5788848"/>
                </a:cubicBezTo>
                <a:lnTo>
                  <a:pt x="2873093" y="5799004"/>
                </a:lnTo>
                <a:lnTo>
                  <a:pt x="2883476" y="5849790"/>
                </a:lnTo>
                <a:cubicBezTo>
                  <a:pt x="2881017" y="5887605"/>
                  <a:pt x="2890852" y="5905058"/>
                  <a:pt x="2912976" y="5919602"/>
                </a:cubicBezTo>
                <a:cubicBezTo>
                  <a:pt x="2912976" y="5931236"/>
                  <a:pt x="2912976" y="5942873"/>
                  <a:pt x="2912976" y="5954508"/>
                </a:cubicBezTo>
                <a:cubicBezTo>
                  <a:pt x="2888393" y="5971960"/>
                  <a:pt x="2881017" y="6003958"/>
                  <a:pt x="2888393" y="6033046"/>
                </a:cubicBezTo>
                <a:cubicBezTo>
                  <a:pt x="2900685" y="6085404"/>
                  <a:pt x="2885935" y="6126127"/>
                  <a:pt x="2853976" y="6161032"/>
                </a:cubicBezTo>
                <a:cubicBezTo>
                  <a:pt x="2841684" y="6175577"/>
                  <a:pt x="2829393" y="6187212"/>
                  <a:pt x="2824476" y="6207573"/>
                </a:cubicBezTo>
                <a:cubicBezTo>
                  <a:pt x="2819560" y="6239570"/>
                  <a:pt x="2804810" y="6257023"/>
                  <a:pt x="2777768" y="6254115"/>
                </a:cubicBezTo>
                <a:cubicBezTo>
                  <a:pt x="2758101" y="6254115"/>
                  <a:pt x="2743350" y="6268658"/>
                  <a:pt x="2735976" y="6280293"/>
                </a:cubicBezTo>
                <a:cubicBezTo>
                  <a:pt x="2694184" y="6350104"/>
                  <a:pt x="2632725" y="6312290"/>
                  <a:pt x="2581100" y="6321016"/>
                </a:cubicBezTo>
                <a:cubicBezTo>
                  <a:pt x="2558974" y="6323926"/>
                  <a:pt x="2512265" y="6338469"/>
                  <a:pt x="2502432" y="6318108"/>
                </a:cubicBezTo>
                <a:cubicBezTo>
                  <a:pt x="2472932" y="6259931"/>
                  <a:pt x="2396724" y="6283203"/>
                  <a:pt x="2379515" y="6204665"/>
                </a:cubicBezTo>
                <a:cubicBezTo>
                  <a:pt x="2374598" y="6181394"/>
                  <a:pt x="2340182" y="6166850"/>
                  <a:pt x="2372140" y="6134854"/>
                </a:cubicBezTo>
                <a:cubicBezTo>
                  <a:pt x="2381974" y="6126127"/>
                  <a:pt x="2379515" y="6108674"/>
                  <a:pt x="2369681" y="6105766"/>
                </a:cubicBezTo>
                <a:lnTo>
                  <a:pt x="2339874" y="6073376"/>
                </a:lnTo>
                <a:lnTo>
                  <a:pt x="2339057" y="6172491"/>
                </a:lnTo>
                <a:cubicBezTo>
                  <a:pt x="2372429" y="6293862"/>
                  <a:pt x="2332383" y="6388264"/>
                  <a:pt x="2245613" y="6469179"/>
                </a:cubicBezTo>
                <a:cubicBezTo>
                  <a:pt x="2212239" y="6502892"/>
                  <a:pt x="2178865" y="6529863"/>
                  <a:pt x="2165516" y="6577064"/>
                </a:cubicBezTo>
                <a:cubicBezTo>
                  <a:pt x="2152166" y="6651236"/>
                  <a:pt x="2112120" y="6691693"/>
                  <a:pt x="2038697" y="6684950"/>
                </a:cubicBezTo>
                <a:cubicBezTo>
                  <a:pt x="1985301" y="6684950"/>
                  <a:pt x="1945253" y="6718666"/>
                  <a:pt x="1925229" y="6745637"/>
                </a:cubicBezTo>
                <a:cubicBezTo>
                  <a:pt x="1811760" y="6907466"/>
                  <a:pt x="1644893" y="6819809"/>
                  <a:pt x="1504727" y="6840037"/>
                </a:cubicBezTo>
                <a:cubicBezTo>
                  <a:pt x="1444654" y="6846780"/>
                  <a:pt x="1317836" y="6880495"/>
                  <a:pt x="1291137" y="6833294"/>
                </a:cubicBezTo>
                <a:cubicBezTo>
                  <a:pt x="1211042" y="6698437"/>
                  <a:pt x="1004128" y="6752379"/>
                  <a:pt x="957405" y="6570322"/>
                </a:cubicBezTo>
                <a:cubicBezTo>
                  <a:pt x="944055" y="6516378"/>
                  <a:pt x="850611" y="6482664"/>
                  <a:pt x="937381" y="6408492"/>
                </a:cubicBezTo>
                <a:cubicBezTo>
                  <a:pt x="964080" y="6388264"/>
                  <a:pt x="957405" y="6347806"/>
                  <a:pt x="930706" y="6341063"/>
                </a:cubicBezTo>
                <a:cubicBezTo>
                  <a:pt x="823912" y="6300605"/>
                  <a:pt x="830586" y="6239920"/>
                  <a:pt x="897334" y="6159005"/>
                </a:cubicBezTo>
                <a:cubicBezTo>
                  <a:pt x="917356" y="6132033"/>
                  <a:pt x="890659" y="6098319"/>
                  <a:pt x="877310" y="6071348"/>
                </a:cubicBezTo>
                <a:cubicBezTo>
                  <a:pt x="850611" y="6030890"/>
                  <a:pt x="843936" y="5990433"/>
                  <a:pt x="883984" y="5956718"/>
                </a:cubicBezTo>
                <a:cubicBezTo>
                  <a:pt x="924031" y="5923004"/>
                  <a:pt x="917356" y="5882546"/>
                  <a:pt x="930706" y="5842089"/>
                </a:cubicBezTo>
                <a:cubicBezTo>
                  <a:pt x="964080" y="5740945"/>
                  <a:pt x="1004128" y="5612831"/>
                  <a:pt x="1077548" y="5565630"/>
                </a:cubicBezTo>
                <a:cubicBezTo>
                  <a:pt x="1157645" y="5515058"/>
                  <a:pt x="1236071" y="5462802"/>
                  <a:pt x="1314498" y="5411386"/>
                </a:cubicBezTo>
                <a:lnTo>
                  <a:pt x="1549789" y="5263244"/>
                </a:lnTo>
                <a:lnTo>
                  <a:pt x="1515990" y="5193357"/>
                </a:lnTo>
                <a:cubicBezTo>
                  <a:pt x="1499119" y="5125069"/>
                  <a:pt x="1465376" y="5061047"/>
                  <a:pt x="1452723" y="4988490"/>
                </a:cubicBezTo>
                <a:cubicBezTo>
                  <a:pt x="1448505" y="4958614"/>
                  <a:pt x="1427414" y="4945809"/>
                  <a:pt x="1402107" y="4933005"/>
                </a:cubicBezTo>
                <a:cubicBezTo>
                  <a:pt x="1385235" y="4928736"/>
                  <a:pt x="1368362" y="4915932"/>
                  <a:pt x="1368362" y="4898861"/>
                </a:cubicBezTo>
                <a:cubicBezTo>
                  <a:pt x="1372580" y="4864715"/>
                  <a:pt x="1343055" y="4851912"/>
                  <a:pt x="1326184" y="4830571"/>
                </a:cubicBezTo>
                <a:cubicBezTo>
                  <a:pt x="1292439" y="4907397"/>
                  <a:pt x="1279785" y="4988490"/>
                  <a:pt x="1284003" y="5061047"/>
                </a:cubicBezTo>
                <a:cubicBezTo>
                  <a:pt x="1284003" y="5095191"/>
                  <a:pt x="1309312" y="5103728"/>
                  <a:pt x="1321966" y="5125069"/>
                </a:cubicBezTo>
                <a:cubicBezTo>
                  <a:pt x="1343055" y="5159213"/>
                  <a:pt x="1355708" y="5189088"/>
                  <a:pt x="1351491" y="5231771"/>
                </a:cubicBezTo>
                <a:cubicBezTo>
                  <a:pt x="1351491" y="5257378"/>
                  <a:pt x="1351491" y="5278719"/>
                  <a:pt x="1351491" y="5312863"/>
                </a:cubicBezTo>
                <a:cubicBezTo>
                  <a:pt x="1309312" y="5295792"/>
                  <a:pt x="1267132" y="5291524"/>
                  <a:pt x="1262914" y="5231771"/>
                </a:cubicBezTo>
                <a:cubicBezTo>
                  <a:pt x="1262914" y="5206161"/>
                  <a:pt x="1237607" y="5163481"/>
                  <a:pt x="1208080" y="5159213"/>
                </a:cubicBezTo>
                <a:cubicBezTo>
                  <a:pt x="1174337" y="5154945"/>
                  <a:pt x="1178555" y="5129337"/>
                  <a:pt x="1174337" y="5116532"/>
                </a:cubicBezTo>
                <a:cubicBezTo>
                  <a:pt x="1165902" y="5082387"/>
                  <a:pt x="1153246" y="5043975"/>
                  <a:pt x="1132157" y="5018367"/>
                </a:cubicBezTo>
                <a:cubicBezTo>
                  <a:pt x="1106850" y="4988490"/>
                  <a:pt x="1123722" y="4950077"/>
                  <a:pt x="1102632" y="4915932"/>
                </a:cubicBezTo>
                <a:cubicBezTo>
                  <a:pt x="1089977" y="4898861"/>
                  <a:pt x="1089977" y="4877520"/>
                  <a:pt x="1060452" y="4864715"/>
                </a:cubicBezTo>
                <a:cubicBezTo>
                  <a:pt x="1022490" y="4847644"/>
                  <a:pt x="1005618" y="4813498"/>
                  <a:pt x="1018272" y="4766550"/>
                </a:cubicBezTo>
                <a:cubicBezTo>
                  <a:pt x="1039363" y="4762281"/>
                  <a:pt x="1064670" y="4766550"/>
                  <a:pt x="1081541" y="4758013"/>
                </a:cubicBezTo>
                <a:cubicBezTo>
                  <a:pt x="1102632" y="4740942"/>
                  <a:pt x="1115286" y="4715333"/>
                  <a:pt x="1115286" y="4685457"/>
                </a:cubicBezTo>
                <a:cubicBezTo>
                  <a:pt x="1115286" y="4664116"/>
                  <a:pt x="1140593" y="4659848"/>
                  <a:pt x="1136375" y="4634240"/>
                </a:cubicBezTo>
                <a:cubicBezTo>
                  <a:pt x="1132157" y="4621436"/>
                  <a:pt x="1161682" y="4634240"/>
                  <a:pt x="1165902" y="4617168"/>
                </a:cubicBezTo>
                <a:cubicBezTo>
                  <a:pt x="1165902" y="4612899"/>
                  <a:pt x="1144811" y="4612899"/>
                  <a:pt x="1136375" y="4604363"/>
                </a:cubicBezTo>
                <a:cubicBezTo>
                  <a:pt x="1127939" y="4591558"/>
                  <a:pt x="1123722" y="4578755"/>
                  <a:pt x="1115286" y="4561683"/>
                </a:cubicBezTo>
                <a:cubicBezTo>
                  <a:pt x="1111068" y="4540342"/>
                  <a:pt x="1119504" y="4527537"/>
                  <a:pt x="1144811" y="4523270"/>
                </a:cubicBezTo>
                <a:cubicBezTo>
                  <a:pt x="1182773" y="4520069"/>
                  <a:pt x="1201753" y="4509666"/>
                  <a:pt x="1210652" y="4481255"/>
                </a:cubicBezTo>
                <a:lnTo>
                  <a:pt x="1213057" y="4466973"/>
                </a:lnTo>
                <a:lnTo>
                  <a:pt x="1077645" y="4505872"/>
                </a:lnTo>
                <a:lnTo>
                  <a:pt x="1064670" y="4519002"/>
                </a:lnTo>
                <a:cubicBezTo>
                  <a:pt x="1052016" y="4527537"/>
                  <a:pt x="1043581" y="4527537"/>
                  <a:pt x="1035145" y="4519002"/>
                </a:cubicBezTo>
                <a:lnTo>
                  <a:pt x="1035145" y="4518081"/>
                </a:lnTo>
                <a:lnTo>
                  <a:pt x="894874" y="4558376"/>
                </a:lnTo>
                <a:lnTo>
                  <a:pt x="886329" y="4539881"/>
                </a:lnTo>
                <a:cubicBezTo>
                  <a:pt x="861154" y="4446146"/>
                  <a:pt x="859500" y="4471757"/>
                  <a:pt x="835664" y="4478306"/>
                </a:cubicBezTo>
                <a:cubicBezTo>
                  <a:pt x="803880" y="4487040"/>
                  <a:pt x="778396" y="4519226"/>
                  <a:pt x="735676" y="4455468"/>
                </a:cubicBezTo>
                <a:cubicBezTo>
                  <a:pt x="727729" y="4457653"/>
                  <a:pt x="713490" y="4436385"/>
                  <a:pt x="707197" y="4412955"/>
                </a:cubicBezTo>
                <a:cubicBezTo>
                  <a:pt x="694612" y="4366099"/>
                  <a:pt x="708849" y="4387347"/>
                  <a:pt x="716794" y="4385164"/>
                </a:cubicBezTo>
                <a:cubicBezTo>
                  <a:pt x="780361" y="4367695"/>
                  <a:pt x="843927" y="4350229"/>
                  <a:pt x="907490" y="4332762"/>
                </a:cubicBezTo>
                <a:cubicBezTo>
                  <a:pt x="915436" y="4330579"/>
                  <a:pt x="931330" y="4326211"/>
                  <a:pt x="925036" y="4302781"/>
                </a:cubicBezTo>
                <a:cubicBezTo>
                  <a:pt x="926683" y="4277149"/>
                  <a:pt x="914098" y="4230294"/>
                  <a:pt x="915747" y="4204662"/>
                </a:cubicBezTo>
                <a:cubicBezTo>
                  <a:pt x="901508" y="4183415"/>
                  <a:pt x="887273" y="4162168"/>
                  <a:pt x="863433" y="4168719"/>
                </a:cubicBezTo>
                <a:cubicBezTo>
                  <a:pt x="831653" y="4177451"/>
                  <a:pt x="788932" y="4113698"/>
                  <a:pt x="763444" y="4145862"/>
                </a:cubicBezTo>
                <a:cubicBezTo>
                  <a:pt x="714431" y="4058679"/>
                  <a:pt x="699879" y="4163327"/>
                  <a:pt x="650868" y="4076144"/>
                </a:cubicBezTo>
                <a:cubicBezTo>
                  <a:pt x="619084" y="4084878"/>
                  <a:pt x="587303" y="4093612"/>
                  <a:pt x="555520" y="4102346"/>
                </a:cubicBezTo>
                <a:cubicBezTo>
                  <a:pt x="531682" y="4108896"/>
                  <a:pt x="507846" y="4115445"/>
                  <a:pt x="490298" y="4145422"/>
                </a:cubicBezTo>
                <a:cubicBezTo>
                  <a:pt x="474409" y="4149788"/>
                  <a:pt x="453878" y="4105117"/>
                  <a:pt x="439634" y="4083851"/>
                </a:cubicBezTo>
                <a:cubicBezTo>
                  <a:pt x="433341" y="4060421"/>
                  <a:pt x="427049" y="4036995"/>
                  <a:pt x="428698" y="4011359"/>
                </a:cubicBezTo>
                <a:cubicBezTo>
                  <a:pt x="444590" y="4006993"/>
                  <a:pt x="452536" y="4004808"/>
                  <a:pt x="468426" y="4000442"/>
                </a:cubicBezTo>
                <a:cubicBezTo>
                  <a:pt x="500210" y="3991708"/>
                  <a:pt x="533645" y="3957365"/>
                  <a:pt x="578018" y="3995512"/>
                </a:cubicBezTo>
                <a:cubicBezTo>
                  <a:pt x="630332" y="4031448"/>
                  <a:pt x="636938" y="3928983"/>
                  <a:pt x="675015" y="3943673"/>
                </a:cubicBezTo>
                <a:cubicBezTo>
                  <a:pt x="689257" y="3964943"/>
                  <a:pt x="705148" y="3960576"/>
                  <a:pt x="700505" y="3911513"/>
                </a:cubicBezTo>
                <a:cubicBezTo>
                  <a:pt x="630646" y="3905551"/>
                  <a:pt x="546546" y="3878324"/>
                  <a:pt x="481333" y="3921422"/>
                </a:cubicBezTo>
                <a:cubicBezTo>
                  <a:pt x="473386" y="3923605"/>
                  <a:pt x="451200" y="3904524"/>
                  <a:pt x="449550" y="3930156"/>
                </a:cubicBezTo>
                <a:cubicBezTo>
                  <a:pt x="439951" y="3957954"/>
                  <a:pt x="406832" y="3866401"/>
                  <a:pt x="397233" y="3894199"/>
                </a:cubicBezTo>
                <a:cubicBezTo>
                  <a:pt x="389287" y="3896384"/>
                  <a:pt x="376697" y="3849504"/>
                  <a:pt x="370404" y="3826073"/>
                </a:cubicBezTo>
                <a:cubicBezTo>
                  <a:pt x="357813" y="3779199"/>
                  <a:pt x="365760" y="3777016"/>
                  <a:pt x="373706" y="3774833"/>
                </a:cubicBezTo>
                <a:cubicBezTo>
                  <a:pt x="413434" y="3763916"/>
                  <a:pt x="453163" y="3752998"/>
                  <a:pt x="492892" y="3742081"/>
                </a:cubicBezTo>
                <a:cubicBezTo>
                  <a:pt x="446870" y="3729568"/>
                  <a:pt x="388263" y="3670181"/>
                  <a:pt x="340587" y="3683282"/>
                </a:cubicBezTo>
                <a:cubicBezTo>
                  <a:pt x="338938" y="3708915"/>
                  <a:pt x="323048" y="3713282"/>
                  <a:pt x="304166" y="3642972"/>
                </a:cubicBezTo>
                <a:cubicBezTo>
                  <a:pt x="291576" y="3596094"/>
                  <a:pt x="313756" y="3615156"/>
                  <a:pt x="329650" y="3610788"/>
                </a:cubicBezTo>
                <a:cubicBezTo>
                  <a:pt x="393215" y="3593321"/>
                  <a:pt x="456778" y="3575855"/>
                  <a:pt x="528290" y="3556205"/>
                </a:cubicBezTo>
                <a:cubicBezTo>
                  <a:pt x="536235" y="3554020"/>
                  <a:pt x="558425" y="3573103"/>
                  <a:pt x="547488" y="3500617"/>
                </a:cubicBezTo>
                <a:cubicBezTo>
                  <a:pt x="531597" y="3504981"/>
                  <a:pt x="506107" y="3537139"/>
                  <a:pt x="491869" y="3515899"/>
                </a:cubicBezTo>
                <a:cubicBezTo>
                  <a:pt x="449149" y="3452141"/>
                  <a:pt x="437898" y="3505552"/>
                  <a:pt x="401475" y="3465241"/>
                </a:cubicBezTo>
                <a:cubicBezTo>
                  <a:pt x="379293" y="3446182"/>
                  <a:pt x="353803" y="3478341"/>
                  <a:pt x="329965" y="3484891"/>
                </a:cubicBezTo>
                <a:cubicBezTo>
                  <a:pt x="314074" y="3489259"/>
                  <a:pt x="299839" y="3468016"/>
                  <a:pt x="287249" y="3421137"/>
                </a:cubicBezTo>
                <a:cubicBezTo>
                  <a:pt x="280957" y="3397708"/>
                  <a:pt x="276310" y="3348650"/>
                  <a:pt x="292203" y="3344284"/>
                </a:cubicBezTo>
                <a:cubicBezTo>
                  <a:pt x="354112" y="3352426"/>
                  <a:pt x="409731" y="3337141"/>
                  <a:pt x="459059" y="3298432"/>
                </a:cubicBezTo>
                <a:cubicBezTo>
                  <a:pt x="482897" y="3291881"/>
                  <a:pt x="505081" y="3310940"/>
                  <a:pt x="524279" y="3255350"/>
                </a:cubicBezTo>
                <a:cubicBezTo>
                  <a:pt x="484549" y="3266269"/>
                  <a:pt x="454416" y="3249368"/>
                  <a:pt x="436879" y="3279368"/>
                </a:cubicBezTo>
                <a:cubicBezTo>
                  <a:pt x="405095" y="3288102"/>
                  <a:pt x="384558" y="3243406"/>
                  <a:pt x="356080" y="3200919"/>
                </a:cubicBezTo>
                <a:cubicBezTo>
                  <a:pt x="341840" y="3179653"/>
                  <a:pt x="335546" y="3156223"/>
                  <a:pt x="337202" y="3130614"/>
                </a:cubicBezTo>
                <a:cubicBezTo>
                  <a:pt x="338847" y="3104976"/>
                  <a:pt x="340502" y="3079369"/>
                  <a:pt x="356393" y="3075001"/>
                </a:cubicBezTo>
                <a:cubicBezTo>
                  <a:pt x="402412" y="3087508"/>
                  <a:pt x="427903" y="3055350"/>
                  <a:pt x="447096" y="2999739"/>
                </a:cubicBezTo>
                <a:cubicBezTo>
                  <a:pt x="482185" y="2939783"/>
                  <a:pt x="528207" y="2952291"/>
                  <a:pt x="575879" y="2939191"/>
                </a:cubicBezTo>
                <a:lnTo>
                  <a:pt x="698476" y="2905502"/>
                </a:lnTo>
                <a:lnTo>
                  <a:pt x="693489" y="2901402"/>
                </a:lnTo>
                <a:cubicBezTo>
                  <a:pt x="617566" y="2867257"/>
                  <a:pt x="626002" y="2760556"/>
                  <a:pt x="701925" y="2722142"/>
                </a:cubicBezTo>
                <a:cubicBezTo>
                  <a:pt x="712471" y="2715740"/>
                  <a:pt x="727233" y="2713605"/>
                  <a:pt x="743050" y="2713072"/>
                </a:cubicBezTo>
                <a:lnTo>
                  <a:pt x="763270" y="2713300"/>
                </a:lnTo>
                <a:lnTo>
                  <a:pt x="759414" y="2704761"/>
                </a:lnTo>
                <a:cubicBezTo>
                  <a:pt x="737247" y="2668390"/>
                  <a:pt x="717880" y="2673712"/>
                  <a:pt x="694044" y="2680261"/>
                </a:cubicBezTo>
                <a:cubicBezTo>
                  <a:pt x="678153" y="2684629"/>
                  <a:pt x="660606" y="2714604"/>
                  <a:pt x="617888" y="2650850"/>
                </a:cubicBezTo>
                <a:cubicBezTo>
                  <a:pt x="584454" y="2685196"/>
                  <a:pt x="524193" y="2651438"/>
                  <a:pt x="497051" y="2709214"/>
                </a:cubicBezTo>
                <a:cubicBezTo>
                  <a:pt x="485802" y="2762639"/>
                  <a:pt x="455674" y="2745764"/>
                  <a:pt x="431838" y="2752314"/>
                </a:cubicBezTo>
                <a:cubicBezTo>
                  <a:pt x="423891" y="2754497"/>
                  <a:pt x="395410" y="2711984"/>
                  <a:pt x="382820" y="2665107"/>
                </a:cubicBezTo>
                <a:cubicBezTo>
                  <a:pt x="378184" y="2616067"/>
                  <a:pt x="392421" y="2637314"/>
                  <a:pt x="408311" y="2632949"/>
                </a:cubicBezTo>
                <a:cubicBezTo>
                  <a:pt x="497368" y="2583317"/>
                  <a:pt x="599006" y="2580546"/>
                  <a:pt x="681765" y="2507465"/>
                </a:cubicBezTo>
                <a:cubicBezTo>
                  <a:pt x="702042" y="2495605"/>
                  <a:pt x="723603" y="2486535"/>
                  <a:pt x="745903" y="2479227"/>
                </a:cubicBezTo>
                <a:lnTo>
                  <a:pt x="756231" y="2476566"/>
                </a:lnTo>
                <a:lnTo>
                  <a:pt x="754122" y="2474061"/>
                </a:lnTo>
                <a:cubicBezTo>
                  <a:pt x="739887" y="2460723"/>
                  <a:pt x="723016" y="2448985"/>
                  <a:pt x="701925" y="2440449"/>
                </a:cubicBezTo>
                <a:cubicBezTo>
                  <a:pt x="630219" y="2410573"/>
                  <a:pt x="554296" y="2397768"/>
                  <a:pt x="482591" y="2372161"/>
                </a:cubicBezTo>
                <a:cubicBezTo>
                  <a:pt x="457284" y="2363624"/>
                  <a:pt x="431977" y="2359356"/>
                  <a:pt x="415104" y="2338015"/>
                </a:cubicBezTo>
                <a:cubicBezTo>
                  <a:pt x="402450" y="2320942"/>
                  <a:pt x="377143" y="2312408"/>
                  <a:pt x="398233" y="2286798"/>
                </a:cubicBezTo>
                <a:cubicBezTo>
                  <a:pt x="410886" y="2273994"/>
                  <a:pt x="406668" y="2244118"/>
                  <a:pt x="440413" y="2252654"/>
                </a:cubicBezTo>
                <a:cubicBezTo>
                  <a:pt x="465720" y="2261191"/>
                  <a:pt x="486809" y="2248386"/>
                  <a:pt x="516336" y="2265459"/>
                </a:cubicBezTo>
                <a:cubicBezTo>
                  <a:pt x="541643" y="2278262"/>
                  <a:pt x="579605" y="2278262"/>
                  <a:pt x="609130" y="2261191"/>
                </a:cubicBezTo>
                <a:cubicBezTo>
                  <a:pt x="630219" y="2252654"/>
                  <a:pt x="638655" y="2265459"/>
                  <a:pt x="651310" y="2265459"/>
                </a:cubicBezTo>
                <a:cubicBezTo>
                  <a:pt x="685053" y="2269725"/>
                  <a:pt x="693489" y="2303871"/>
                  <a:pt x="723016" y="2312408"/>
                </a:cubicBezTo>
                <a:cubicBezTo>
                  <a:pt x="744105" y="2316676"/>
                  <a:pt x="760976" y="2325210"/>
                  <a:pt x="777848" y="2316676"/>
                </a:cubicBezTo>
                <a:cubicBezTo>
                  <a:pt x="744105" y="2269725"/>
                  <a:pt x="693489" y="2239850"/>
                  <a:pt x="668182" y="2184365"/>
                </a:cubicBezTo>
                <a:cubicBezTo>
                  <a:pt x="655528" y="2167292"/>
                  <a:pt x="638655" y="2150221"/>
                  <a:pt x="642875" y="2124612"/>
                </a:cubicBezTo>
                <a:cubicBezTo>
                  <a:pt x="647093" y="2120343"/>
                  <a:pt x="647093" y="2111807"/>
                  <a:pt x="642875" y="2107539"/>
                </a:cubicBezTo>
                <a:cubicBezTo>
                  <a:pt x="583823" y="2013642"/>
                  <a:pt x="613348" y="1911208"/>
                  <a:pt x="617566" y="1808775"/>
                </a:cubicBezTo>
                <a:cubicBezTo>
                  <a:pt x="617566" y="1804506"/>
                  <a:pt x="626002" y="1800238"/>
                  <a:pt x="621784" y="1800238"/>
                </a:cubicBezTo>
                <a:cubicBezTo>
                  <a:pt x="583823" y="1753290"/>
                  <a:pt x="613348" y="1702073"/>
                  <a:pt x="630219" y="1667927"/>
                </a:cubicBezTo>
                <a:cubicBezTo>
                  <a:pt x="651310" y="1616710"/>
                  <a:pt x="642875" y="1569762"/>
                  <a:pt x="642875" y="1518545"/>
                </a:cubicBezTo>
                <a:cubicBezTo>
                  <a:pt x="642875" y="1488669"/>
                  <a:pt x="609130" y="1467328"/>
                  <a:pt x="583823" y="1454524"/>
                </a:cubicBezTo>
                <a:cubicBezTo>
                  <a:pt x="554296" y="1441719"/>
                  <a:pt x="537425" y="1424648"/>
                  <a:pt x="528989" y="1399039"/>
                </a:cubicBezTo>
                <a:cubicBezTo>
                  <a:pt x="524772" y="1390502"/>
                  <a:pt x="520554" y="1381968"/>
                  <a:pt x="512118" y="1381968"/>
                </a:cubicBezTo>
                <a:cubicBezTo>
                  <a:pt x="465720" y="1394770"/>
                  <a:pt x="457284" y="1335017"/>
                  <a:pt x="415104" y="1330751"/>
                </a:cubicBezTo>
                <a:cubicBezTo>
                  <a:pt x="402450" y="1326483"/>
                  <a:pt x="406668" y="1305142"/>
                  <a:pt x="410886" y="1292337"/>
                </a:cubicBezTo>
                <a:cubicBezTo>
                  <a:pt x="410886" y="1275266"/>
                  <a:pt x="436195" y="1288069"/>
                  <a:pt x="440413" y="1270998"/>
                </a:cubicBezTo>
                <a:cubicBezTo>
                  <a:pt x="436195" y="1266729"/>
                  <a:pt x="427757" y="1262461"/>
                  <a:pt x="423540" y="1253925"/>
                </a:cubicBezTo>
                <a:cubicBezTo>
                  <a:pt x="415104" y="1241120"/>
                  <a:pt x="385579" y="1232584"/>
                  <a:pt x="394015" y="1206976"/>
                </a:cubicBezTo>
                <a:cubicBezTo>
                  <a:pt x="398233" y="1181367"/>
                  <a:pt x="402450" y="1151491"/>
                  <a:pt x="419322" y="1125882"/>
                </a:cubicBezTo>
                <a:cubicBezTo>
                  <a:pt x="440413" y="1100275"/>
                  <a:pt x="465720" y="1078933"/>
                  <a:pt x="507900" y="1070397"/>
                </a:cubicBezTo>
                <a:cubicBezTo>
                  <a:pt x="533207" y="1070397"/>
                  <a:pt x="562732" y="1061861"/>
                  <a:pt x="583823" y="1078933"/>
                </a:cubicBezTo>
                <a:cubicBezTo>
                  <a:pt x="617566" y="1100275"/>
                  <a:pt x="647093" y="1130150"/>
                  <a:pt x="659746" y="1172831"/>
                </a:cubicBezTo>
                <a:cubicBezTo>
                  <a:pt x="663964" y="1185635"/>
                  <a:pt x="663964" y="1198440"/>
                  <a:pt x="655528" y="1211244"/>
                </a:cubicBezTo>
                <a:cubicBezTo>
                  <a:pt x="638655" y="1236852"/>
                  <a:pt x="626002" y="1262461"/>
                  <a:pt x="613348" y="1288069"/>
                </a:cubicBezTo>
                <a:cubicBezTo>
                  <a:pt x="651310" y="1322214"/>
                  <a:pt x="689271" y="1360627"/>
                  <a:pt x="727233" y="1399039"/>
                </a:cubicBezTo>
                <a:cubicBezTo>
                  <a:pt x="769412" y="1394770"/>
                  <a:pt x="794721" y="1360627"/>
                  <a:pt x="824247" y="1330751"/>
                </a:cubicBezTo>
                <a:cubicBezTo>
                  <a:pt x="866426" y="1288069"/>
                  <a:pt x="900170" y="1236852"/>
                  <a:pt x="959222" y="1215513"/>
                </a:cubicBezTo>
                <a:cubicBezTo>
                  <a:pt x="976093" y="1206976"/>
                  <a:pt x="992965" y="1185635"/>
                  <a:pt x="1001400" y="1198440"/>
                </a:cubicBezTo>
                <a:cubicBezTo>
                  <a:pt x="1022490" y="1219781"/>
                  <a:pt x="1056234" y="1198440"/>
                  <a:pt x="1073106" y="1228316"/>
                </a:cubicBezTo>
                <a:cubicBezTo>
                  <a:pt x="1081541" y="1241120"/>
                  <a:pt x="1098415" y="1245388"/>
                  <a:pt x="1102632" y="1258193"/>
                </a:cubicBezTo>
                <a:cubicBezTo>
                  <a:pt x="1123722" y="1313678"/>
                  <a:pt x="1186991" y="1339286"/>
                  <a:pt x="1203863" y="1394770"/>
                </a:cubicBezTo>
                <a:cubicBezTo>
                  <a:pt x="1208080" y="1407575"/>
                  <a:pt x="1229170" y="1403307"/>
                  <a:pt x="1233387" y="1394770"/>
                </a:cubicBezTo>
                <a:cubicBezTo>
                  <a:pt x="1241825" y="1352090"/>
                  <a:pt x="1275568" y="1339286"/>
                  <a:pt x="1296657" y="1313678"/>
                </a:cubicBezTo>
                <a:cubicBezTo>
                  <a:pt x="1351491" y="1335017"/>
                  <a:pt x="1372580" y="1390502"/>
                  <a:pt x="1402107" y="1428916"/>
                </a:cubicBezTo>
                <a:cubicBezTo>
                  <a:pt x="1410542" y="1445987"/>
                  <a:pt x="1423196" y="1458792"/>
                  <a:pt x="1435849" y="1475865"/>
                </a:cubicBezTo>
                <a:cubicBezTo>
                  <a:pt x="1440067" y="1480133"/>
                  <a:pt x="1448505" y="1484401"/>
                  <a:pt x="1448505" y="1484401"/>
                </a:cubicBezTo>
                <a:cubicBezTo>
                  <a:pt x="1486465" y="1450255"/>
                  <a:pt x="1545517" y="1488669"/>
                  <a:pt x="1583477" y="1450255"/>
                </a:cubicBezTo>
                <a:cubicBezTo>
                  <a:pt x="1650965" y="1386234"/>
                  <a:pt x="1693145" y="1309410"/>
                  <a:pt x="1764850" y="1249657"/>
                </a:cubicBezTo>
                <a:cubicBezTo>
                  <a:pt x="1781722" y="1236852"/>
                  <a:pt x="1781722" y="1211244"/>
                  <a:pt x="1773286" y="1206976"/>
                </a:cubicBezTo>
                <a:cubicBezTo>
                  <a:pt x="1743761" y="1172831"/>
                  <a:pt x="1764850" y="1138687"/>
                  <a:pt x="1756415" y="1108811"/>
                </a:cubicBezTo>
                <a:cubicBezTo>
                  <a:pt x="1756415" y="1091738"/>
                  <a:pt x="1760632" y="1083202"/>
                  <a:pt x="1769068" y="1070397"/>
                </a:cubicBezTo>
                <a:cubicBezTo>
                  <a:pt x="1828120" y="1019180"/>
                  <a:pt x="1844991" y="950891"/>
                  <a:pt x="1840773" y="878335"/>
                </a:cubicBezTo>
                <a:cubicBezTo>
                  <a:pt x="1840773" y="869798"/>
                  <a:pt x="1840773" y="861262"/>
                  <a:pt x="1849209" y="856993"/>
                </a:cubicBezTo>
                <a:cubicBezTo>
                  <a:pt x="1887171" y="869798"/>
                  <a:pt x="1882954" y="912478"/>
                  <a:pt x="1891389" y="938088"/>
                </a:cubicBezTo>
                <a:cubicBezTo>
                  <a:pt x="1912478" y="1014912"/>
                  <a:pt x="1950441" y="1087470"/>
                  <a:pt x="1992619" y="1160028"/>
                </a:cubicBezTo>
                <a:cubicBezTo>
                  <a:pt x="2013710" y="1189903"/>
                  <a:pt x="2039017" y="1206976"/>
                  <a:pt x="2068542" y="1211244"/>
                </a:cubicBezTo>
                <a:cubicBezTo>
                  <a:pt x="2148685" y="1224047"/>
                  <a:pt x="2228826" y="1206976"/>
                  <a:pt x="2296313" y="1160028"/>
                </a:cubicBezTo>
                <a:cubicBezTo>
                  <a:pt x="2317402" y="1151491"/>
                  <a:pt x="2334274" y="1108811"/>
                  <a:pt x="2330056" y="1087470"/>
                </a:cubicBezTo>
                <a:cubicBezTo>
                  <a:pt x="2304749" y="967963"/>
                  <a:pt x="2304749" y="959427"/>
                  <a:pt x="2351145" y="869798"/>
                </a:cubicBezTo>
                <a:cubicBezTo>
                  <a:pt x="2363800" y="844189"/>
                  <a:pt x="2363800" y="822850"/>
                  <a:pt x="2363800" y="797240"/>
                </a:cubicBezTo>
                <a:cubicBezTo>
                  <a:pt x="2363800" y="647858"/>
                  <a:pt x="2363800" y="498476"/>
                  <a:pt x="2368018" y="344826"/>
                </a:cubicBezTo>
                <a:cubicBezTo>
                  <a:pt x="2368018" y="306414"/>
                  <a:pt x="2342709" y="272268"/>
                  <a:pt x="2346927" y="233856"/>
                </a:cubicBezTo>
                <a:cubicBezTo>
                  <a:pt x="2351145" y="195444"/>
                  <a:pt x="2346927" y="161298"/>
                  <a:pt x="2346927" y="122886"/>
                </a:cubicBezTo>
                <a:cubicBezTo>
                  <a:pt x="2346927" y="110081"/>
                  <a:pt x="2334274" y="105813"/>
                  <a:pt x="2334274" y="97277"/>
                </a:cubicBezTo>
                <a:cubicBezTo>
                  <a:pt x="2330056" y="80204"/>
                  <a:pt x="2321620" y="58864"/>
                  <a:pt x="2342709" y="54596"/>
                </a:cubicBezTo>
                <a:cubicBezTo>
                  <a:pt x="2363800" y="46060"/>
                  <a:pt x="2376454" y="67401"/>
                  <a:pt x="2380672" y="80204"/>
                </a:cubicBezTo>
                <a:cubicBezTo>
                  <a:pt x="2384890" y="97277"/>
                  <a:pt x="2397543" y="118618"/>
                  <a:pt x="2397543" y="131422"/>
                </a:cubicBezTo>
                <a:cubicBezTo>
                  <a:pt x="2389107" y="195444"/>
                  <a:pt x="2418632" y="250927"/>
                  <a:pt x="2414415" y="310680"/>
                </a:cubicBezTo>
                <a:cubicBezTo>
                  <a:pt x="2414415" y="464332"/>
                  <a:pt x="2414415" y="613714"/>
                  <a:pt x="2414415" y="763096"/>
                </a:cubicBezTo>
                <a:cubicBezTo>
                  <a:pt x="2414415" y="792972"/>
                  <a:pt x="2427068" y="814313"/>
                  <a:pt x="2439723" y="839921"/>
                </a:cubicBezTo>
                <a:cubicBezTo>
                  <a:pt x="2473466" y="903942"/>
                  <a:pt x="2502993" y="967963"/>
                  <a:pt x="2473466" y="1049058"/>
                </a:cubicBezTo>
                <a:cubicBezTo>
                  <a:pt x="2439723" y="1125882"/>
                  <a:pt x="2511428" y="1185635"/>
                  <a:pt x="2583134" y="1194172"/>
                </a:cubicBezTo>
                <a:cubicBezTo>
                  <a:pt x="2650621" y="1202708"/>
                  <a:pt x="2722326" y="1194172"/>
                  <a:pt x="2794031" y="1194172"/>
                </a:cubicBezTo>
                <a:cubicBezTo>
                  <a:pt x="2815121" y="1194172"/>
                  <a:pt x="2869954" y="1147223"/>
                  <a:pt x="2886826" y="1121614"/>
                </a:cubicBezTo>
                <a:cubicBezTo>
                  <a:pt x="2916351" y="1083202"/>
                  <a:pt x="2920570" y="1036253"/>
                  <a:pt x="2941660" y="997841"/>
                </a:cubicBezTo>
                <a:cubicBezTo>
                  <a:pt x="2971185" y="933820"/>
                  <a:pt x="2992276" y="925283"/>
                  <a:pt x="3076634" y="925283"/>
                </a:cubicBezTo>
                <a:cubicBezTo>
                  <a:pt x="3063981" y="985036"/>
                  <a:pt x="3085070" y="1049058"/>
                  <a:pt x="3059763" y="1113077"/>
                </a:cubicBezTo>
                <a:cubicBezTo>
                  <a:pt x="3042890" y="1142955"/>
                  <a:pt x="3068198" y="1189903"/>
                  <a:pt x="3042890" y="1224047"/>
                </a:cubicBezTo>
                <a:cubicBezTo>
                  <a:pt x="3034454" y="1232584"/>
                  <a:pt x="3047108" y="1245388"/>
                  <a:pt x="3055543" y="1253925"/>
                </a:cubicBezTo>
                <a:cubicBezTo>
                  <a:pt x="3097723" y="1292337"/>
                  <a:pt x="3152557" y="1317946"/>
                  <a:pt x="3198954" y="1347822"/>
                </a:cubicBezTo>
                <a:cubicBezTo>
                  <a:pt x="3245352" y="1339286"/>
                  <a:pt x="3274878" y="1394770"/>
                  <a:pt x="3321275" y="1386234"/>
                </a:cubicBezTo>
                <a:cubicBezTo>
                  <a:pt x="3376108" y="1420380"/>
                  <a:pt x="3422507" y="1407575"/>
                  <a:pt x="3464685" y="1356358"/>
                </a:cubicBezTo>
                <a:cubicBezTo>
                  <a:pt x="3489994" y="1326483"/>
                  <a:pt x="3515301" y="1296605"/>
                  <a:pt x="3553263" y="1283801"/>
                </a:cubicBezTo>
                <a:cubicBezTo>
                  <a:pt x="3570135" y="1279532"/>
                  <a:pt x="3587006" y="1270998"/>
                  <a:pt x="3599659" y="1305142"/>
                </a:cubicBezTo>
                <a:cubicBezTo>
                  <a:pt x="3612313" y="1335017"/>
                  <a:pt x="3620751" y="1356358"/>
                  <a:pt x="3603877" y="1381968"/>
                </a:cubicBezTo>
                <a:cubicBezTo>
                  <a:pt x="3582788" y="1424648"/>
                  <a:pt x="3587006" y="1471597"/>
                  <a:pt x="3565917" y="1510009"/>
                </a:cubicBezTo>
                <a:cubicBezTo>
                  <a:pt x="3553263" y="1527082"/>
                  <a:pt x="3599659" y="1616710"/>
                  <a:pt x="3620751" y="1620979"/>
                </a:cubicBezTo>
                <a:cubicBezTo>
                  <a:pt x="3637622" y="1625247"/>
                  <a:pt x="3654493" y="1625247"/>
                  <a:pt x="3667147" y="1612442"/>
                </a:cubicBezTo>
                <a:cubicBezTo>
                  <a:pt x="3696674" y="1578298"/>
                  <a:pt x="3726199" y="1548423"/>
                  <a:pt x="3755723" y="1518545"/>
                </a:cubicBezTo>
                <a:cubicBezTo>
                  <a:pt x="3781032" y="1497204"/>
                  <a:pt x="3806339" y="1497204"/>
                  <a:pt x="3844302" y="1522813"/>
                </a:cubicBezTo>
                <a:cubicBezTo>
                  <a:pt x="3865391" y="1535618"/>
                  <a:pt x="3873827" y="1556957"/>
                  <a:pt x="3861173" y="1586835"/>
                </a:cubicBezTo>
                <a:cubicBezTo>
                  <a:pt x="3844302" y="1629515"/>
                  <a:pt x="3827428" y="1676464"/>
                  <a:pt x="3810557" y="1719144"/>
                </a:cubicBezTo>
                <a:cubicBezTo>
                  <a:pt x="3797904" y="1753290"/>
                  <a:pt x="3797904" y="1770362"/>
                  <a:pt x="3823211" y="1791702"/>
                </a:cubicBezTo>
                <a:lnTo>
                  <a:pt x="3890668" y="1858383"/>
                </a:lnTo>
                <a:lnTo>
                  <a:pt x="3898650" y="1848246"/>
                </a:lnTo>
                <a:cubicBezTo>
                  <a:pt x="3919947" y="1823826"/>
                  <a:pt x="3942296" y="1802325"/>
                  <a:pt x="3945541" y="1777967"/>
                </a:cubicBezTo>
                <a:lnTo>
                  <a:pt x="3947646" y="1772691"/>
                </a:lnTo>
                <a:lnTo>
                  <a:pt x="3946711" y="1773404"/>
                </a:lnTo>
                <a:cubicBezTo>
                  <a:pt x="3940590" y="1775614"/>
                  <a:pt x="3934761" y="1774138"/>
                  <a:pt x="3932430" y="1763522"/>
                </a:cubicBezTo>
                <a:cubicBezTo>
                  <a:pt x="3928349" y="1749956"/>
                  <a:pt x="3930098" y="1732853"/>
                  <a:pt x="3949335" y="1725193"/>
                </a:cubicBezTo>
                <a:cubicBezTo>
                  <a:pt x="3958078" y="1719889"/>
                  <a:pt x="3967406" y="1722251"/>
                  <a:pt x="3974985" y="1721665"/>
                </a:cubicBezTo>
                <a:lnTo>
                  <a:pt x="3979892" y="1721225"/>
                </a:lnTo>
                <a:lnTo>
                  <a:pt x="4029629" y="1693929"/>
                </a:lnTo>
                <a:cubicBezTo>
                  <a:pt x="4072141" y="1678204"/>
                  <a:pt x="4098750" y="1651820"/>
                  <a:pt x="4110473" y="1634249"/>
                </a:cubicBezTo>
                <a:cubicBezTo>
                  <a:pt x="4126729" y="1608387"/>
                  <a:pt x="4148080" y="1588289"/>
                  <a:pt x="4172658" y="1571909"/>
                </a:cubicBezTo>
                <a:lnTo>
                  <a:pt x="4193278" y="1561785"/>
                </a:lnTo>
                <a:lnTo>
                  <a:pt x="4184260" y="1546579"/>
                </a:lnTo>
                <a:cubicBezTo>
                  <a:pt x="4210492" y="1530665"/>
                  <a:pt x="4244886" y="1521830"/>
                  <a:pt x="4260043" y="1500605"/>
                </a:cubicBezTo>
                <a:cubicBezTo>
                  <a:pt x="4276366" y="1474661"/>
                  <a:pt x="4275199" y="1439276"/>
                  <a:pt x="4283360" y="1406254"/>
                </a:cubicBezTo>
                <a:cubicBezTo>
                  <a:pt x="4292105" y="1380896"/>
                  <a:pt x="4296186" y="1354358"/>
                  <a:pt x="4304931" y="1329003"/>
                </a:cubicBezTo>
                <a:cubicBezTo>
                  <a:pt x="4313093" y="1295979"/>
                  <a:pt x="4313093" y="1295979"/>
                  <a:pt x="4352732" y="1295994"/>
                </a:cubicBezTo>
                <a:cubicBezTo>
                  <a:pt x="4383046" y="1293645"/>
                  <a:pt x="4421520" y="1258273"/>
                  <a:pt x="4426765" y="1227018"/>
                </a:cubicBezTo>
                <a:cubicBezTo>
                  <a:pt x="4429097" y="1217584"/>
                  <a:pt x="4428514" y="1209917"/>
                  <a:pt x="4426765" y="1206967"/>
                </a:cubicBezTo>
                <a:cubicBezTo>
                  <a:pt x="4397036" y="1176880"/>
                  <a:pt x="4402868" y="1133238"/>
                  <a:pt x="4380717" y="1102564"/>
                </a:cubicBezTo>
                <a:cubicBezTo>
                  <a:pt x="4369059" y="1089587"/>
                  <a:pt x="4375471" y="1073666"/>
                  <a:pt x="4380717" y="1062461"/>
                </a:cubicBezTo>
                <a:cubicBezTo>
                  <a:pt x="4384798" y="1055976"/>
                  <a:pt x="4395291" y="1053621"/>
                  <a:pt x="4398789" y="1059519"/>
                </a:cubicBezTo>
                <a:cubicBezTo>
                  <a:pt x="4415693" y="1081346"/>
                  <a:pt x="4429684" y="1104941"/>
                  <a:pt x="4443674" y="1128534"/>
                </a:cubicBezTo>
                <a:cubicBezTo>
                  <a:pt x="4454749" y="1153896"/>
                  <a:pt x="4467571" y="1162159"/>
                  <a:pt x="4479813" y="1142701"/>
                </a:cubicBezTo>
                <a:cubicBezTo>
                  <a:pt x="4492639" y="1130911"/>
                  <a:pt x="4501968" y="1113221"/>
                  <a:pt x="4510128" y="1100250"/>
                </a:cubicBezTo>
                <a:cubicBezTo>
                  <a:pt x="4513625" y="1086098"/>
                  <a:pt x="4514208" y="1073712"/>
                  <a:pt x="4520621" y="1057791"/>
                </a:cubicBezTo>
                <a:cubicBezTo>
                  <a:pt x="4545686" y="1066646"/>
                  <a:pt x="4557928" y="1087292"/>
                  <a:pt x="4555012" y="1109111"/>
                </a:cubicBezTo>
                <a:cubicBezTo>
                  <a:pt x="4549766" y="1140367"/>
                  <a:pt x="4571919" y="1130938"/>
                  <a:pt x="4582409" y="1128582"/>
                </a:cubicBezTo>
                <a:cubicBezTo>
                  <a:pt x="4589989" y="1127994"/>
                  <a:pt x="4610974" y="1123283"/>
                  <a:pt x="4603396" y="1103821"/>
                </a:cubicBezTo>
                <a:cubicBezTo>
                  <a:pt x="4587659" y="1077275"/>
                  <a:pt x="4587075" y="1049557"/>
                  <a:pt x="4571337" y="1023015"/>
                </a:cubicBezTo>
                <a:cubicBezTo>
                  <a:pt x="4547438" y="969339"/>
                  <a:pt x="4517708" y="919200"/>
                  <a:pt x="4505469" y="858451"/>
                </a:cubicBezTo>
                <a:cubicBezTo>
                  <a:pt x="4504885" y="850784"/>
                  <a:pt x="4494977" y="840754"/>
                  <a:pt x="4489729" y="831907"/>
                </a:cubicBezTo>
                <a:cubicBezTo>
                  <a:pt x="4482734" y="820110"/>
                  <a:pt x="4472826" y="810081"/>
                  <a:pt x="4489147" y="804189"/>
                </a:cubicBezTo>
                <a:cubicBezTo>
                  <a:pt x="4500806" y="797116"/>
                  <a:pt x="4511883" y="802428"/>
                  <a:pt x="4520041" y="809506"/>
                </a:cubicBezTo>
                <a:cubicBezTo>
                  <a:pt x="4529370" y="811869"/>
                  <a:pt x="4528786" y="824254"/>
                  <a:pt x="4535197" y="828385"/>
                </a:cubicBezTo>
                <a:cubicBezTo>
                  <a:pt x="4555018" y="848441"/>
                  <a:pt x="4541610" y="872618"/>
                  <a:pt x="4553851" y="893262"/>
                </a:cubicBezTo>
                <a:cubicBezTo>
                  <a:pt x="4565510" y="906241"/>
                  <a:pt x="4583581" y="923349"/>
                  <a:pt x="4577750" y="946939"/>
                </a:cubicBezTo>
                <a:cubicBezTo>
                  <a:pt x="4574253" y="961091"/>
                  <a:pt x="4587077" y="969352"/>
                  <a:pt x="4594071" y="981149"/>
                </a:cubicBezTo>
                <a:cubicBezTo>
                  <a:pt x="4605149" y="1006512"/>
                  <a:pt x="4626716" y="1029519"/>
                  <a:pt x="4633127" y="1053701"/>
                </a:cubicBezTo>
                <a:cubicBezTo>
                  <a:pt x="4645368" y="1094397"/>
                  <a:pt x="4671017" y="1110919"/>
                  <a:pt x="4709491" y="1115650"/>
                </a:cubicBezTo>
                <a:cubicBezTo>
                  <a:pt x="4735139" y="1092069"/>
                  <a:pt x="4696668" y="1067286"/>
                  <a:pt x="4710075" y="1043113"/>
                </a:cubicBezTo>
                <a:cubicBezTo>
                  <a:pt x="4679181" y="997692"/>
                  <a:pt x="4682680" y="943435"/>
                  <a:pt x="4654700" y="896245"/>
                </a:cubicBezTo>
                <a:cubicBezTo>
                  <a:pt x="4638960" y="869702"/>
                  <a:pt x="4645373" y="833729"/>
                  <a:pt x="4632549" y="805418"/>
                </a:cubicBezTo>
                <a:cubicBezTo>
                  <a:pt x="4628468" y="791850"/>
                  <a:pt x="4644792" y="785959"/>
                  <a:pt x="4655283" y="783604"/>
                </a:cubicBezTo>
                <a:cubicBezTo>
                  <a:pt x="4664028" y="778299"/>
                  <a:pt x="4671023" y="790096"/>
                  <a:pt x="4671606" y="797763"/>
                </a:cubicBezTo>
                <a:cubicBezTo>
                  <a:pt x="4675686" y="851431"/>
                  <a:pt x="4708329" y="899802"/>
                  <a:pt x="4718238" y="949934"/>
                </a:cubicBezTo>
                <a:cubicBezTo>
                  <a:pt x="4721152" y="968218"/>
                  <a:pt x="4729897" y="982965"/>
                  <a:pt x="4732811" y="1001247"/>
                </a:cubicBezTo>
                <a:cubicBezTo>
                  <a:pt x="4738057" y="1030147"/>
                  <a:pt x="4771283" y="1046082"/>
                  <a:pt x="4794017" y="1064371"/>
                </a:cubicBezTo>
                <a:lnTo>
                  <a:pt x="4799461" y="1070452"/>
                </a:lnTo>
                <a:lnTo>
                  <a:pt x="4801776" y="1061861"/>
                </a:lnTo>
                <a:cubicBezTo>
                  <a:pt x="4852392" y="1006376"/>
                  <a:pt x="4852392" y="933820"/>
                  <a:pt x="4881917" y="874066"/>
                </a:cubicBezTo>
                <a:cubicBezTo>
                  <a:pt x="4915661" y="805777"/>
                  <a:pt x="4865045" y="750292"/>
                  <a:pt x="4877699" y="690540"/>
                </a:cubicBezTo>
                <a:cubicBezTo>
                  <a:pt x="4852392" y="677736"/>
                  <a:pt x="4843956" y="647858"/>
                  <a:pt x="4831303" y="626519"/>
                </a:cubicBezTo>
                <a:cubicBezTo>
                  <a:pt x="4818649" y="592373"/>
                  <a:pt x="4776469" y="566766"/>
                  <a:pt x="4793340" y="519817"/>
                </a:cubicBezTo>
                <a:cubicBezTo>
                  <a:pt x="4776469" y="507013"/>
                  <a:pt x="4776469" y="477137"/>
                  <a:pt x="4755380" y="460064"/>
                </a:cubicBezTo>
                <a:cubicBezTo>
                  <a:pt x="4725853" y="438723"/>
                  <a:pt x="4704764" y="413115"/>
                  <a:pt x="4679456" y="387506"/>
                </a:cubicBezTo>
                <a:cubicBezTo>
                  <a:pt x="4658366" y="366167"/>
                  <a:pt x="4641494" y="336289"/>
                  <a:pt x="4641494" y="302144"/>
                </a:cubicBezTo>
                <a:cubicBezTo>
                  <a:pt x="4641494" y="268000"/>
                  <a:pt x="4675239" y="212515"/>
                  <a:pt x="4708981" y="203978"/>
                </a:cubicBezTo>
                <a:cubicBezTo>
                  <a:pt x="4721635" y="203978"/>
                  <a:pt x="4734289" y="203978"/>
                  <a:pt x="4751162" y="203978"/>
                </a:cubicBezTo>
                <a:cubicBezTo>
                  <a:pt x="4763815" y="208247"/>
                  <a:pt x="4759597" y="225319"/>
                  <a:pt x="4763815" y="233856"/>
                </a:cubicBezTo>
                <a:cubicBezTo>
                  <a:pt x="4793340" y="280804"/>
                  <a:pt x="4822867" y="332021"/>
                  <a:pt x="4810212" y="391774"/>
                </a:cubicBezTo>
                <a:cubicBezTo>
                  <a:pt x="4810212" y="408847"/>
                  <a:pt x="4810212" y="425918"/>
                  <a:pt x="4827085" y="434455"/>
                </a:cubicBezTo>
                <a:cubicBezTo>
                  <a:pt x="4865045" y="464332"/>
                  <a:pt x="4877699" y="507013"/>
                  <a:pt x="4894572" y="545425"/>
                </a:cubicBezTo>
                <a:cubicBezTo>
                  <a:pt x="4924097" y="609446"/>
                  <a:pt x="4957841" y="669199"/>
                  <a:pt x="4995802" y="733221"/>
                </a:cubicBezTo>
                <a:cubicBezTo>
                  <a:pt x="5012673" y="763096"/>
                  <a:pt x="5037982" y="784436"/>
                  <a:pt x="5063289" y="805777"/>
                </a:cubicBezTo>
                <a:cubicBezTo>
                  <a:pt x="5080161" y="827118"/>
                  <a:pt x="5101252" y="827118"/>
                  <a:pt x="5122341" y="801509"/>
                </a:cubicBezTo>
                <a:cubicBezTo>
                  <a:pt x="5147648" y="775901"/>
                  <a:pt x="5164521" y="746023"/>
                  <a:pt x="5181393" y="716148"/>
                </a:cubicBezTo>
                <a:cubicBezTo>
                  <a:pt x="5206700" y="677736"/>
                  <a:pt x="5248880" y="664931"/>
                  <a:pt x="5274187" y="703343"/>
                </a:cubicBezTo>
                <a:cubicBezTo>
                  <a:pt x="5324803" y="771633"/>
                  <a:pt x="5388072" y="754560"/>
                  <a:pt x="5451342" y="733221"/>
                </a:cubicBezTo>
                <a:cubicBezTo>
                  <a:pt x="5476649" y="724684"/>
                  <a:pt x="5501956" y="707611"/>
                  <a:pt x="5501956" y="686272"/>
                </a:cubicBezTo>
                <a:cubicBezTo>
                  <a:pt x="5501956" y="656395"/>
                  <a:pt x="5539918" y="635055"/>
                  <a:pt x="5514611" y="600910"/>
                </a:cubicBezTo>
                <a:cubicBezTo>
                  <a:pt x="5497738" y="579570"/>
                  <a:pt x="5493520" y="558229"/>
                  <a:pt x="5514611" y="545425"/>
                </a:cubicBezTo>
                <a:cubicBezTo>
                  <a:pt x="5539918" y="524085"/>
                  <a:pt x="5569443" y="502744"/>
                  <a:pt x="5594752" y="515549"/>
                </a:cubicBezTo>
                <a:cubicBezTo>
                  <a:pt x="5620059" y="528354"/>
                  <a:pt x="5662240" y="532622"/>
                  <a:pt x="5658022" y="579570"/>
                </a:cubicBezTo>
                <a:cubicBezTo>
                  <a:pt x="5653804" y="600910"/>
                  <a:pt x="5670675" y="613714"/>
                  <a:pt x="5695982" y="613714"/>
                </a:cubicBezTo>
                <a:cubicBezTo>
                  <a:pt x="5717072" y="617982"/>
                  <a:pt x="5733945" y="605178"/>
                  <a:pt x="5738163" y="583839"/>
                </a:cubicBezTo>
                <a:cubicBezTo>
                  <a:pt x="5750816" y="549693"/>
                  <a:pt x="5767687" y="511281"/>
                  <a:pt x="5771905" y="472869"/>
                </a:cubicBezTo>
                <a:cubicBezTo>
                  <a:pt x="5776123" y="447259"/>
                  <a:pt x="5788777" y="451527"/>
                  <a:pt x="5797214" y="438723"/>
                </a:cubicBezTo>
                <a:cubicBezTo>
                  <a:pt x="5818303" y="417384"/>
                  <a:pt x="5826739" y="442991"/>
                  <a:pt x="5839393" y="442991"/>
                </a:cubicBezTo>
                <a:cubicBezTo>
                  <a:pt x="5864701" y="447259"/>
                  <a:pt x="5881573" y="468600"/>
                  <a:pt x="5885791" y="485671"/>
                </a:cubicBezTo>
                <a:cubicBezTo>
                  <a:pt x="5894227" y="524085"/>
                  <a:pt x="5927969" y="528354"/>
                  <a:pt x="5953278" y="545425"/>
                </a:cubicBezTo>
                <a:cubicBezTo>
                  <a:pt x="5987021" y="519817"/>
                  <a:pt x="6037637" y="528354"/>
                  <a:pt x="6058726" y="481403"/>
                </a:cubicBezTo>
                <a:cubicBezTo>
                  <a:pt x="6079817" y="442991"/>
                  <a:pt x="6105124" y="404579"/>
                  <a:pt x="6126213" y="366167"/>
                </a:cubicBezTo>
                <a:cubicBezTo>
                  <a:pt x="6138867" y="340558"/>
                  <a:pt x="6159958" y="336289"/>
                  <a:pt x="6176829" y="349094"/>
                </a:cubicBezTo>
                <a:cubicBezTo>
                  <a:pt x="6219009" y="378970"/>
                  <a:pt x="6235881" y="430186"/>
                  <a:pt x="6223227" y="494208"/>
                </a:cubicBezTo>
                <a:cubicBezTo>
                  <a:pt x="6223227" y="498476"/>
                  <a:pt x="6214792" y="502744"/>
                  <a:pt x="6214792" y="507013"/>
                </a:cubicBezTo>
                <a:cubicBezTo>
                  <a:pt x="6214792" y="515549"/>
                  <a:pt x="6286497" y="536888"/>
                  <a:pt x="6299150" y="532622"/>
                </a:cubicBezTo>
                <a:cubicBezTo>
                  <a:pt x="6328675" y="528354"/>
                  <a:pt x="6353984" y="524085"/>
                  <a:pt x="6370855" y="498476"/>
                </a:cubicBezTo>
                <a:cubicBezTo>
                  <a:pt x="6375073" y="494208"/>
                  <a:pt x="6379291" y="489940"/>
                  <a:pt x="6383509" y="485671"/>
                </a:cubicBezTo>
                <a:cubicBezTo>
                  <a:pt x="6438343" y="434455"/>
                  <a:pt x="6459432" y="430186"/>
                  <a:pt x="6522701" y="477137"/>
                </a:cubicBezTo>
                <a:cubicBezTo>
                  <a:pt x="6560662" y="502744"/>
                  <a:pt x="6569100" y="502744"/>
                  <a:pt x="6602842" y="468600"/>
                </a:cubicBezTo>
                <a:cubicBezTo>
                  <a:pt x="6632367" y="438723"/>
                  <a:pt x="6636587" y="396043"/>
                  <a:pt x="6649240" y="357630"/>
                </a:cubicBezTo>
                <a:cubicBezTo>
                  <a:pt x="6674547" y="285073"/>
                  <a:pt x="6691419" y="208247"/>
                  <a:pt x="6720946" y="131422"/>
                </a:cubicBezTo>
                <a:cubicBezTo>
                  <a:pt x="6733599" y="97277"/>
                  <a:pt x="6754688" y="58864"/>
                  <a:pt x="6784215" y="33255"/>
                </a:cubicBezTo>
                <a:cubicBezTo>
                  <a:pt x="6796869" y="18317"/>
                  <a:pt x="6811631" y="7648"/>
                  <a:pt x="6829557" y="2846"/>
                </a:cubicBezTo>
                <a:cubicBezTo>
                  <a:pt x="6838521" y="445"/>
                  <a:pt x="6848275" y="-488"/>
                  <a:pt x="6858951" y="24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7595382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77468312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09" y="1131590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6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3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2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3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89860158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395147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tyl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63767794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5084698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781300" y="1593803"/>
            <a:ext cx="7381940" cy="982459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66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Section Break</a:t>
            </a:r>
          </a:p>
        </p:txBody>
      </p:sp>
      <p:sp>
        <p:nvSpPr>
          <p:cNvPr id="32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2781301" y="2593354"/>
            <a:ext cx="7381940" cy="359396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800" b="0" baseline="0">
                <a:solidFill>
                  <a:schemeClr val="bg1"/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your subtitle here</a:t>
            </a:r>
          </a:p>
        </p:txBody>
      </p:sp>
      <p:grpSp>
        <p:nvGrpSpPr>
          <p:cNvPr id="36" name="Group 35"/>
          <p:cNvGrpSpPr/>
          <p:nvPr userDrawn="1"/>
        </p:nvGrpSpPr>
        <p:grpSpPr>
          <a:xfrm flipV="1">
            <a:off x="811547" y="1057687"/>
            <a:ext cx="477653" cy="448840"/>
            <a:chOff x="2300733" y="2007958"/>
            <a:chExt cx="834252" cy="783928"/>
          </a:xfrm>
          <a:solidFill>
            <a:schemeClr val="bg1">
              <a:alpha val="95000"/>
            </a:schemeClr>
          </a:solidFill>
        </p:grpSpPr>
        <p:sp>
          <p:nvSpPr>
            <p:cNvPr id="37" name="Freeform 36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Freeform 37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7" name="Freeform 46"/>
          <p:cNvSpPr/>
          <p:nvPr userDrawn="1"/>
        </p:nvSpPr>
        <p:spPr>
          <a:xfrm>
            <a:off x="495300" y="750697"/>
            <a:ext cx="3238500" cy="5402453"/>
          </a:xfrm>
          <a:custGeom>
            <a:avLst/>
            <a:gdLst>
              <a:gd name="connsiteX0" fmla="*/ 0 w 3238500"/>
              <a:gd name="connsiteY0" fmla="*/ 0 h 5402453"/>
              <a:gd name="connsiteX1" fmla="*/ 3238500 w 3238500"/>
              <a:gd name="connsiteY1" fmla="*/ 0 h 5402453"/>
              <a:gd name="connsiteX2" fmla="*/ 3238500 w 3238500"/>
              <a:gd name="connsiteY2" fmla="*/ 755830 h 5402453"/>
              <a:gd name="connsiteX3" fmla="*/ 3078849 w 3238500"/>
              <a:gd name="connsiteY3" fmla="*/ 755830 h 5402453"/>
              <a:gd name="connsiteX4" fmla="*/ 3078849 w 3238500"/>
              <a:gd name="connsiteY4" fmla="*/ 144641 h 5402453"/>
              <a:gd name="connsiteX5" fmla="*/ 145149 w 3238500"/>
              <a:gd name="connsiteY5" fmla="*/ 144641 h 5402453"/>
              <a:gd name="connsiteX6" fmla="*/ 145149 w 3238500"/>
              <a:gd name="connsiteY6" fmla="*/ 5250053 h 5402453"/>
              <a:gd name="connsiteX7" fmla="*/ 3078849 w 3238500"/>
              <a:gd name="connsiteY7" fmla="*/ 5250053 h 5402453"/>
              <a:gd name="connsiteX8" fmla="*/ 3078849 w 3238500"/>
              <a:gd name="connsiteY8" fmla="*/ 2354453 h 5402453"/>
              <a:gd name="connsiteX9" fmla="*/ 3238500 w 3238500"/>
              <a:gd name="connsiteY9" fmla="*/ 2354453 h 5402453"/>
              <a:gd name="connsiteX10" fmla="*/ 3238500 w 3238500"/>
              <a:gd name="connsiteY10" fmla="*/ 5402453 h 5402453"/>
              <a:gd name="connsiteX11" fmla="*/ 0 w 3238500"/>
              <a:gd name="connsiteY11" fmla="*/ 5402453 h 54024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238500" h="5402453">
                <a:moveTo>
                  <a:pt x="0" y="0"/>
                </a:moveTo>
                <a:lnTo>
                  <a:pt x="3238500" y="0"/>
                </a:lnTo>
                <a:lnTo>
                  <a:pt x="3238500" y="755830"/>
                </a:lnTo>
                <a:lnTo>
                  <a:pt x="3078849" y="755830"/>
                </a:lnTo>
                <a:lnTo>
                  <a:pt x="3078849" y="144641"/>
                </a:lnTo>
                <a:lnTo>
                  <a:pt x="145149" y="144641"/>
                </a:lnTo>
                <a:lnTo>
                  <a:pt x="145149" y="5250053"/>
                </a:lnTo>
                <a:lnTo>
                  <a:pt x="3078849" y="5250053"/>
                </a:lnTo>
                <a:lnTo>
                  <a:pt x="3078849" y="2354453"/>
                </a:lnTo>
                <a:lnTo>
                  <a:pt x="3238500" y="2354453"/>
                </a:lnTo>
                <a:lnTo>
                  <a:pt x="3238500" y="5402453"/>
                </a:lnTo>
                <a:lnTo>
                  <a:pt x="0" y="5402453"/>
                </a:lnTo>
                <a:close/>
              </a:path>
            </a:pathLst>
          </a:custGeom>
          <a:solidFill>
            <a:schemeClr val="bg1">
              <a:alpha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2" name="Group 41"/>
          <p:cNvGrpSpPr/>
          <p:nvPr userDrawn="1"/>
        </p:nvGrpSpPr>
        <p:grpSpPr>
          <a:xfrm rot="10800000" flipV="1">
            <a:off x="3903846" y="5704310"/>
            <a:ext cx="477653" cy="448840"/>
            <a:chOff x="2300733" y="2007958"/>
            <a:chExt cx="834252" cy="783928"/>
          </a:xfrm>
          <a:solidFill>
            <a:schemeClr val="bg1">
              <a:alpha val="95000"/>
            </a:schemeClr>
          </a:solidFill>
        </p:grpSpPr>
        <p:sp>
          <p:nvSpPr>
            <p:cNvPr id="43" name="Freeform 42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4" name="Freeform 43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8" name="Rectangle 47"/>
          <p:cNvSpPr/>
          <p:nvPr userDrawn="1"/>
        </p:nvSpPr>
        <p:spPr>
          <a:xfrm>
            <a:off x="10639490" y="0"/>
            <a:ext cx="26558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Rectangle 48"/>
          <p:cNvSpPr/>
          <p:nvPr userDrawn="1"/>
        </p:nvSpPr>
        <p:spPr>
          <a:xfrm>
            <a:off x="10905072" y="0"/>
            <a:ext cx="26558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Rectangle 49"/>
          <p:cNvSpPr/>
          <p:nvPr userDrawn="1"/>
        </p:nvSpPr>
        <p:spPr>
          <a:xfrm>
            <a:off x="11170651" y="0"/>
            <a:ext cx="1021349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2" name="Picture 61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525538">
            <a:off x="8400097" y="3488867"/>
            <a:ext cx="3579796" cy="31644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2601556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5" name="Picture 4"/>
          <p:cNvPicPr>
            <a:picLocks noChangeAspect="1"/>
          </p:cNvPicPr>
          <p:nvPr userDrawn="1"/>
        </p:nvPicPr>
        <p:blipFill>
          <a:blip r:embed="rId2">
            <a:lum bright="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5476240"/>
            <a:ext cx="12192000" cy="13817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1853958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8" y="287254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64600697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Freeform 21"/>
          <p:cNvSpPr/>
          <p:nvPr userDrawn="1"/>
        </p:nvSpPr>
        <p:spPr>
          <a:xfrm>
            <a:off x="1984272" y="379766"/>
            <a:ext cx="770014" cy="1503300"/>
          </a:xfrm>
          <a:custGeom>
            <a:avLst/>
            <a:gdLst>
              <a:gd name="connsiteX0" fmla="*/ 675916 w 770014"/>
              <a:gd name="connsiteY0" fmla="*/ 1133483 h 1503300"/>
              <a:gd name="connsiteX1" fmla="*/ 770014 w 770014"/>
              <a:gd name="connsiteY1" fmla="*/ 1133483 h 1503300"/>
              <a:gd name="connsiteX2" fmla="*/ 770014 w 770014"/>
              <a:gd name="connsiteY2" fmla="*/ 1503300 h 1503300"/>
              <a:gd name="connsiteX3" fmla="*/ 0 w 770014"/>
              <a:gd name="connsiteY3" fmla="*/ 1503300 h 1503300"/>
              <a:gd name="connsiteX4" fmla="*/ 0 w 770014"/>
              <a:gd name="connsiteY4" fmla="*/ 1420086 h 1503300"/>
              <a:gd name="connsiteX5" fmla="*/ 675916 w 770014"/>
              <a:gd name="connsiteY5" fmla="*/ 1420086 h 1503300"/>
              <a:gd name="connsiteX6" fmla="*/ 0 w 770014"/>
              <a:gd name="connsiteY6" fmla="*/ 0 h 1503300"/>
              <a:gd name="connsiteX7" fmla="*/ 770014 w 770014"/>
              <a:gd name="connsiteY7" fmla="*/ 0 h 1503300"/>
              <a:gd name="connsiteX8" fmla="*/ 770014 w 770014"/>
              <a:gd name="connsiteY8" fmla="*/ 219083 h 1503300"/>
              <a:gd name="connsiteX9" fmla="*/ 675916 w 770014"/>
              <a:gd name="connsiteY9" fmla="*/ 219083 h 1503300"/>
              <a:gd name="connsiteX10" fmla="*/ 675916 w 770014"/>
              <a:gd name="connsiteY10" fmla="*/ 105212 h 1503300"/>
              <a:gd name="connsiteX11" fmla="*/ 0 w 770014"/>
              <a:gd name="connsiteY11" fmla="*/ 105212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0014" h="1503300">
                <a:moveTo>
                  <a:pt x="675916" y="1133483"/>
                </a:moveTo>
                <a:lnTo>
                  <a:pt x="770014" y="1133483"/>
                </a:lnTo>
                <a:lnTo>
                  <a:pt x="770014" y="1503300"/>
                </a:lnTo>
                <a:lnTo>
                  <a:pt x="0" y="1503300"/>
                </a:lnTo>
                <a:lnTo>
                  <a:pt x="0" y="1420086"/>
                </a:lnTo>
                <a:lnTo>
                  <a:pt x="675916" y="1420086"/>
                </a:lnTo>
                <a:close/>
                <a:moveTo>
                  <a:pt x="0" y="0"/>
                </a:moveTo>
                <a:lnTo>
                  <a:pt x="770014" y="0"/>
                </a:lnTo>
                <a:lnTo>
                  <a:pt x="770014" y="219083"/>
                </a:lnTo>
                <a:lnTo>
                  <a:pt x="675916" y="219083"/>
                </a:lnTo>
                <a:lnTo>
                  <a:pt x="675916" y="105212"/>
                </a:lnTo>
                <a:lnTo>
                  <a:pt x="0" y="10521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2061682" y="6509984"/>
            <a:ext cx="9675392" cy="12282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703792"/>
            <a:ext cx="952201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2088978" cy="6858000"/>
          </a:xfrm>
          <a:prstGeom prst="rect">
            <a:avLst/>
          </a:prstGeom>
        </p:spPr>
      </p:pic>
      <p:sp>
        <p:nvSpPr>
          <p:cNvPr id="6" name="Rectangle 5"/>
          <p:cNvSpPr/>
          <p:nvPr userDrawn="1"/>
        </p:nvSpPr>
        <p:spPr>
          <a:xfrm>
            <a:off x="300251" y="6496335"/>
            <a:ext cx="1788727" cy="136477"/>
          </a:xfrm>
          <a:prstGeom prst="rect">
            <a:avLst/>
          </a:prstGeom>
          <a:solidFill>
            <a:schemeClr val="bg1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 flipV="1">
            <a:off x="837615" y="167725"/>
            <a:ext cx="477653" cy="448840"/>
            <a:chOff x="2300733" y="2007958"/>
            <a:chExt cx="834252" cy="783928"/>
          </a:xfrm>
        </p:grpSpPr>
        <p:sp>
          <p:nvSpPr>
            <p:cNvPr id="12" name="Freeform 11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Freeform 18"/>
          <p:cNvSpPr/>
          <p:nvPr/>
        </p:nvSpPr>
        <p:spPr>
          <a:xfrm>
            <a:off x="1406494" y="382273"/>
            <a:ext cx="686066" cy="1503300"/>
          </a:xfrm>
          <a:custGeom>
            <a:avLst/>
            <a:gdLst>
              <a:gd name="connsiteX0" fmla="*/ 0 w 686066"/>
              <a:gd name="connsiteY0" fmla="*/ 0 h 1503300"/>
              <a:gd name="connsiteX1" fmla="*/ 89765 w 686066"/>
              <a:gd name="connsiteY1" fmla="*/ 0 h 1503300"/>
              <a:gd name="connsiteX2" fmla="*/ 534870 w 686066"/>
              <a:gd name="connsiteY2" fmla="*/ 0 h 1503300"/>
              <a:gd name="connsiteX3" fmla="*/ 686066 w 686066"/>
              <a:gd name="connsiteY3" fmla="*/ 0 h 1503300"/>
              <a:gd name="connsiteX4" fmla="*/ 686066 w 686066"/>
              <a:gd name="connsiteY4" fmla="*/ 105212 h 1503300"/>
              <a:gd name="connsiteX5" fmla="*/ 534870 w 686066"/>
              <a:gd name="connsiteY5" fmla="*/ 105212 h 1503300"/>
              <a:gd name="connsiteX6" fmla="*/ 95421 w 686066"/>
              <a:gd name="connsiteY6" fmla="*/ 105212 h 1503300"/>
              <a:gd name="connsiteX7" fmla="*/ 95421 w 686066"/>
              <a:gd name="connsiteY7" fmla="*/ 1420086 h 1503300"/>
              <a:gd name="connsiteX8" fmla="*/ 534870 w 686066"/>
              <a:gd name="connsiteY8" fmla="*/ 1420086 h 1503300"/>
              <a:gd name="connsiteX9" fmla="*/ 686066 w 686066"/>
              <a:gd name="connsiteY9" fmla="*/ 1420086 h 1503300"/>
              <a:gd name="connsiteX10" fmla="*/ 686066 w 686066"/>
              <a:gd name="connsiteY10" fmla="*/ 1503300 h 1503300"/>
              <a:gd name="connsiteX11" fmla="*/ 534870 w 686066"/>
              <a:gd name="connsiteY11" fmla="*/ 1503300 h 1503300"/>
              <a:gd name="connsiteX12" fmla="*/ 89765 w 686066"/>
              <a:gd name="connsiteY12" fmla="*/ 1503300 h 1503300"/>
              <a:gd name="connsiteX13" fmla="*/ 0 w 686066"/>
              <a:gd name="connsiteY13" fmla="*/ 1503300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86066" h="1503300">
                <a:moveTo>
                  <a:pt x="0" y="0"/>
                </a:moveTo>
                <a:lnTo>
                  <a:pt x="89765" y="0"/>
                </a:lnTo>
                <a:lnTo>
                  <a:pt x="534870" y="0"/>
                </a:lnTo>
                <a:lnTo>
                  <a:pt x="686066" y="0"/>
                </a:lnTo>
                <a:lnTo>
                  <a:pt x="686066" y="105212"/>
                </a:lnTo>
                <a:lnTo>
                  <a:pt x="534870" y="105212"/>
                </a:lnTo>
                <a:lnTo>
                  <a:pt x="95421" y="105212"/>
                </a:lnTo>
                <a:lnTo>
                  <a:pt x="95421" y="1420086"/>
                </a:lnTo>
                <a:lnTo>
                  <a:pt x="534870" y="1420086"/>
                </a:lnTo>
                <a:lnTo>
                  <a:pt x="686066" y="1420086"/>
                </a:lnTo>
                <a:lnTo>
                  <a:pt x="686066" y="1503300"/>
                </a:lnTo>
                <a:lnTo>
                  <a:pt x="534870" y="1503300"/>
                </a:lnTo>
                <a:lnTo>
                  <a:pt x="89765" y="1503300"/>
                </a:lnTo>
                <a:lnTo>
                  <a:pt x="0" y="15033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575143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7296" y="0"/>
            <a:ext cx="2116274" cy="6858000"/>
          </a:xfrm>
          <a:prstGeom prst="rect">
            <a:avLst/>
          </a:prstGeom>
        </p:spPr>
      </p:pic>
      <p:sp>
        <p:nvSpPr>
          <p:cNvPr id="22" name="Freeform 21"/>
          <p:cNvSpPr/>
          <p:nvPr userDrawn="1"/>
        </p:nvSpPr>
        <p:spPr>
          <a:xfrm>
            <a:off x="1984272" y="379766"/>
            <a:ext cx="770014" cy="1503300"/>
          </a:xfrm>
          <a:custGeom>
            <a:avLst/>
            <a:gdLst>
              <a:gd name="connsiteX0" fmla="*/ 675916 w 770014"/>
              <a:gd name="connsiteY0" fmla="*/ 1133483 h 1503300"/>
              <a:gd name="connsiteX1" fmla="*/ 770014 w 770014"/>
              <a:gd name="connsiteY1" fmla="*/ 1133483 h 1503300"/>
              <a:gd name="connsiteX2" fmla="*/ 770014 w 770014"/>
              <a:gd name="connsiteY2" fmla="*/ 1503300 h 1503300"/>
              <a:gd name="connsiteX3" fmla="*/ 0 w 770014"/>
              <a:gd name="connsiteY3" fmla="*/ 1503300 h 1503300"/>
              <a:gd name="connsiteX4" fmla="*/ 0 w 770014"/>
              <a:gd name="connsiteY4" fmla="*/ 1420086 h 1503300"/>
              <a:gd name="connsiteX5" fmla="*/ 675916 w 770014"/>
              <a:gd name="connsiteY5" fmla="*/ 1420086 h 1503300"/>
              <a:gd name="connsiteX6" fmla="*/ 0 w 770014"/>
              <a:gd name="connsiteY6" fmla="*/ 0 h 1503300"/>
              <a:gd name="connsiteX7" fmla="*/ 770014 w 770014"/>
              <a:gd name="connsiteY7" fmla="*/ 0 h 1503300"/>
              <a:gd name="connsiteX8" fmla="*/ 770014 w 770014"/>
              <a:gd name="connsiteY8" fmla="*/ 219083 h 1503300"/>
              <a:gd name="connsiteX9" fmla="*/ 675916 w 770014"/>
              <a:gd name="connsiteY9" fmla="*/ 219083 h 1503300"/>
              <a:gd name="connsiteX10" fmla="*/ 675916 w 770014"/>
              <a:gd name="connsiteY10" fmla="*/ 105212 h 1503300"/>
              <a:gd name="connsiteX11" fmla="*/ 0 w 770014"/>
              <a:gd name="connsiteY11" fmla="*/ 105212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770014" h="1503300">
                <a:moveTo>
                  <a:pt x="675916" y="1133483"/>
                </a:moveTo>
                <a:lnTo>
                  <a:pt x="770014" y="1133483"/>
                </a:lnTo>
                <a:lnTo>
                  <a:pt x="770014" y="1503300"/>
                </a:lnTo>
                <a:lnTo>
                  <a:pt x="0" y="1503300"/>
                </a:lnTo>
                <a:lnTo>
                  <a:pt x="0" y="1420086"/>
                </a:lnTo>
                <a:lnTo>
                  <a:pt x="675916" y="1420086"/>
                </a:lnTo>
                <a:close/>
                <a:moveTo>
                  <a:pt x="0" y="0"/>
                </a:moveTo>
                <a:lnTo>
                  <a:pt x="770014" y="0"/>
                </a:lnTo>
                <a:lnTo>
                  <a:pt x="770014" y="219083"/>
                </a:lnTo>
                <a:lnTo>
                  <a:pt x="675916" y="219083"/>
                </a:lnTo>
                <a:lnTo>
                  <a:pt x="675916" y="105212"/>
                </a:lnTo>
                <a:lnTo>
                  <a:pt x="0" y="1052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 userDrawn="1"/>
        </p:nvSpPr>
        <p:spPr>
          <a:xfrm>
            <a:off x="2061682" y="6509984"/>
            <a:ext cx="9675392" cy="1228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703792"/>
            <a:ext cx="9522015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300251" y="6496335"/>
            <a:ext cx="1788727" cy="136477"/>
          </a:xfrm>
          <a:prstGeom prst="rect">
            <a:avLst/>
          </a:prstGeom>
          <a:solidFill>
            <a:schemeClr val="accent3"/>
          </a:solidFill>
          <a:ln w="1587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1" name="Group 10"/>
          <p:cNvGrpSpPr/>
          <p:nvPr userDrawn="1"/>
        </p:nvGrpSpPr>
        <p:grpSpPr>
          <a:xfrm flipV="1">
            <a:off x="837615" y="167725"/>
            <a:ext cx="477653" cy="448840"/>
            <a:chOff x="2300733" y="2007958"/>
            <a:chExt cx="834252" cy="783928"/>
          </a:xfrm>
          <a:solidFill>
            <a:schemeClr val="accent3"/>
          </a:solidFill>
        </p:grpSpPr>
        <p:sp>
          <p:nvSpPr>
            <p:cNvPr id="12" name="Freeform 11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Freeform 12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9" name="Freeform 18"/>
          <p:cNvSpPr/>
          <p:nvPr/>
        </p:nvSpPr>
        <p:spPr>
          <a:xfrm>
            <a:off x="1406494" y="382273"/>
            <a:ext cx="686066" cy="1503300"/>
          </a:xfrm>
          <a:custGeom>
            <a:avLst/>
            <a:gdLst>
              <a:gd name="connsiteX0" fmla="*/ 0 w 686066"/>
              <a:gd name="connsiteY0" fmla="*/ 0 h 1503300"/>
              <a:gd name="connsiteX1" fmla="*/ 89765 w 686066"/>
              <a:gd name="connsiteY1" fmla="*/ 0 h 1503300"/>
              <a:gd name="connsiteX2" fmla="*/ 534870 w 686066"/>
              <a:gd name="connsiteY2" fmla="*/ 0 h 1503300"/>
              <a:gd name="connsiteX3" fmla="*/ 686066 w 686066"/>
              <a:gd name="connsiteY3" fmla="*/ 0 h 1503300"/>
              <a:gd name="connsiteX4" fmla="*/ 686066 w 686066"/>
              <a:gd name="connsiteY4" fmla="*/ 105212 h 1503300"/>
              <a:gd name="connsiteX5" fmla="*/ 534870 w 686066"/>
              <a:gd name="connsiteY5" fmla="*/ 105212 h 1503300"/>
              <a:gd name="connsiteX6" fmla="*/ 95421 w 686066"/>
              <a:gd name="connsiteY6" fmla="*/ 105212 h 1503300"/>
              <a:gd name="connsiteX7" fmla="*/ 95421 w 686066"/>
              <a:gd name="connsiteY7" fmla="*/ 1420086 h 1503300"/>
              <a:gd name="connsiteX8" fmla="*/ 534870 w 686066"/>
              <a:gd name="connsiteY8" fmla="*/ 1420086 h 1503300"/>
              <a:gd name="connsiteX9" fmla="*/ 686066 w 686066"/>
              <a:gd name="connsiteY9" fmla="*/ 1420086 h 1503300"/>
              <a:gd name="connsiteX10" fmla="*/ 686066 w 686066"/>
              <a:gd name="connsiteY10" fmla="*/ 1503300 h 1503300"/>
              <a:gd name="connsiteX11" fmla="*/ 534870 w 686066"/>
              <a:gd name="connsiteY11" fmla="*/ 1503300 h 1503300"/>
              <a:gd name="connsiteX12" fmla="*/ 89765 w 686066"/>
              <a:gd name="connsiteY12" fmla="*/ 1503300 h 1503300"/>
              <a:gd name="connsiteX13" fmla="*/ 0 w 686066"/>
              <a:gd name="connsiteY13" fmla="*/ 1503300 h 1503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86066" h="1503300">
                <a:moveTo>
                  <a:pt x="0" y="0"/>
                </a:moveTo>
                <a:lnTo>
                  <a:pt x="89765" y="0"/>
                </a:lnTo>
                <a:lnTo>
                  <a:pt x="534870" y="0"/>
                </a:lnTo>
                <a:lnTo>
                  <a:pt x="686066" y="0"/>
                </a:lnTo>
                <a:lnTo>
                  <a:pt x="686066" y="105212"/>
                </a:lnTo>
                <a:lnTo>
                  <a:pt x="534870" y="105212"/>
                </a:lnTo>
                <a:lnTo>
                  <a:pt x="95421" y="105212"/>
                </a:lnTo>
                <a:lnTo>
                  <a:pt x="95421" y="1420086"/>
                </a:lnTo>
                <a:lnTo>
                  <a:pt x="534870" y="1420086"/>
                </a:lnTo>
                <a:lnTo>
                  <a:pt x="686066" y="1420086"/>
                </a:lnTo>
                <a:lnTo>
                  <a:pt x="686066" y="1503300"/>
                </a:lnTo>
                <a:lnTo>
                  <a:pt x="534870" y="1503300"/>
                </a:lnTo>
                <a:lnTo>
                  <a:pt x="89765" y="1503300"/>
                </a:lnTo>
                <a:lnTo>
                  <a:pt x="0" y="15033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3886429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639994"/>
            <a:ext cx="9481423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37719" y="2871450"/>
            <a:ext cx="1343025" cy="3761362"/>
          </a:xfrm>
          <a:prstGeom prst="rect">
            <a:avLst/>
          </a:prstGeom>
        </p:spPr>
      </p:pic>
      <p:grpSp>
        <p:nvGrpSpPr>
          <p:cNvPr id="9" name="Group 8"/>
          <p:cNvGrpSpPr/>
          <p:nvPr userDrawn="1"/>
        </p:nvGrpSpPr>
        <p:grpSpPr>
          <a:xfrm>
            <a:off x="691154" y="232968"/>
            <a:ext cx="11276441" cy="6404885"/>
            <a:chOff x="691154" y="232968"/>
            <a:chExt cx="11276441" cy="6404885"/>
          </a:xfrm>
        </p:grpSpPr>
        <p:sp>
          <p:nvSpPr>
            <p:cNvPr id="7" name="Rectangle 6"/>
            <p:cNvSpPr/>
            <p:nvPr userDrawn="1"/>
          </p:nvSpPr>
          <p:spPr>
            <a:xfrm>
              <a:off x="1640577" y="6500693"/>
              <a:ext cx="1023045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697584" y="232968"/>
              <a:ext cx="11269140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 userDrawn="1"/>
          </p:nvSpPr>
          <p:spPr>
            <a:xfrm rot="5400000">
              <a:off x="8699093" y="3364312"/>
              <a:ext cx="6399844" cy="13716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 userDrawn="1"/>
          </p:nvSpPr>
          <p:spPr>
            <a:xfrm rot="5400000">
              <a:off x="-363035" y="1287157"/>
              <a:ext cx="2245537" cy="137160"/>
            </a:xfrm>
            <a:custGeom>
              <a:avLst/>
              <a:gdLst>
                <a:gd name="connsiteX0" fmla="*/ 0 w 2245537"/>
                <a:gd name="connsiteY0" fmla="*/ 226426 h 226426"/>
                <a:gd name="connsiteX1" fmla="*/ 0 w 2245537"/>
                <a:gd name="connsiteY1" fmla="*/ 0 h 226426"/>
                <a:gd name="connsiteX2" fmla="*/ 2245537 w 2245537"/>
                <a:gd name="connsiteY2" fmla="*/ 0 h 226426"/>
                <a:gd name="connsiteX3" fmla="*/ 2245537 w 2245537"/>
                <a:gd name="connsiteY3" fmla="*/ 226426 h 2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537" h="226426">
                  <a:moveTo>
                    <a:pt x="0" y="226426"/>
                  </a:moveTo>
                  <a:lnTo>
                    <a:pt x="0" y="0"/>
                  </a:lnTo>
                  <a:lnTo>
                    <a:pt x="2245537" y="0"/>
                  </a:lnTo>
                  <a:lnTo>
                    <a:pt x="2245537" y="22642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75638" y="5356548"/>
            <a:ext cx="10095389" cy="11441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4017183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2349012" y="639994"/>
            <a:ext cx="9481423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pic>
        <p:nvPicPr>
          <p:cNvPr id="4" name="Picture 3"/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51226" y="2935248"/>
            <a:ext cx="1316010" cy="3688837"/>
          </a:xfrm>
          <a:prstGeom prst="rect">
            <a:avLst/>
          </a:prstGeom>
        </p:spPr>
      </p:pic>
      <p:grpSp>
        <p:nvGrpSpPr>
          <p:cNvPr id="9" name="Group 8"/>
          <p:cNvGrpSpPr/>
          <p:nvPr userDrawn="1"/>
        </p:nvGrpSpPr>
        <p:grpSpPr>
          <a:xfrm>
            <a:off x="691154" y="232968"/>
            <a:ext cx="11282001" cy="6394426"/>
            <a:chOff x="691154" y="232968"/>
            <a:chExt cx="11282001" cy="6394426"/>
          </a:xfrm>
          <a:solidFill>
            <a:schemeClr val="accent3"/>
          </a:solidFill>
        </p:grpSpPr>
        <p:sp>
          <p:nvSpPr>
            <p:cNvPr id="7" name="Rectangle 6"/>
            <p:cNvSpPr/>
            <p:nvPr userDrawn="1"/>
          </p:nvSpPr>
          <p:spPr>
            <a:xfrm>
              <a:off x="1640577" y="6490060"/>
              <a:ext cx="10230450" cy="13716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6" name="Rectangle 15"/>
            <p:cNvSpPr/>
            <p:nvPr userDrawn="1"/>
          </p:nvSpPr>
          <p:spPr>
            <a:xfrm>
              <a:off x="697584" y="232968"/>
              <a:ext cx="11269140" cy="13716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7" name="Rectangle 16"/>
            <p:cNvSpPr/>
            <p:nvPr userDrawn="1"/>
          </p:nvSpPr>
          <p:spPr>
            <a:xfrm rot="5400000">
              <a:off x="8704582" y="3358821"/>
              <a:ext cx="6394426" cy="142720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Freeform 19"/>
            <p:cNvSpPr/>
            <p:nvPr userDrawn="1"/>
          </p:nvSpPr>
          <p:spPr>
            <a:xfrm rot="5400000">
              <a:off x="-363035" y="1287157"/>
              <a:ext cx="2245537" cy="137160"/>
            </a:xfrm>
            <a:custGeom>
              <a:avLst/>
              <a:gdLst>
                <a:gd name="connsiteX0" fmla="*/ 0 w 2245537"/>
                <a:gd name="connsiteY0" fmla="*/ 226426 h 226426"/>
                <a:gd name="connsiteX1" fmla="*/ 0 w 2245537"/>
                <a:gd name="connsiteY1" fmla="*/ 0 h 226426"/>
                <a:gd name="connsiteX2" fmla="*/ 2245537 w 2245537"/>
                <a:gd name="connsiteY2" fmla="*/ 0 h 226426"/>
                <a:gd name="connsiteX3" fmla="*/ 2245537 w 2245537"/>
                <a:gd name="connsiteY3" fmla="*/ 226426 h 226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45537" h="226426">
                  <a:moveTo>
                    <a:pt x="0" y="226426"/>
                  </a:moveTo>
                  <a:lnTo>
                    <a:pt x="0" y="0"/>
                  </a:lnTo>
                  <a:lnTo>
                    <a:pt x="2245537" y="0"/>
                  </a:lnTo>
                  <a:lnTo>
                    <a:pt x="2245537" y="226426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3" name="Picture 2"/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54371" y="5337912"/>
            <a:ext cx="10116655" cy="11465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194289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18" Type="http://schemas.openxmlformats.org/officeDocument/2006/relationships/slideLayout" Target="../slideLayouts/slideLayout20.xml"/><Relationship Id="rId26" Type="http://schemas.openxmlformats.org/officeDocument/2006/relationships/slideLayout" Target="../slideLayouts/slideLayout28.xml"/><Relationship Id="rId3" Type="http://schemas.openxmlformats.org/officeDocument/2006/relationships/slideLayout" Target="../slideLayouts/slideLayout5.xml"/><Relationship Id="rId21" Type="http://schemas.openxmlformats.org/officeDocument/2006/relationships/slideLayout" Target="../slideLayouts/slideLayout23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9.xml"/><Relationship Id="rId25" Type="http://schemas.openxmlformats.org/officeDocument/2006/relationships/slideLayout" Target="../slideLayouts/slideLayout27.xml"/><Relationship Id="rId2" Type="http://schemas.openxmlformats.org/officeDocument/2006/relationships/slideLayout" Target="../slideLayouts/slideLayout4.xml"/><Relationship Id="rId16" Type="http://schemas.openxmlformats.org/officeDocument/2006/relationships/slideLayout" Target="../slideLayouts/slideLayout18.xml"/><Relationship Id="rId20" Type="http://schemas.openxmlformats.org/officeDocument/2006/relationships/slideLayout" Target="../slideLayouts/slideLayout22.xml"/><Relationship Id="rId29" Type="http://schemas.openxmlformats.org/officeDocument/2006/relationships/theme" Target="../theme/theme2.xml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24" Type="http://schemas.openxmlformats.org/officeDocument/2006/relationships/slideLayout" Target="../slideLayouts/slideLayout26.xml"/><Relationship Id="rId5" Type="http://schemas.openxmlformats.org/officeDocument/2006/relationships/slideLayout" Target="../slideLayouts/slideLayout7.xml"/><Relationship Id="rId15" Type="http://schemas.openxmlformats.org/officeDocument/2006/relationships/slideLayout" Target="../slideLayouts/slideLayout17.xml"/><Relationship Id="rId23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12.xml"/><Relationship Id="rId19" Type="http://schemas.openxmlformats.org/officeDocument/2006/relationships/slideLayout" Target="../slideLayouts/slideLayout21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slideLayout" Target="../slideLayouts/slideLayout16.xml"/><Relationship Id="rId22" Type="http://schemas.openxmlformats.org/officeDocument/2006/relationships/slideLayout" Target="../slideLayouts/slideLayout24.xml"/><Relationship Id="rId27" Type="http://schemas.openxmlformats.org/officeDocument/2006/relationships/slideLayout" Target="../slideLayouts/slideLayout29.xml"/></Relationships>
</file>

<file path=ppt/slideMasters/_rels/slideMaster3.xml.rels><?xml version="1.0" encoding="UTF-8" standalone="yes"?>
<Relationships xmlns="http://schemas.openxmlformats.org/package/2006/relationships"><Relationship Id="rId2" Type="http://schemas.openxmlformats.org/officeDocument/2006/relationships/theme" Target="../theme/theme3.xml"/><Relationship Id="rId1" Type="http://schemas.openxmlformats.org/officeDocument/2006/relationships/slideLayout" Target="../slideLayouts/slideLayout3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104658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3" r:id="rId1"/>
    <p:sldLayoutId id="2147483655" r:id="rId2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01742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6" r:id="rId1"/>
    <p:sldLayoutId id="2147483688" r:id="rId2"/>
    <p:sldLayoutId id="2147483654" r:id="rId3"/>
    <p:sldLayoutId id="2147483689" r:id="rId4"/>
    <p:sldLayoutId id="2147483690" r:id="rId5"/>
    <p:sldLayoutId id="2147483691" r:id="rId6"/>
    <p:sldLayoutId id="2147483692" r:id="rId7"/>
    <p:sldLayoutId id="2147483701" r:id="rId8"/>
    <p:sldLayoutId id="2147483707" r:id="rId9"/>
    <p:sldLayoutId id="2147483704" r:id="rId10"/>
    <p:sldLayoutId id="2147483703" r:id="rId11"/>
    <p:sldLayoutId id="2147483700" r:id="rId12"/>
    <p:sldLayoutId id="2147483693" r:id="rId13"/>
    <p:sldLayoutId id="2147483699" r:id="rId14"/>
    <p:sldLayoutId id="2147483705" r:id="rId15"/>
    <p:sldLayoutId id="2147483702" r:id="rId16"/>
    <p:sldLayoutId id="2147483694" r:id="rId17"/>
    <p:sldLayoutId id="2147483695" r:id="rId18"/>
    <p:sldLayoutId id="2147483696" r:id="rId19"/>
    <p:sldLayoutId id="2147483697" r:id="rId20"/>
    <p:sldLayoutId id="2147483698" r:id="rId21"/>
    <p:sldLayoutId id="2147483706" r:id="rId22"/>
    <p:sldLayoutId id="2147483708" r:id="rId23"/>
    <p:sldLayoutId id="2147483709" r:id="rId24"/>
    <p:sldLayoutId id="2147483710" r:id="rId25"/>
    <p:sldLayoutId id="2147483687" r:id="rId26"/>
    <p:sldLayoutId id="2147483711" r:id="rId27"/>
    <p:sldLayoutId id="2147483712" r:id="rId28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51781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85" r:id="rId1"/>
  </p:sldLayoutIdLst>
  <p:txStyles>
    <p:titleStyle>
      <a:lvl1pPr algn="l" defTabSz="914377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594" indent="-228594" algn="l" defTabSz="914377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78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2971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160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349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537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726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8914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103" indent="-228594" algn="l" defTabSz="914377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18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377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566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754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943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131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320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509" algn="l" defTabSz="914377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0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4.xml"/><Relationship Id="rId5" Type="http://schemas.openxmlformats.org/officeDocument/2006/relationships/chart" Target="../charts/chart4.xml"/><Relationship Id="rId4" Type="http://schemas.openxmlformats.org/officeDocument/2006/relationships/chart" Target="../charts/chart3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3.xml"/><Relationship Id="rId5" Type="http://schemas.openxmlformats.org/officeDocument/2006/relationships/image" Target="../media/image25.jpeg"/><Relationship Id="rId4" Type="http://schemas.openxmlformats.org/officeDocument/2006/relationships/image" Target="../media/image24.jpeg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eg"/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4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Layout" Target="../slideLayouts/slideLayout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7" Type="http://schemas.openxmlformats.org/officeDocument/2006/relationships/image" Target="../media/image33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32.jpeg"/><Relationship Id="rId5" Type="http://schemas.openxmlformats.org/officeDocument/2006/relationships/image" Target="../media/image31.jpeg"/><Relationship Id="rId4" Type="http://schemas.openxmlformats.org/officeDocument/2006/relationships/image" Target="../media/image30.jpeg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26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jpeg"/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11.xml"/><Relationship Id="rId4" Type="http://schemas.openxmlformats.org/officeDocument/2006/relationships/image" Target="../media/image38.jpeg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1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image" Target="../media/image39.jpeg"/><Relationship Id="rId1" Type="http://schemas.openxmlformats.org/officeDocument/2006/relationships/slideLayout" Target="../slideLayouts/slideLayout10.xml"/><Relationship Id="rId5" Type="http://schemas.openxmlformats.org/officeDocument/2006/relationships/image" Target="../media/image42.jpeg"/><Relationship Id="rId4" Type="http://schemas.openxmlformats.org/officeDocument/2006/relationships/image" Target="../media/image41.jpe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jpeg"/><Relationship Id="rId1" Type="http://schemas.openxmlformats.org/officeDocument/2006/relationships/slideLayout" Target="../slideLayouts/slideLayout12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4.jpeg"/><Relationship Id="rId1" Type="http://schemas.openxmlformats.org/officeDocument/2006/relationships/slideLayout" Target="../slideLayouts/slideLayout17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jpeg"/><Relationship Id="rId2" Type="http://schemas.openxmlformats.org/officeDocument/2006/relationships/image" Target="../media/image45.jpeg"/><Relationship Id="rId1" Type="http://schemas.openxmlformats.org/officeDocument/2006/relationships/slideLayout" Target="../slideLayouts/slideLayout2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eg"/><Relationship Id="rId2" Type="http://schemas.openxmlformats.org/officeDocument/2006/relationships/image" Target="../media/image47.jpeg"/><Relationship Id="rId1" Type="http://schemas.openxmlformats.org/officeDocument/2006/relationships/slideLayout" Target="../slideLayouts/slideLayout2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jpeg"/><Relationship Id="rId2" Type="http://schemas.openxmlformats.org/officeDocument/2006/relationships/image" Target="../media/image49.jpeg"/><Relationship Id="rId1" Type="http://schemas.openxmlformats.org/officeDocument/2006/relationships/slideLayout" Target="../slideLayouts/slideLayout16.xml"/><Relationship Id="rId4" Type="http://schemas.openxmlformats.org/officeDocument/2006/relationships/image" Target="../media/image51.jpe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54.png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14.xml"/><Relationship Id="rId5" Type="http://schemas.openxmlformats.org/officeDocument/2006/relationships/image" Target="../media/image58.jpeg"/><Relationship Id="rId4" Type="http://schemas.openxmlformats.org/officeDocument/2006/relationships/image" Target="../media/image57.jpeg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20.jpeg"/><Relationship Id="rId5" Type="http://schemas.openxmlformats.org/officeDocument/2006/relationships/image" Target="../media/image19.jpeg"/><Relationship Id="rId4" Type="http://schemas.openxmlformats.org/officeDocument/2006/relationships/image" Target="../media/image18.jpe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jpeg"/><Relationship Id="rId2" Type="http://schemas.openxmlformats.org/officeDocument/2006/relationships/image" Target="../media/image59.jpeg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63.jpeg"/><Relationship Id="rId5" Type="http://schemas.openxmlformats.org/officeDocument/2006/relationships/image" Target="../media/image62.jpeg"/><Relationship Id="rId4" Type="http://schemas.openxmlformats.org/officeDocument/2006/relationships/image" Target="../media/image61.jpeg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5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tmp"/><Relationship Id="rId3" Type="http://schemas.openxmlformats.org/officeDocument/2006/relationships/image" Target="../media/image65.png"/><Relationship Id="rId7" Type="http://schemas.openxmlformats.org/officeDocument/2006/relationships/image" Target="../media/image9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27.xml"/><Relationship Id="rId6" Type="http://schemas.openxmlformats.org/officeDocument/2006/relationships/image" Target="../media/image54.png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5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Placeholder 4"/>
          <p:cNvSpPr>
            <a:spLocks noGrp="1"/>
          </p:cNvSpPr>
          <p:nvPr>
            <p:ph type="body" sz="quarter" idx="12"/>
          </p:nvPr>
        </p:nvSpPr>
        <p:spPr>
          <a:xfrm>
            <a:off x="6628243" y="4534252"/>
            <a:ext cx="6545964" cy="432048"/>
          </a:xfrm>
        </p:spPr>
        <p:txBody>
          <a:bodyPr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fa-IR" altLang="ko-KR" dirty="0">
                <a:cs typeface="B Nazanin" panose="00000700000000000000" pitchFamily="2" charset="-78"/>
              </a:rPr>
              <a:t>عنوان را درج کنیداز ارائه شما در اینجا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792277" y="1598733"/>
            <a:ext cx="6545964" cy="1511983"/>
          </a:xfrm>
        </p:spPr>
        <p:txBody>
          <a:bodyPr/>
          <a:lstStyle/>
          <a:p>
            <a:pPr algn="ctr">
              <a:lnSpc>
                <a:spcPct val="150000"/>
              </a:lnSpc>
            </a:pPr>
            <a:r>
              <a:rPr lang="fa-IR" dirty="0">
                <a:cs typeface="B Nazanin" panose="00000700000000000000" pitchFamily="2" charset="-78"/>
              </a:rPr>
              <a:t>پاورپوینت معماری سنتی </a:t>
            </a:r>
            <a:r>
              <a:rPr lang="fa-IR" dirty="0">
                <a:solidFill>
                  <a:schemeClr val="accent4"/>
                </a:solidFill>
                <a:cs typeface="B Nazanin" panose="00000700000000000000" pitchFamily="2" charset="-78"/>
              </a:rPr>
              <a:t>(تم: مجسمه آزادی) </a:t>
            </a:r>
            <a:br>
              <a:rPr lang="fa-IR">
                <a:cs typeface="B Nazanin" panose="00000700000000000000" pitchFamily="2" charset="-78"/>
              </a:rPr>
            </a:br>
            <a:r>
              <a:rPr lang="fa-IR">
                <a:solidFill>
                  <a:schemeClr val="tx1"/>
                </a:solidFill>
                <a:cs typeface="B Nazanin" panose="00000700000000000000" pitchFamily="2" charset="-78"/>
              </a:rPr>
              <a:t>72 </a:t>
            </a: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اسلاید</a:t>
            </a:r>
            <a:endParaRPr 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3247619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6" name="Group 87">
            <a:extLst>
              <a:ext uri="{FF2B5EF4-FFF2-40B4-BE49-F238E27FC236}">
                <a16:creationId xmlns:a16="http://schemas.microsoft.com/office/drawing/2014/main" id="{555416BA-C905-4481-BC22-379E4AB63144}"/>
              </a:ext>
            </a:extLst>
          </p:cNvPr>
          <p:cNvGrpSpPr/>
          <p:nvPr/>
        </p:nvGrpSpPr>
        <p:grpSpPr>
          <a:xfrm>
            <a:off x="6363023" y="4637724"/>
            <a:ext cx="5127636" cy="1477328"/>
            <a:chOff x="3017859" y="4283314"/>
            <a:chExt cx="1249476" cy="1477328"/>
          </a:xfrm>
        </p:grpSpPr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29FE20BE-73B1-46E9-97F9-6FB86809CF1C}"/>
                </a:ext>
              </a:extLst>
            </p:cNvPr>
            <p:cNvSpPr txBox="1"/>
            <p:nvPr/>
          </p:nvSpPr>
          <p:spPr>
            <a:xfrm>
              <a:off x="3017859" y="4560313"/>
              <a:ext cx="124947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" name="TextBox 87">
              <a:extLst>
                <a:ext uri="{FF2B5EF4-FFF2-40B4-BE49-F238E27FC236}">
                  <a16:creationId xmlns:a16="http://schemas.microsoft.com/office/drawing/2014/main" id="{141B5BDA-396C-4E60-AEBF-45AE40937FBE}"/>
                </a:ext>
              </a:extLst>
            </p:cNvPr>
            <p:cNvSpPr txBox="1"/>
            <p:nvPr/>
          </p:nvSpPr>
          <p:spPr>
            <a:xfrm>
              <a:off x="3017859" y="4283314"/>
              <a:ext cx="124947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" name="Text Placeholder 13">
            <a:extLst>
              <a:ext uri="{FF2B5EF4-FFF2-40B4-BE49-F238E27FC236}">
                <a16:creationId xmlns:a16="http://schemas.microsoft.com/office/drawing/2014/main" id="{002A0DD6-B668-4531-A3B5-7E5F2E1A1E2A}"/>
              </a:ext>
            </a:extLst>
          </p:cNvPr>
          <p:cNvSpPr txBox="1">
            <a:spLocks/>
          </p:cNvSpPr>
          <p:nvPr/>
        </p:nvSpPr>
        <p:spPr>
          <a:xfrm>
            <a:off x="8756048" y="1050837"/>
            <a:ext cx="2891365" cy="1757872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طراحی اینفوگرافیک گرافیکی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90" name="Text Placeholder 2">
            <a:extLst>
              <a:ext uri="{FF2B5EF4-FFF2-40B4-BE49-F238E27FC236}">
                <a16:creationId xmlns:a16="http://schemas.microsoft.com/office/drawing/2014/main" id="{08269174-09B0-421F-841C-DCB1697AE360}"/>
              </a:ext>
            </a:extLst>
          </p:cNvPr>
          <p:cNvSpPr txBox="1">
            <a:spLocks/>
          </p:cNvSpPr>
          <p:nvPr/>
        </p:nvSpPr>
        <p:spPr>
          <a:xfrm>
            <a:off x="8756048" y="729363"/>
            <a:ext cx="2891365" cy="288032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buNone/>
            </a:pPr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02" name="그룹 101">
            <a:extLst>
              <a:ext uri="{FF2B5EF4-FFF2-40B4-BE49-F238E27FC236}">
                <a16:creationId xmlns:a16="http://schemas.microsoft.com/office/drawing/2014/main" id="{3C56688D-CA68-422C-B13E-6833E55285D0}"/>
              </a:ext>
            </a:extLst>
          </p:cNvPr>
          <p:cNvGrpSpPr/>
          <p:nvPr/>
        </p:nvGrpSpPr>
        <p:grpSpPr>
          <a:xfrm>
            <a:off x="-2974" y="0"/>
            <a:ext cx="7396946" cy="6858000"/>
            <a:chOff x="1246344" y="-161927"/>
            <a:chExt cx="4888545" cy="7019926"/>
          </a:xfrm>
        </p:grpSpPr>
        <p:grpSp>
          <p:nvGrpSpPr>
            <p:cNvPr id="7" name="그룹 6">
              <a:extLst>
                <a:ext uri="{FF2B5EF4-FFF2-40B4-BE49-F238E27FC236}">
                  <a16:creationId xmlns:a16="http://schemas.microsoft.com/office/drawing/2014/main" id="{E0332193-B4AD-4E10-BCDE-2647F702A6D4}"/>
                </a:ext>
              </a:extLst>
            </p:cNvPr>
            <p:cNvGrpSpPr/>
            <p:nvPr/>
          </p:nvGrpSpPr>
          <p:grpSpPr>
            <a:xfrm>
              <a:off x="1246344" y="-161927"/>
              <a:ext cx="4888545" cy="5266373"/>
              <a:chOff x="1246344" y="-161927"/>
              <a:chExt cx="4888545" cy="5266373"/>
            </a:xfrm>
          </p:grpSpPr>
          <p:grpSp>
            <p:nvGrpSpPr>
              <p:cNvPr id="42" name="Group 4">
                <a:extLst>
                  <a:ext uri="{FF2B5EF4-FFF2-40B4-BE49-F238E27FC236}">
                    <a16:creationId xmlns:a16="http://schemas.microsoft.com/office/drawing/2014/main" id="{7F5D4829-0A1C-47A3-881B-5D25C815A741}"/>
                  </a:ext>
                </a:extLst>
              </p:cNvPr>
              <p:cNvGrpSpPr/>
              <p:nvPr/>
            </p:nvGrpSpPr>
            <p:grpSpPr>
              <a:xfrm rot="16200000">
                <a:off x="4711089" y="2653232"/>
                <a:ext cx="1475109" cy="1372491"/>
                <a:chOff x="5796136" y="1372502"/>
                <a:chExt cx="2275877" cy="3424647"/>
              </a:xfrm>
            </p:grpSpPr>
            <p:sp>
              <p:nvSpPr>
                <p:cNvPr id="43" name="Rectangle 2">
                  <a:extLst>
                    <a:ext uri="{FF2B5EF4-FFF2-40B4-BE49-F238E27FC236}">
                      <a16:creationId xmlns:a16="http://schemas.microsoft.com/office/drawing/2014/main" id="{37AF1820-8DBD-4830-BD74-04CE066F0D4B}"/>
                    </a:ext>
                  </a:extLst>
                </p:cNvPr>
                <p:cNvSpPr/>
                <p:nvPr/>
              </p:nvSpPr>
              <p:spPr>
                <a:xfrm>
                  <a:off x="5796136" y="1372502"/>
                  <a:ext cx="571061" cy="3424647"/>
                </a:xfrm>
                <a:custGeom>
                  <a:avLst/>
                  <a:gdLst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392488 h 4392488"/>
                    <a:gd name="connsiteX7" fmla="*/ 0 w 571061"/>
                    <a:gd name="connsiteY7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005681 h 4392488"/>
                    <a:gd name="connsiteX7" fmla="*/ 0 w 571061"/>
                    <a:gd name="connsiteY7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0 w 571061"/>
                    <a:gd name="connsiteY5" fmla="*/ 4005681 h 4392488"/>
                    <a:gd name="connsiteX6" fmla="*/ 0 w 571061"/>
                    <a:gd name="connsiteY6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0 w 571061"/>
                    <a:gd name="connsiteY5" fmla="*/ 3932004 h 4392488"/>
                    <a:gd name="connsiteX6" fmla="*/ 0 w 571061"/>
                    <a:gd name="connsiteY6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0 w 571061"/>
                    <a:gd name="connsiteY5" fmla="*/ 3932004 h 4392488"/>
                    <a:gd name="connsiteX6" fmla="*/ 0 w 571061"/>
                    <a:gd name="connsiteY6" fmla="*/ 171025 h 4392488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0 w 571061"/>
                    <a:gd name="connsiteY5" fmla="*/ 3932004 h 4392488"/>
                    <a:gd name="connsiteX6" fmla="*/ 0 w 571061"/>
                    <a:gd name="connsiteY6" fmla="*/ 171025 h 4392488"/>
                    <a:gd name="connsiteX0" fmla="*/ 0 w 571061"/>
                    <a:gd name="connsiteY0" fmla="*/ 171025 h 4400580"/>
                    <a:gd name="connsiteX1" fmla="*/ 571061 w 571061"/>
                    <a:gd name="connsiteY1" fmla="*/ 0 h 4400580"/>
                    <a:gd name="connsiteX2" fmla="*/ 571061 w 571061"/>
                    <a:gd name="connsiteY2" fmla="*/ 4392488 h 4400580"/>
                    <a:gd name="connsiteX3" fmla="*/ 560315 w 571061"/>
                    <a:gd name="connsiteY3" fmla="*/ 4392488 h 4400580"/>
                    <a:gd name="connsiteX4" fmla="*/ 0 w 571061"/>
                    <a:gd name="connsiteY4" fmla="*/ 3932004 h 4400580"/>
                    <a:gd name="connsiteX5" fmla="*/ 0 w 571061"/>
                    <a:gd name="connsiteY5" fmla="*/ 171025 h 4400580"/>
                    <a:gd name="connsiteX0" fmla="*/ 0 w 571061"/>
                    <a:gd name="connsiteY0" fmla="*/ 171025 h 4392488"/>
                    <a:gd name="connsiteX1" fmla="*/ 571061 w 571061"/>
                    <a:gd name="connsiteY1" fmla="*/ 0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0 w 571061"/>
                    <a:gd name="connsiteY4" fmla="*/ 3932004 h 4392488"/>
                    <a:gd name="connsiteX5" fmla="*/ 0 w 571061"/>
                    <a:gd name="connsiteY5" fmla="*/ 171025 h 439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1061" h="4392488">
                      <a:moveTo>
                        <a:pt x="0" y="171025"/>
                      </a:moveTo>
                      <a:lnTo>
                        <a:pt x="571061" y="0"/>
                      </a:lnTo>
                      <a:lnTo>
                        <a:pt x="571061" y="4392488"/>
                      </a:lnTo>
                      <a:lnTo>
                        <a:pt x="560315" y="4392488"/>
                      </a:lnTo>
                      <a:cubicBezTo>
                        <a:pt x="465138" y="4315741"/>
                        <a:pt x="382209" y="4285618"/>
                        <a:pt x="0" y="3932004"/>
                      </a:cubicBezTo>
                      <a:lnTo>
                        <a:pt x="0" y="17102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4" name="Rectangle 2">
                  <a:extLst>
                    <a:ext uri="{FF2B5EF4-FFF2-40B4-BE49-F238E27FC236}">
                      <a16:creationId xmlns:a16="http://schemas.microsoft.com/office/drawing/2014/main" id="{A673E0FD-7ACF-44B7-B98A-D6F63CA3ACB5}"/>
                    </a:ext>
                  </a:extLst>
                </p:cNvPr>
                <p:cNvSpPr/>
                <p:nvPr/>
              </p:nvSpPr>
              <p:spPr>
                <a:xfrm>
                  <a:off x="6367197" y="1372502"/>
                  <a:ext cx="571061" cy="3424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061" h="4392488">
                      <a:moveTo>
                        <a:pt x="0" y="0"/>
                      </a:moveTo>
                      <a:lnTo>
                        <a:pt x="571061" y="0"/>
                      </a:lnTo>
                      <a:lnTo>
                        <a:pt x="571061" y="4392488"/>
                      </a:lnTo>
                      <a:lnTo>
                        <a:pt x="560315" y="4392488"/>
                      </a:lnTo>
                      <a:cubicBezTo>
                        <a:pt x="531263" y="4268191"/>
                        <a:pt x="419108" y="4176464"/>
                        <a:pt x="285530" y="4176464"/>
                      </a:cubicBezTo>
                      <a:cubicBezTo>
                        <a:pt x="151952" y="4176464"/>
                        <a:pt x="39798" y="4268191"/>
                        <a:pt x="10747" y="4392488"/>
                      </a:cubicBezTo>
                      <a:lnTo>
                        <a:pt x="0" y="439248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5" name="Rectangle 2">
                  <a:extLst>
                    <a:ext uri="{FF2B5EF4-FFF2-40B4-BE49-F238E27FC236}">
                      <a16:creationId xmlns:a16="http://schemas.microsoft.com/office/drawing/2014/main" id="{A80D52BA-09BA-4D6B-8EF8-2180C5D0AEE2}"/>
                    </a:ext>
                  </a:extLst>
                </p:cNvPr>
                <p:cNvSpPr/>
                <p:nvPr/>
              </p:nvSpPr>
              <p:spPr>
                <a:xfrm>
                  <a:off x="6938259" y="1372502"/>
                  <a:ext cx="571061" cy="34246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061" h="4392488">
                      <a:moveTo>
                        <a:pt x="0" y="0"/>
                      </a:moveTo>
                      <a:lnTo>
                        <a:pt x="571061" y="0"/>
                      </a:lnTo>
                      <a:lnTo>
                        <a:pt x="571061" y="4392488"/>
                      </a:lnTo>
                      <a:lnTo>
                        <a:pt x="560315" y="4392488"/>
                      </a:lnTo>
                      <a:cubicBezTo>
                        <a:pt x="531263" y="4268191"/>
                        <a:pt x="419108" y="4176464"/>
                        <a:pt x="285530" y="4176464"/>
                      </a:cubicBezTo>
                      <a:cubicBezTo>
                        <a:pt x="151952" y="4176464"/>
                        <a:pt x="39798" y="4268191"/>
                        <a:pt x="10747" y="4392488"/>
                      </a:cubicBezTo>
                      <a:lnTo>
                        <a:pt x="0" y="4392488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46" name="Rectangle 2">
                  <a:extLst>
                    <a:ext uri="{FF2B5EF4-FFF2-40B4-BE49-F238E27FC236}">
                      <a16:creationId xmlns:a16="http://schemas.microsoft.com/office/drawing/2014/main" id="{12600A67-8183-4218-93FB-78A4D52F722E}"/>
                    </a:ext>
                  </a:extLst>
                </p:cNvPr>
                <p:cNvSpPr/>
                <p:nvPr/>
              </p:nvSpPr>
              <p:spPr>
                <a:xfrm>
                  <a:off x="7509319" y="1372502"/>
                  <a:ext cx="562694" cy="3424647"/>
                </a:xfrm>
                <a:custGeom>
                  <a:avLst/>
                  <a:gdLst>
                    <a:gd name="connsiteX0" fmla="*/ 0 w 571061"/>
                    <a:gd name="connsiteY0" fmla="*/ 0 h 4392488"/>
                    <a:gd name="connsiteX1" fmla="*/ 571061 w 571061"/>
                    <a:gd name="connsiteY1" fmla="*/ 346732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392488 h 4392488"/>
                    <a:gd name="connsiteX7" fmla="*/ 0 w 571061"/>
                    <a:gd name="connsiteY7" fmla="*/ 0 h 4392488"/>
                    <a:gd name="connsiteX0" fmla="*/ 0 w 571061"/>
                    <a:gd name="connsiteY0" fmla="*/ 0 h 4392488"/>
                    <a:gd name="connsiteX1" fmla="*/ 562694 w 571061"/>
                    <a:gd name="connsiteY1" fmla="*/ 416078 h 4392488"/>
                    <a:gd name="connsiteX2" fmla="*/ 571061 w 571061"/>
                    <a:gd name="connsiteY2" fmla="*/ 4392488 h 4392488"/>
                    <a:gd name="connsiteX3" fmla="*/ 560315 w 571061"/>
                    <a:gd name="connsiteY3" fmla="*/ 4392488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392488 h 4392488"/>
                    <a:gd name="connsiteX7" fmla="*/ 0 w 571061"/>
                    <a:gd name="connsiteY7" fmla="*/ 0 h 4392488"/>
                    <a:gd name="connsiteX0" fmla="*/ 0 w 571061"/>
                    <a:gd name="connsiteY0" fmla="*/ 0 h 4392488"/>
                    <a:gd name="connsiteX1" fmla="*/ 562694 w 571061"/>
                    <a:gd name="connsiteY1" fmla="*/ 416078 h 4392488"/>
                    <a:gd name="connsiteX2" fmla="*/ 571061 w 571061"/>
                    <a:gd name="connsiteY2" fmla="*/ 4392488 h 4392488"/>
                    <a:gd name="connsiteX3" fmla="*/ 546563 w 571061"/>
                    <a:gd name="connsiteY3" fmla="*/ 3932004 h 4392488"/>
                    <a:gd name="connsiteX4" fmla="*/ 285530 w 571061"/>
                    <a:gd name="connsiteY4" fmla="*/ 4176464 h 4392488"/>
                    <a:gd name="connsiteX5" fmla="*/ 10747 w 571061"/>
                    <a:gd name="connsiteY5" fmla="*/ 4392488 h 4392488"/>
                    <a:gd name="connsiteX6" fmla="*/ 0 w 571061"/>
                    <a:gd name="connsiteY6" fmla="*/ 4392488 h 4392488"/>
                    <a:gd name="connsiteX7" fmla="*/ 0 w 571061"/>
                    <a:gd name="connsiteY7" fmla="*/ 0 h 4392488"/>
                    <a:gd name="connsiteX0" fmla="*/ 0 w 562694"/>
                    <a:gd name="connsiteY0" fmla="*/ 0 h 4392488"/>
                    <a:gd name="connsiteX1" fmla="*/ 562694 w 562694"/>
                    <a:gd name="connsiteY1" fmla="*/ 416078 h 4392488"/>
                    <a:gd name="connsiteX2" fmla="*/ 546563 w 562694"/>
                    <a:gd name="connsiteY2" fmla="*/ 3932004 h 4392488"/>
                    <a:gd name="connsiteX3" fmla="*/ 285530 w 562694"/>
                    <a:gd name="connsiteY3" fmla="*/ 4176464 h 4392488"/>
                    <a:gd name="connsiteX4" fmla="*/ 10747 w 562694"/>
                    <a:gd name="connsiteY4" fmla="*/ 4392488 h 4392488"/>
                    <a:gd name="connsiteX5" fmla="*/ 0 w 562694"/>
                    <a:gd name="connsiteY5" fmla="*/ 4392488 h 4392488"/>
                    <a:gd name="connsiteX6" fmla="*/ 0 w 562694"/>
                    <a:gd name="connsiteY6" fmla="*/ 0 h 4392488"/>
                    <a:gd name="connsiteX0" fmla="*/ 0 w 562694"/>
                    <a:gd name="connsiteY0" fmla="*/ 0 h 4392488"/>
                    <a:gd name="connsiteX1" fmla="*/ 562694 w 562694"/>
                    <a:gd name="connsiteY1" fmla="*/ 416078 h 4392488"/>
                    <a:gd name="connsiteX2" fmla="*/ 560317 w 562694"/>
                    <a:gd name="connsiteY2" fmla="*/ 3987263 h 4392488"/>
                    <a:gd name="connsiteX3" fmla="*/ 285530 w 562694"/>
                    <a:gd name="connsiteY3" fmla="*/ 4176464 h 4392488"/>
                    <a:gd name="connsiteX4" fmla="*/ 10747 w 562694"/>
                    <a:gd name="connsiteY4" fmla="*/ 4392488 h 4392488"/>
                    <a:gd name="connsiteX5" fmla="*/ 0 w 562694"/>
                    <a:gd name="connsiteY5" fmla="*/ 4392488 h 4392488"/>
                    <a:gd name="connsiteX6" fmla="*/ 0 w 562694"/>
                    <a:gd name="connsiteY6" fmla="*/ 0 h 4392488"/>
                    <a:gd name="connsiteX0" fmla="*/ 0 w 562694"/>
                    <a:gd name="connsiteY0" fmla="*/ 0 h 4392488"/>
                    <a:gd name="connsiteX1" fmla="*/ 562694 w 562694"/>
                    <a:gd name="connsiteY1" fmla="*/ 416078 h 4392488"/>
                    <a:gd name="connsiteX2" fmla="*/ 560317 w 562694"/>
                    <a:gd name="connsiteY2" fmla="*/ 4024103 h 4392488"/>
                    <a:gd name="connsiteX3" fmla="*/ 285530 w 562694"/>
                    <a:gd name="connsiteY3" fmla="*/ 4176464 h 4392488"/>
                    <a:gd name="connsiteX4" fmla="*/ 10747 w 562694"/>
                    <a:gd name="connsiteY4" fmla="*/ 4392488 h 4392488"/>
                    <a:gd name="connsiteX5" fmla="*/ 0 w 562694"/>
                    <a:gd name="connsiteY5" fmla="*/ 4392488 h 4392488"/>
                    <a:gd name="connsiteX6" fmla="*/ 0 w 562694"/>
                    <a:gd name="connsiteY6" fmla="*/ 0 h 4392488"/>
                    <a:gd name="connsiteX0" fmla="*/ 0 w 562694"/>
                    <a:gd name="connsiteY0" fmla="*/ 0 h 4433821"/>
                    <a:gd name="connsiteX1" fmla="*/ 562694 w 562694"/>
                    <a:gd name="connsiteY1" fmla="*/ 416078 h 4433821"/>
                    <a:gd name="connsiteX2" fmla="*/ 560317 w 562694"/>
                    <a:gd name="connsiteY2" fmla="*/ 4024103 h 4433821"/>
                    <a:gd name="connsiteX3" fmla="*/ 10747 w 562694"/>
                    <a:gd name="connsiteY3" fmla="*/ 4392488 h 4433821"/>
                    <a:gd name="connsiteX4" fmla="*/ 0 w 562694"/>
                    <a:gd name="connsiteY4" fmla="*/ 4392488 h 4433821"/>
                    <a:gd name="connsiteX5" fmla="*/ 0 w 562694"/>
                    <a:gd name="connsiteY5" fmla="*/ 0 h 4433821"/>
                    <a:gd name="connsiteX0" fmla="*/ 0 w 562694"/>
                    <a:gd name="connsiteY0" fmla="*/ 0 h 4392488"/>
                    <a:gd name="connsiteX1" fmla="*/ 562694 w 562694"/>
                    <a:gd name="connsiteY1" fmla="*/ 416078 h 4392488"/>
                    <a:gd name="connsiteX2" fmla="*/ 560317 w 562694"/>
                    <a:gd name="connsiteY2" fmla="*/ 4024103 h 4392488"/>
                    <a:gd name="connsiteX3" fmla="*/ 10747 w 562694"/>
                    <a:gd name="connsiteY3" fmla="*/ 4392488 h 4392488"/>
                    <a:gd name="connsiteX4" fmla="*/ 0 w 562694"/>
                    <a:gd name="connsiteY4" fmla="*/ 4392488 h 4392488"/>
                    <a:gd name="connsiteX5" fmla="*/ 0 w 562694"/>
                    <a:gd name="connsiteY5" fmla="*/ 0 h 43924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694" h="4392488">
                      <a:moveTo>
                        <a:pt x="0" y="0"/>
                      </a:moveTo>
                      <a:lnTo>
                        <a:pt x="562694" y="416078"/>
                      </a:lnTo>
                      <a:cubicBezTo>
                        <a:pt x="561902" y="1606473"/>
                        <a:pt x="561109" y="2833708"/>
                        <a:pt x="560317" y="4024103"/>
                      </a:cubicBezTo>
                      <a:cubicBezTo>
                        <a:pt x="358298" y="4189514"/>
                        <a:pt x="104133" y="4331091"/>
                        <a:pt x="10747" y="4392488"/>
                      </a:cubicBezTo>
                      <a:lnTo>
                        <a:pt x="0" y="439248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52" name="그룹 51">
                <a:extLst>
                  <a:ext uri="{FF2B5EF4-FFF2-40B4-BE49-F238E27FC236}">
                    <a16:creationId xmlns:a16="http://schemas.microsoft.com/office/drawing/2014/main" id="{DC33F706-1223-45C2-A2B6-02B5B60FC19F}"/>
                  </a:ext>
                </a:extLst>
              </p:cNvPr>
              <p:cNvGrpSpPr/>
              <p:nvPr/>
            </p:nvGrpSpPr>
            <p:grpSpPr>
              <a:xfrm rot="16200000">
                <a:off x="3656707" y="2826143"/>
                <a:ext cx="1474486" cy="1024946"/>
                <a:chOff x="3687015" y="2635131"/>
                <a:chExt cx="1474486" cy="1024946"/>
              </a:xfrm>
            </p:grpSpPr>
            <p:sp>
              <p:nvSpPr>
                <p:cNvPr id="53" name="Freeform 64">
                  <a:extLst>
                    <a:ext uri="{FF2B5EF4-FFF2-40B4-BE49-F238E27FC236}">
                      <a16:creationId xmlns:a16="http://schemas.microsoft.com/office/drawing/2014/main" id="{D276AED8-D417-4758-9D57-A45EFD2F7153}"/>
                    </a:ext>
                  </a:extLst>
                </p:cNvPr>
                <p:cNvSpPr/>
                <p:nvPr/>
              </p:nvSpPr>
              <p:spPr>
                <a:xfrm>
                  <a:off x="4051039" y="3016332"/>
                  <a:ext cx="371104" cy="511846"/>
                </a:xfrm>
                <a:custGeom>
                  <a:avLst/>
                  <a:gdLst>
                    <a:gd name="connsiteX0" fmla="*/ 29688 w 290946"/>
                    <a:gd name="connsiteY0" fmla="*/ 0 h 599704"/>
                    <a:gd name="connsiteX1" fmla="*/ 0 w 290946"/>
                    <a:gd name="connsiteY1" fmla="*/ 593766 h 599704"/>
                    <a:gd name="connsiteX2" fmla="*/ 290946 w 290946"/>
                    <a:gd name="connsiteY2" fmla="*/ 599704 h 599704"/>
                    <a:gd name="connsiteX3" fmla="*/ 29688 w 290946"/>
                    <a:gd name="connsiteY3" fmla="*/ 0 h 599704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29688 w 290946"/>
                    <a:gd name="connsiteY0" fmla="*/ 0 h 617517"/>
                    <a:gd name="connsiteX1" fmla="*/ 0 w 290946"/>
                    <a:gd name="connsiteY1" fmla="*/ 611579 h 617517"/>
                    <a:gd name="connsiteX2" fmla="*/ 290946 w 290946"/>
                    <a:gd name="connsiteY2" fmla="*/ 617517 h 617517"/>
                    <a:gd name="connsiteX3" fmla="*/ 29688 w 290946"/>
                    <a:gd name="connsiteY3" fmla="*/ 0 h 617517"/>
                    <a:gd name="connsiteX0" fmla="*/ 65314 w 290946"/>
                    <a:gd name="connsiteY0" fmla="*/ 0 h 546266"/>
                    <a:gd name="connsiteX1" fmla="*/ 0 w 290946"/>
                    <a:gd name="connsiteY1" fmla="*/ 540328 h 546266"/>
                    <a:gd name="connsiteX2" fmla="*/ 290946 w 290946"/>
                    <a:gd name="connsiteY2" fmla="*/ 546266 h 546266"/>
                    <a:gd name="connsiteX3" fmla="*/ 65314 w 290946"/>
                    <a:gd name="connsiteY3" fmla="*/ 0 h 546266"/>
                    <a:gd name="connsiteX0" fmla="*/ 79875 w 305507"/>
                    <a:gd name="connsiteY0" fmla="*/ 0 h 546266"/>
                    <a:gd name="connsiteX1" fmla="*/ 14561 w 305507"/>
                    <a:gd name="connsiteY1" fmla="*/ 540328 h 546266"/>
                    <a:gd name="connsiteX2" fmla="*/ 305507 w 305507"/>
                    <a:gd name="connsiteY2" fmla="*/ 546266 h 546266"/>
                    <a:gd name="connsiteX3" fmla="*/ 79875 w 305507"/>
                    <a:gd name="connsiteY3" fmla="*/ 0 h 546266"/>
                    <a:gd name="connsiteX0" fmla="*/ 86136 w 311768"/>
                    <a:gd name="connsiteY0" fmla="*/ 0 h 546266"/>
                    <a:gd name="connsiteX1" fmla="*/ 20822 w 311768"/>
                    <a:gd name="connsiteY1" fmla="*/ 540328 h 546266"/>
                    <a:gd name="connsiteX2" fmla="*/ 311768 w 311768"/>
                    <a:gd name="connsiteY2" fmla="*/ 546266 h 546266"/>
                    <a:gd name="connsiteX3" fmla="*/ 86136 w 311768"/>
                    <a:gd name="connsiteY3" fmla="*/ 0 h 546266"/>
                    <a:gd name="connsiteX0" fmla="*/ 90558 w 316190"/>
                    <a:gd name="connsiteY0" fmla="*/ 0 h 546266"/>
                    <a:gd name="connsiteX1" fmla="*/ 25244 w 316190"/>
                    <a:gd name="connsiteY1" fmla="*/ 540328 h 546266"/>
                    <a:gd name="connsiteX2" fmla="*/ 316190 w 316190"/>
                    <a:gd name="connsiteY2" fmla="*/ 546266 h 546266"/>
                    <a:gd name="connsiteX3" fmla="*/ 90558 w 316190"/>
                    <a:gd name="connsiteY3" fmla="*/ 0 h 546266"/>
                    <a:gd name="connsiteX0" fmla="*/ 72656 w 298288"/>
                    <a:gd name="connsiteY0" fmla="*/ 0 h 546266"/>
                    <a:gd name="connsiteX1" fmla="*/ 7342 w 298288"/>
                    <a:gd name="connsiteY1" fmla="*/ 540328 h 546266"/>
                    <a:gd name="connsiteX2" fmla="*/ 298288 w 298288"/>
                    <a:gd name="connsiteY2" fmla="*/ 546266 h 546266"/>
                    <a:gd name="connsiteX3" fmla="*/ 72656 w 298288"/>
                    <a:gd name="connsiteY3" fmla="*/ 0 h 546266"/>
                    <a:gd name="connsiteX0" fmla="*/ 72656 w 298288"/>
                    <a:gd name="connsiteY0" fmla="*/ 0 h 546266"/>
                    <a:gd name="connsiteX1" fmla="*/ 7342 w 298288"/>
                    <a:gd name="connsiteY1" fmla="*/ 540328 h 546266"/>
                    <a:gd name="connsiteX2" fmla="*/ 298288 w 298288"/>
                    <a:gd name="connsiteY2" fmla="*/ 546266 h 546266"/>
                    <a:gd name="connsiteX3" fmla="*/ 72656 w 298288"/>
                    <a:gd name="connsiteY3" fmla="*/ 0 h 546266"/>
                    <a:gd name="connsiteX0" fmla="*/ 98413 w 294357"/>
                    <a:gd name="connsiteY0" fmla="*/ 0 h 469077"/>
                    <a:gd name="connsiteX1" fmla="*/ 3411 w 294357"/>
                    <a:gd name="connsiteY1" fmla="*/ 463139 h 469077"/>
                    <a:gd name="connsiteX2" fmla="*/ 294357 w 294357"/>
                    <a:gd name="connsiteY2" fmla="*/ 469077 h 469077"/>
                    <a:gd name="connsiteX3" fmla="*/ 98413 w 294357"/>
                    <a:gd name="connsiteY3" fmla="*/ 0 h 469077"/>
                    <a:gd name="connsiteX0" fmla="*/ 97100 w 293044"/>
                    <a:gd name="connsiteY0" fmla="*/ 0 h 469077"/>
                    <a:gd name="connsiteX1" fmla="*/ 2098 w 293044"/>
                    <a:gd name="connsiteY1" fmla="*/ 463139 h 469077"/>
                    <a:gd name="connsiteX2" fmla="*/ 293044 w 293044"/>
                    <a:gd name="connsiteY2" fmla="*/ 469077 h 469077"/>
                    <a:gd name="connsiteX3" fmla="*/ 97100 w 293044"/>
                    <a:gd name="connsiteY3" fmla="*/ 0 h 469077"/>
                    <a:gd name="connsiteX0" fmla="*/ 74381 w 294075"/>
                    <a:gd name="connsiteY0" fmla="*/ 0 h 504703"/>
                    <a:gd name="connsiteX1" fmla="*/ 3129 w 294075"/>
                    <a:gd name="connsiteY1" fmla="*/ 498765 h 504703"/>
                    <a:gd name="connsiteX2" fmla="*/ 294075 w 294075"/>
                    <a:gd name="connsiteY2" fmla="*/ 504703 h 504703"/>
                    <a:gd name="connsiteX3" fmla="*/ 74381 w 294075"/>
                    <a:gd name="connsiteY3" fmla="*/ 0 h 504703"/>
                    <a:gd name="connsiteX0" fmla="*/ 73214 w 292908"/>
                    <a:gd name="connsiteY0" fmla="*/ 0 h 504703"/>
                    <a:gd name="connsiteX1" fmla="*/ 1962 w 292908"/>
                    <a:gd name="connsiteY1" fmla="*/ 498765 h 504703"/>
                    <a:gd name="connsiteX2" fmla="*/ 292908 w 292908"/>
                    <a:gd name="connsiteY2" fmla="*/ 504703 h 504703"/>
                    <a:gd name="connsiteX3" fmla="*/ 73214 w 292908"/>
                    <a:gd name="connsiteY3" fmla="*/ 0 h 504703"/>
                    <a:gd name="connsiteX0" fmla="*/ 71252 w 290946"/>
                    <a:gd name="connsiteY0" fmla="*/ 0 h 504703"/>
                    <a:gd name="connsiteX1" fmla="*/ 0 w 290946"/>
                    <a:gd name="connsiteY1" fmla="*/ 498765 h 504703"/>
                    <a:gd name="connsiteX2" fmla="*/ 290946 w 290946"/>
                    <a:gd name="connsiteY2" fmla="*/ 504703 h 504703"/>
                    <a:gd name="connsiteX3" fmla="*/ 71252 w 290946"/>
                    <a:gd name="connsiteY3" fmla="*/ 0 h 504703"/>
                    <a:gd name="connsiteX0" fmla="*/ 80777 w 300471"/>
                    <a:gd name="connsiteY0" fmla="*/ 0 h 504703"/>
                    <a:gd name="connsiteX1" fmla="*/ 0 w 300471"/>
                    <a:gd name="connsiteY1" fmla="*/ 498765 h 504703"/>
                    <a:gd name="connsiteX2" fmla="*/ 300471 w 300471"/>
                    <a:gd name="connsiteY2" fmla="*/ 504703 h 504703"/>
                    <a:gd name="connsiteX3" fmla="*/ 80777 w 300471"/>
                    <a:gd name="connsiteY3" fmla="*/ 0 h 504703"/>
                    <a:gd name="connsiteX0" fmla="*/ 80777 w 300471"/>
                    <a:gd name="connsiteY0" fmla="*/ 0 h 504703"/>
                    <a:gd name="connsiteX1" fmla="*/ 0 w 300471"/>
                    <a:gd name="connsiteY1" fmla="*/ 498765 h 504703"/>
                    <a:gd name="connsiteX2" fmla="*/ 300471 w 300471"/>
                    <a:gd name="connsiteY2" fmla="*/ 504703 h 504703"/>
                    <a:gd name="connsiteX3" fmla="*/ 80777 w 300471"/>
                    <a:gd name="connsiteY3" fmla="*/ 0 h 504703"/>
                    <a:gd name="connsiteX0" fmla="*/ 80777 w 300471"/>
                    <a:gd name="connsiteY0" fmla="*/ 0 h 504703"/>
                    <a:gd name="connsiteX1" fmla="*/ 0 w 300471"/>
                    <a:gd name="connsiteY1" fmla="*/ 498765 h 504703"/>
                    <a:gd name="connsiteX2" fmla="*/ 300471 w 300471"/>
                    <a:gd name="connsiteY2" fmla="*/ 504703 h 504703"/>
                    <a:gd name="connsiteX3" fmla="*/ 80777 w 300471"/>
                    <a:gd name="connsiteY3" fmla="*/ 0 h 504703"/>
                    <a:gd name="connsiteX0" fmla="*/ 80777 w 295709"/>
                    <a:gd name="connsiteY0" fmla="*/ 0 h 504703"/>
                    <a:gd name="connsiteX1" fmla="*/ 0 w 295709"/>
                    <a:gd name="connsiteY1" fmla="*/ 498765 h 504703"/>
                    <a:gd name="connsiteX2" fmla="*/ 295709 w 295709"/>
                    <a:gd name="connsiteY2" fmla="*/ 504703 h 504703"/>
                    <a:gd name="connsiteX3" fmla="*/ 80777 w 295709"/>
                    <a:gd name="connsiteY3" fmla="*/ 0 h 504703"/>
                    <a:gd name="connsiteX0" fmla="*/ 80777 w 295709"/>
                    <a:gd name="connsiteY0" fmla="*/ 0 h 504703"/>
                    <a:gd name="connsiteX1" fmla="*/ 0 w 295709"/>
                    <a:gd name="connsiteY1" fmla="*/ 498765 h 504703"/>
                    <a:gd name="connsiteX2" fmla="*/ 295709 w 295709"/>
                    <a:gd name="connsiteY2" fmla="*/ 504703 h 504703"/>
                    <a:gd name="connsiteX3" fmla="*/ 80777 w 295709"/>
                    <a:gd name="connsiteY3" fmla="*/ 0 h 504703"/>
                    <a:gd name="connsiteX0" fmla="*/ 80777 w 295709"/>
                    <a:gd name="connsiteY0" fmla="*/ 0 h 504703"/>
                    <a:gd name="connsiteX1" fmla="*/ 0 w 295709"/>
                    <a:gd name="connsiteY1" fmla="*/ 498765 h 504703"/>
                    <a:gd name="connsiteX2" fmla="*/ 295709 w 295709"/>
                    <a:gd name="connsiteY2" fmla="*/ 504703 h 504703"/>
                    <a:gd name="connsiteX3" fmla="*/ 80777 w 295709"/>
                    <a:gd name="connsiteY3" fmla="*/ 0 h 504703"/>
                    <a:gd name="connsiteX0" fmla="*/ 83158 w 298090"/>
                    <a:gd name="connsiteY0" fmla="*/ 0 h 508290"/>
                    <a:gd name="connsiteX1" fmla="*/ 0 w 298090"/>
                    <a:gd name="connsiteY1" fmla="*/ 508290 h 508290"/>
                    <a:gd name="connsiteX2" fmla="*/ 298090 w 298090"/>
                    <a:gd name="connsiteY2" fmla="*/ 504703 h 508290"/>
                    <a:gd name="connsiteX3" fmla="*/ 83158 w 298090"/>
                    <a:gd name="connsiteY3" fmla="*/ 0 h 508290"/>
                    <a:gd name="connsiteX0" fmla="*/ 83158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83158 w 302852"/>
                    <a:gd name="connsiteY3" fmla="*/ 0 h 511846"/>
                    <a:gd name="connsiteX0" fmla="*/ 102208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102208 w 302852"/>
                    <a:gd name="connsiteY3" fmla="*/ 0 h 511846"/>
                    <a:gd name="connsiteX0" fmla="*/ 102208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102208 w 302852"/>
                    <a:gd name="connsiteY3" fmla="*/ 0 h 511846"/>
                    <a:gd name="connsiteX0" fmla="*/ 102208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102208 w 302852"/>
                    <a:gd name="connsiteY3" fmla="*/ 0 h 511846"/>
                    <a:gd name="connsiteX0" fmla="*/ 109443 w 302852"/>
                    <a:gd name="connsiteY0" fmla="*/ 0 h 511846"/>
                    <a:gd name="connsiteX1" fmla="*/ 0 w 302852"/>
                    <a:gd name="connsiteY1" fmla="*/ 508290 h 511846"/>
                    <a:gd name="connsiteX2" fmla="*/ 302852 w 302852"/>
                    <a:gd name="connsiteY2" fmla="*/ 511846 h 511846"/>
                    <a:gd name="connsiteX3" fmla="*/ 109443 w 302852"/>
                    <a:gd name="connsiteY3" fmla="*/ 0 h 511846"/>
                    <a:gd name="connsiteX0" fmla="*/ 109443 w 296571"/>
                    <a:gd name="connsiteY0" fmla="*/ 0 h 511846"/>
                    <a:gd name="connsiteX1" fmla="*/ 0 w 296571"/>
                    <a:gd name="connsiteY1" fmla="*/ 508290 h 511846"/>
                    <a:gd name="connsiteX2" fmla="*/ 296571 w 296571"/>
                    <a:gd name="connsiteY2" fmla="*/ 511846 h 511846"/>
                    <a:gd name="connsiteX3" fmla="*/ 109443 w 296571"/>
                    <a:gd name="connsiteY3" fmla="*/ 0 h 511846"/>
                    <a:gd name="connsiteX0" fmla="*/ 109443 w 296571"/>
                    <a:gd name="connsiteY0" fmla="*/ 0 h 511846"/>
                    <a:gd name="connsiteX1" fmla="*/ 0 w 296571"/>
                    <a:gd name="connsiteY1" fmla="*/ 508290 h 511846"/>
                    <a:gd name="connsiteX2" fmla="*/ 296571 w 296571"/>
                    <a:gd name="connsiteY2" fmla="*/ 511846 h 511846"/>
                    <a:gd name="connsiteX3" fmla="*/ 109443 w 296571"/>
                    <a:gd name="connsiteY3" fmla="*/ 0 h 511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96571" h="511846">
                      <a:moveTo>
                        <a:pt x="109443" y="0"/>
                      </a:moveTo>
                      <a:cubicBezTo>
                        <a:pt x="159108" y="251021"/>
                        <a:pt x="7516" y="353169"/>
                        <a:pt x="0" y="508290"/>
                      </a:cubicBezTo>
                      <a:lnTo>
                        <a:pt x="296571" y="511846"/>
                      </a:lnTo>
                      <a:cubicBezTo>
                        <a:pt x="294705" y="373243"/>
                        <a:pt x="260792" y="217684"/>
                        <a:pt x="109443" y="0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3">
                        <a:lumMod val="30000"/>
                      </a:schemeClr>
                    </a:gs>
                    <a:gs pos="65000">
                      <a:schemeClr val="accent3"/>
                    </a:gs>
                    <a:gs pos="100000">
                      <a:schemeClr val="accent3"/>
                    </a:gs>
                  </a:gsLst>
                  <a:lin ang="66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4" name="Freeform 65">
                  <a:extLst>
                    <a:ext uri="{FF2B5EF4-FFF2-40B4-BE49-F238E27FC236}">
                      <a16:creationId xmlns:a16="http://schemas.microsoft.com/office/drawing/2014/main" id="{957D49F2-20D4-43AD-9648-137E01A619FD}"/>
                    </a:ext>
                  </a:extLst>
                </p:cNvPr>
                <p:cNvSpPr/>
                <p:nvPr/>
              </p:nvSpPr>
              <p:spPr>
                <a:xfrm>
                  <a:off x="3687015" y="3037007"/>
                  <a:ext cx="518563" cy="537633"/>
                </a:xfrm>
                <a:custGeom>
                  <a:avLst/>
                  <a:gdLst>
                    <a:gd name="connsiteX0" fmla="*/ 0 w 338447"/>
                    <a:gd name="connsiteY0" fmla="*/ 498764 h 540328"/>
                    <a:gd name="connsiteX1" fmla="*/ 338447 w 338447"/>
                    <a:gd name="connsiteY1" fmla="*/ 0 h 540328"/>
                    <a:gd name="connsiteX2" fmla="*/ 296883 w 338447"/>
                    <a:gd name="connsiteY2" fmla="*/ 540328 h 540328"/>
                    <a:gd name="connsiteX3" fmla="*/ 0 w 338447"/>
                    <a:gd name="connsiteY3" fmla="*/ 498764 h 540328"/>
                    <a:gd name="connsiteX0" fmla="*/ 0 w 332510"/>
                    <a:gd name="connsiteY0" fmla="*/ 617517 h 617517"/>
                    <a:gd name="connsiteX1" fmla="*/ 332510 w 332510"/>
                    <a:gd name="connsiteY1" fmla="*/ 0 h 617517"/>
                    <a:gd name="connsiteX2" fmla="*/ 290946 w 332510"/>
                    <a:gd name="connsiteY2" fmla="*/ 540328 h 617517"/>
                    <a:gd name="connsiteX3" fmla="*/ 0 w 332510"/>
                    <a:gd name="connsiteY3" fmla="*/ 617517 h 617517"/>
                    <a:gd name="connsiteX0" fmla="*/ 0 w 332510"/>
                    <a:gd name="connsiteY0" fmla="*/ 587828 h 587828"/>
                    <a:gd name="connsiteX1" fmla="*/ 332510 w 332510"/>
                    <a:gd name="connsiteY1" fmla="*/ 0 h 587828"/>
                    <a:gd name="connsiteX2" fmla="*/ 290946 w 332510"/>
                    <a:gd name="connsiteY2" fmla="*/ 540328 h 587828"/>
                    <a:gd name="connsiteX3" fmla="*/ 0 w 332510"/>
                    <a:gd name="connsiteY3" fmla="*/ 587828 h 587828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38448"/>
                    <a:gd name="connsiteY0" fmla="*/ 593766 h 593766"/>
                    <a:gd name="connsiteX1" fmla="*/ 338448 w 338448"/>
                    <a:gd name="connsiteY1" fmla="*/ 0 h 593766"/>
                    <a:gd name="connsiteX2" fmla="*/ 290946 w 338448"/>
                    <a:gd name="connsiteY2" fmla="*/ 546266 h 593766"/>
                    <a:gd name="connsiteX3" fmla="*/ 0 w 338448"/>
                    <a:gd name="connsiteY3" fmla="*/ 593766 h 593766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80011"/>
                    <a:gd name="connsiteY0" fmla="*/ 492825 h 492825"/>
                    <a:gd name="connsiteX1" fmla="*/ 380011 w 380011"/>
                    <a:gd name="connsiteY1" fmla="*/ 0 h 492825"/>
                    <a:gd name="connsiteX2" fmla="*/ 290946 w 380011"/>
                    <a:gd name="connsiteY2" fmla="*/ 445325 h 492825"/>
                    <a:gd name="connsiteX3" fmla="*/ 0 w 380011"/>
                    <a:gd name="connsiteY3" fmla="*/ 492825 h 492825"/>
                    <a:gd name="connsiteX0" fmla="*/ 0 w 391886"/>
                    <a:gd name="connsiteY0" fmla="*/ 504700 h 504700"/>
                    <a:gd name="connsiteX1" fmla="*/ 391886 w 391886"/>
                    <a:gd name="connsiteY1" fmla="*/ 0 h 504700"/>
                    <a:gd name="connsiteX2" fmla="*/ 302821 w 391886"/>
                    <a:gd name="connsiteY2" fmla="*/ 445325 h 504700"/>
                    <a:gd name="connsiteX3" fmla="*/ 0 w 391886"/>
                    <a:gd name="connsiteY3" fmla="*/ 504700 h 504700"/>
                    <a:gd name="connsiteX0" fmla="*/ 0 w 391886"/>
                    <a:gd name="connsiteY0" fmla="*/ 504700 h 504700"/>
                    <a:gd name="connsiteX1" fmla="*/ 391886 w 391886"/>
                    <a:gd name="connsiteY1" fmla="*/ 0 h 504700"/>
                    <a:gd name="connsiteX2" fmla="*/ 295677 w 391886"/>
                    <a:gd name="connsiteY2" fmla="*/ 445325 h 504700"/>
                    <a:gd name="connsiteX3" fmla="*/ 0 w 391886"/>
                    <a:gd name="connsiteY3" fmla="*/ 504700 h 504700"/>
                    <a:gd name="connsiteX0" fmla="*/ 0 w 391886"/>
                    <a:gd name="connsiteY0" fmla="*/ 504700 h 504700"/>
                    <a:gd name="connsiteX1" fmla="*/ 391886 w 391886"/>
                    <a:gd name="connsiteY1" fmla="*/ 0 h 504700"/>
                    <a:gd name="connsiteX2" fmla="*/ 295677 w 391886"/>
                    <a:gd name="connsiteY2" fmla="*/ 445325 h 504700"/>
                    <a:gd name="connsiteX3" fmla="*/ 0 w 391886"/>
                    <a:gd name="connsiteY3" fmla="*/ 504700 h 504700"/>
                    <a:gd name="connsiteX0" fmla="*/ 0 w 384742"/>
                    <a:gd name="connsiteY0" fmla="*/ 559469 h 559469"/>
                    <a:gd name="connsiteX1" fmla="*/ 384742 w 384742"/>
                    <a:gd name="connsiteY1" fmla="*/ 0 h 559469"/>
                    <a:gd name="connsiteX2" fmla="*/ 295677 w 384742"/>
                    <a:gd name="connsiteY2" fmla="*/ 500094 h 559469"/>
                    <a:gd name="connsiteX3" fmla="*/ 0 w 384742"/>
                    <a:gd name="connsiteY3" fmla="*/ 559469 h 559469"/>
                    <a:gd name="connsiteX0" fmla="*/ 0 w 384742"/>
                    <a:gd name="connsiteY0" fmla="*/ 559469 h 559469"/>
                    <a:gd name="connsiteX1" fmla="*/ 384742 w 384742"/>
                    <a:gd name="connsiteY1" fmla="*/ 0 h 559469"/>
                    <a:gd name="connsiteX2" fmla="*/ 295677 w 384742"/>
                    <a:gd name="connsiteY2" fmla="*/ 500094 h 559469"/>
                    <a:gd name="connsiteX3" fmla="*/ 0 w 384742"/>
                    <a:gd name="connsiteY3" fmla="*/ 559469 h 559469"/>
                    <a:gd name="connsiteX0" fmla="*/ 0 w 389504"/>
                    <a:gd name="connsiteY0" fmla="*/ 540419 h 540419"/>
                    <a:gd name="connsiteX1" fmla="*/ 389504 w 389504"/>
                    <a:gd name="connsiteY1" fmla="*/ 0 h 540419"/>
                    <a:gd name="connsiteX2" fmla="*/ 295677 w 389504"/>
                    <a:gd name="connsiteY2" fmla="*/ 481044 h 540419"/>
                    <a:gd name="connsiteX3" fmla="*/ 0 w 389504"/>
                    <a:gd name="connsiteY3" fmla="*/ 540419 h 540419"/>
                    <a:gd name="connsiteX0" fmla="*/ 0 w 389504"/>
                    <a:gd name="connsiteY0" fmla="*/ 540419 h 540419"/>
                    <a:gd name="connsiteX1" fmla="*/ 389504 w 389504"/>
                    <a:gd name="connsiteY1" fmla="*/ 0 h 540419"/>
                    <a:gd name="connsiteX2" fmla="*/ 295677 w 389504"/>
                    <a:gd name="connsiteY2" fmla="*/ 481044 h 540419"/>
                    <a:gd name="connsiteX3" fmla="*/ 0 w 389504"/>
                    <a:gd name="connsiteY3" fmla="*/ 540419 h 540419"/>
                    <a:gd name="connsiteX0" fmla="*/ 0 w 396648"/>
                    <a:gd name="connsiteY0" fmla="*/ 564232 h 564232"/>
                    <a:gd name="connsiteX1" fmla="*/ 396648 w 396648"/>
                    <a:gd name="connsiteY1" fmla="*/ 0 h 564232"/>
                    <a:gd name="connsiteX2" fmla="*/ 295677 w 396648"/>
                    <a:gd name="connsiteY2" fmla="*/ 504857 h 564232"/>
                    <a:gd name="connsiteX3" fmla="*/ 0 w 396648"/>
                    <a:gd name="connsiteY3" fmla="*/ 564232 h 564232"/>
                    <a:gd name="connsiteX0" fmla="*/ 0 w 405008"/>
                    <a:gd name="connsiteY0" fmla="*/ 564232 h 564232"/>
                    <a:gd name="connsiteX1" fmla="*/ 396648 w 405008"/>
                    <a:gd name="connsiteY1" fmla="*/ 0 h 564232"/>
                    <a:gd name="connsiteX2" fmla="*/ 295677 w 405008"/>
                    <a:gd name="connsiteY2" fmla="*/ 504857 h 564232"/>
                    <a:gd name="connsiteX3" fmla="*/ 0 w 405008"/>
                    <a:gd name="connsiteY3" fmla="*/ 564232 h 564232"/>
                    <a:gd name="connsiteX0" fmla="*/ 0 w 405233"/>
                    <a:gd name="connsiteY0" fmla="*/ 564232 h 564232"/>
                    <a:gd name="connsiteX1" fmla="*/ 396648 w 405233"/>
                    <a:gd name="connsiteY1" fmla="*/ 0 h 564232"/>
                    <a:gd name="connsiteX2" fmla="*/ 295677 w 405233"/>
                    <a:gd name="connsiteY2" fmla="*/ 504857 h 564232"/>
                    <a:gd name="connsiteX3" fmla="*/ 0 w 405233"/>
                    <a:gd name="connsiteY3" fmla="*/ 564232 h 564232"/>
                    <a:gd name="connsiteX0" fmla="*/ 0 w 414413"/>
                    <a:gd name="connsiteY0" fmla="*/ 561214 h 561214"/>
                    <a:gd name="connsiteX1" fmla="*/ 406294 w 414413"/>
                    <a:gd name="connsiteY1" fmla="*/ 0 h 561214"/>
                    <a:gd name="connsiteX2" fmla="*/ 295677 w 414413"/>
                    <a:gd name="connsiteY2" fmla="*/ 501839 h 561214"/>
                    <a:gd name="connsiteX3" fmla="*/ 0 w 414413"/>
                    <a:gd name="connsiteY3" fmla="*/ 561214 h 561214"/>
                    <a:gd name="connsiteX0" fmla="*/ 0 w 414413"/>
                    <a:gd name="connsiteY0" fmla="*/ 529773 h 529773"/>
                    <a:gd name="connsiteX1" fmla="*/ 406294 w 414413"/>
                    <a:gd name="connsiteY1" fmla="*/ 0 h 529773"/>
                    <a:gd name="connsiteX2" fmla="*/ 295677 w 414413"/>
                    <a:gd name="connsiteY2" fmla="*/ 501839 h 529773"/>
                    <a:gd name="connsiteX3" fmla="*/ 0 w 414413"/>
                    <a:gd name="connsiteY3" fmla="*/ 529773 h 529773"/>
                    <a:gd name="connsiteX0" fmla="*/ 0 w 414413"/>
                    <a:gd name="connsiteY0" fmla="*/ 516673 h 516673"/>
                    <a:gd name="connsiteX1" fmla="*/ 406294 w 414413"/>
                    <a:gd name="connsiteY1" fmla="*/ 0 h 516673"/>
                    <a:gd name="connsiteX2" fmla="*/ 295677 w 414413"/>
                    <a:gd name="connsiteY2" fmla="*/ 501839 h 516673"/>
                    <a:gd name="connsiteX3" fmla="*/ 0 w 414413"/>
                    <a:gd name="connsiteY3" fmla="*/ 516673 h 516673"/>
                    <a:gd name="connsiteX0" fmla="*/ 0 w 412319"/>
                    <a:gd name="connsiteY0" fmla="*/ 532393 h 532393"/>
                    <a:gd name="connsiteX1" fmla="*/ 404200 w 412319"/>
                    <a:gd name="connsiteY1" fmla="*/ 0 h 532393"/>
                    <a:gd name="connsiteX2" fmla="*/ 293583 w 412319"/>
                    <a:gd name="connsiteY2" fmla="*/ 501839 h 532393"/>
                    <a:gd name="connsiteX3" fmla="*/ 0 w 412319"/>
                    <a:gd name="connsiteY3" fmla="*/ 532393 h 532393"/>
                    <a:gd name="connsiteX0" fmla="*/ 0 w 412319"/>
                    <a:gd name="connsiteY0" fmla="*/ 537633 h 537633"/>
                    <a:gd name="connsiteX1" fmla="*/ 404200 w 412319"/>
                    <a:gd name="connsiteY1" fmla="*/ 0 h 537633"/>
                    <a:gd name="connsiteX2" fmla="*/ 293583 w 412319"/>
                    <a:gd name="connsiteY2" fmla="*/ 501839 h 537633"/>
                    <a:gd name="connsiteX3" fmla="*/ 0 w 412319"/>
                    <a:gd name="connsiteY3" fmla="*/ 537633 h 537633"/>
                    <a:gd name="connsiteX0" fmla="*/ 0 w 412319"/>
                    <a:gd name="connsiteY0" fmla="*/ 537633 h 537633"/>
                    <a:gd name="connsiteX1" fmla="*/ 404200 w 412319"/>
                    <a:gd name="connsiteY1" fmla="*/ 0 h 537633"/>
                    <a:gd name="connsiteX2" fmla="*/ 293583 w 412319"/>
                    <a:gd name="connsiteY2" fmla="*/ 501839 h 537633"/>
                    <a:gd name="connsiteX3" fmla="*/ 0 w 412319"/>
                    <a:gd name="connsiteY3" fmla="*/ 537633 h 537633"/>
                    <a:gd name="connsiteX0" fmla="*/ 0 w 411866"/>
                    <a:gd name="connsiteY0" fmla="*/ 537633 h 537633"/>
                    <a:gd name="connsiteX1" fmla="*/ 404200 w 411866"/>
                    <a:gd name="connsiteY1" fmla="*/ 0 h 537633"/>
                    <a:gd name="connsiteX2" fmla="*/ 283113 w 411866"/>
                    <a:gd name="connsiteY2" fmla="*/ 415377 h 537633"/>
                    <a:gd name="connsiteX3" fmla="*/ 0 w 411866"/>
                    <a:gd name="connsiteY3" fmla="*/ 537633 h 537633"/>
                    <a:gd name="connsiteX0" fmla="*/ 0 w 412224"/>
                    <a:gd name="connsiteY0" fmla="*/ 537633 h 537633"/>
                    <a:gd name="connsiteX1" fmla="*/ 404200 w 412224"/>
                    <a:gd name="connsiteY1" fmla="*/ 0 h 537633"/>
                    <a:gd name="connsiteX2" fmla="*/ 291489 w 412224"/>
                    <a:gd name="connsiteY2" fmla="*/ 499219 h 537633"/>
                    <a:gd name="connsiteX3" fmla="*/ 0 w 412224"/>
                    <a:gd name="connsiteY3" fmla="*/ 537633 h 537633"/>
                    <a:gd name="connsiteX0" fmla="*/ 0 w 412319"/>
                    <a:gd name="connsiteY0" fmla="*/ 537633 h 537633"/>
                    <a:gd name="connsiteX1" fmla="*/ 404200 w 412319"/>
                    <a:gd name="connsiteY1" fmla="*/ 0 h 537633"/>
                    <a:gd name="connsiteX2" fmla="*/ 293583 w 412319"/>
                    <a:gd name="connsiteY2" fmla="*/ 507079 h 537633"/>
                    <a:gd name="connsiteX3" fmla="*/ 0 w 412319"/>
                    <a:gd name="connsiteY3" fmla="*/ 537633 h 537633"/>
                    <a:gd name="connsiteX0" fmla="*/ 0 w 412319"/>
                    <a:gd name="connsiteY0" fmla="*/ 537633 h 537633"/>
                    <a:gd name="connsiteX1" fmla="*/ 404200 w 412319"/>
                    <a:gd name="connsiteY1" fmla="*/ 0 h 537633"/>
                    <a:gd name="connsiteX2" fmla="*/ 293583 w 412319"/>
                    <a:gd name="connsiteY2" fmla="*/ 507079 h 537633"/>
                    <a:gd name="connsiteX3" fmla="*/ 0 w 412319"/>
                    <a:gd name="connsiteY3" fmla="*/ 537633 h 537633"/>
                    <a:gd name="connsiteX0" fmla="*/ 0 w 414413"/>
                    <a:gd name="connsiteY0" fmla="*/ 537633 h 537633"/>
                    <a:gd name="connsiteX1" fmla="*/ 406294 w 414413"/>
                    <a:gd name="connsiteY1" fmla="*/ 0 h 537633"/>
                    <a:gd name="connsiteX2" fmla="*/ 295677 w 414413"/>
                    <a:gd name="connsiteY2" fmla="*/ 507079 h 537633"/>
                    <a:gd name="connsiteX3" fmla="*/ 0 w 414413"/>
                    <a:gd name="connsiteY3" fmla="*/ 537633 h 537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4413" h="537633">
                      <a:moveTo>
                        <a:pt x="0" y="537633"/>
                      </a:moveTo>
                      <a:cubicBezTo>
                        <a:pt x="1" y="311605"/>
                        <a:pt x="262862" y="287234"/>
                        <a:pt x="406294" y="0"/>
                      </a:cubicBezTo>
                      <a:cubicBezTo>
                        <a:pt x="450022" y="243815"/>
                        <a:pt x="303223" y="304734"/>
                        <a:pt x="295677" y="507079"/>
                      </a:cubicBezTo>
                      <a:lnTo>
                        <a:pt x="0" y="537633"/>
                      </a:ln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30000"/>
                      </a:schemeClr>
                    </a:gs>
                    <a:gs pos="65000">
                      <a:schemeClr val="accent4"/>
                    </a:gs>
                    <a:gs pos="100000">
                      <a:schemeClr val="accent4"/>
                    </a:gs>
                  </a:gsLst>
                  <a:lin ang="66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5" name="Freeform 34">
                  <a:extLst>
                    <a:ext uri="{FF2B5EF4-FFF2-40B4-BE49-F238E27FC236}">
                      <a16:creationId xmlns:a16="http://schemas.microsoft.com/office/drawing/2014/main" id="{A9F2CF82-B308-4AF3-ACB8-176181B014E1}"/>
                    </a:ext>
                  </a:extLst>
                </p:cNvPr>
                <p:cNvSpPr/>
                <p:nvPr/>
              </p:nvSpPr>
              <p:spPr>
                <a:xfrm>
                  <a:off x="3924127" y="2759347"/>
                  <a:ext cx="872924" cy="769532"/>
                </a:xfrm>
                <a:custGeom>
                  <a:avLst/>
                  <a:gdLst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44736 w 944736"/>
                    <a:gd name="connsiteY0" fmla="*/ 910067 h 914400"/>
                    <a:gd name="connsiteX1" fmla="*/ 654381 w 944736"/>
                    <a:gd name="connsiteY1" fmla="*/ 914400 h 914400"/>
                    <a:gd name="connsiteX2" fmla="*/ 0 w 944736"/>
                    <a:gd name="connsiteY2" fmla="*/ 0 h 914400"/>
                    <a:gd name="connsiteX3" fmla="*/ 944736 w 944736"/>
                    <a:gd name="connsiteY3" fmla="*/ 910067 h 914400"/>
                    <a:gd name="connsiteX0" fmla="*/ 936069 w 936069"/>
                    <a:gd name="connsiteY0" fmla="*/ 892732 h 897065"/>
                    <a:gd name="connsiteX1" fmla="*/ 645714 w 936069"/>
                    <a:gd name="connsiteY1" fmla="*/ 897065 h 897065"/>
                    <a:gd name="connsiteX2" fmla="*/ 0 w 936069"/>
                    <a:gd name="connsiteY2" fmla="*/ 0 h 897065"/>
                    <a:gd name="connsiteX3" fmla="*/ 936069 w 936069"/>
                    <a:gd name="connsiteY3" fmla="*/ 892732 h 897065"/>
                    <a:gd name="connsiteX0" fmla="*/ 936069 w 936069"/>
                    <a:gd name="connsiteY0" fmla="*/ 892732 h 897065"/>
                    <a:gd name="connsiteX1" fmla="*/ 645714 w 936069"/>
                    <a:gd name="connsiteY1" fmla="*/ 897065 h 897065"/>
                    <a:gd name="connsiteX2" fmla="*/ 0 w 936069"/>
                    <a:gd name="connsiteY2" fmla="*/ 0 h 897065"/>
                    <a:gd name="connsiteX3" fmla="*/ 936069 w 936069"/>
                    <a:gd name="connsiteY3" fmla="*/ 892732 h 897065"/>
                    <a:gd name="connsiteX0" fmla="*/ 621373 w 621373"/>
                    <a:gd name="connsiteY0" fmla="*/ 667101 h 671434"/>
                    <a:gd name="connsiteX1" fmla="*/ 331018 w 621373"/>
                    <a:gd name="connsiteY1" fmla="*/ 671434 h 671434"/>
                    <a:gd name="connsiteX2" fmla="*/ 0 w 621373"/>
                    <a:gd name="connsiteY2" fmla="*/ 0 h 671434"/>
                    <a:gd name="connsiteX3" fmla="*/ 621373 w 621373"/>
                    <a:gd name="connsiteY3" fmla="*/ 667101 h 671434"/>
                    <a:gd name="connsiteX0" fmla="*/ 621373 w 621373"/>
                    <a:gd name="connsiteY0" fmla="*/ 667101 h 671434"/>
                    <a:gd name="connsiteX1" fmla="*/ 331018 w 621373"/>
                    <a:gd name="connsiteY1" fmla="*/ 671434 h 671434"/>
                    <a:gd name="connsiteX2" fmla="*/ 0 w 621373"/>
                    <a:gd name="connsiteY2" fmla="*/ 0 h 671434"/>
                    <a:gd name="connsiteX3" fmla="*/ 621373 w 621373"/>
                    <a:gd name="connsiteY3" fmla="*/ 667101 h 671434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597622 w 597622"/>
                    <a:gd name="connsiteY0" fmla="*/ 684914 h 689247"/>
                    <a:gd name="connsiteX1" fmla="*/ 307267 w 597622"/>
                    <a:gd name="connsiteY1" fmla="*/ 689247 h 689247"/>
                    <a:gd name="connsiteX2" fmla="*/ 0 w 597622"/>
                    <a:gd name="connsiteY2" fmla="*/ 0 h 689247"/>
                    <a:gd name="connsiteX3" fmla="*/ 597622 w 597622"/>
                    <a:gd name="connsiteY3" fmla="*/ 684914 h 689247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3541"/>
                    <a:gd name="connsiteX1" fmla="*/ 407279 w 697634"/>
                    <a:gd name="connsiteY1" fmla="*/ 753541 h 753541"/>
                    <a:gd name="connsiteX2" fmla="*/ 0 w 697634"/>
                    <a:gd name="connsiteY2" fmla="*/ 0 h 753541"/>
                    <a:gd name="connsiteX3" fmla="*/ 697634 w 697634"/>
                    <a:gd name="connsiteY3" fmla="*/ 749208 h 753541"/>
                    <a:gd name="connsiteX0" fmla="*/ 697634 w 697634"/>
                    <a:gd name="connsiteY0" fmla="*/ 749208 h 751159"/>
                    <a:gd name="connsiteX1" fmla="*/ 400135 w 697634"/>
                    <a:gd name="connsiteY1" fmla="*/ 751159 h 751159"/>
                    <a:gd name="connsiteX2" fmla="*/ 0 w 697634"/>
                    <a:gd name="connsiteY2" fmla="*/ 0 h 751159"/>
                    <a:gd name="connsiteX3" fmla="*/ 697634 w 697634"/>
                    <a:gd name="connsiteY3" fmla="*/ 749208 h 751159"/>
                    <a:gd name="connsiteX0" fmla="*/ 700015 w 700015"/>
                    <a:gd name="connsiteY0" fmla="*/ 763496 h 763496"/>
                    <a:gd name="connsiteX1" fmla="*/ 400135 w 700015"/>
                    <a:gd name="connsiteY1" fmla="*/ 751159 h 763496"/>
                    <a:gd name="connsiteX2" fmla="*/ 0 w 700015"/>
                    <a:gd name="connsiteY2" fmla="*/ 0 h 763496"/>
                    <a:gd name="connsiteX3" fmla="*/ 700015 w 700015"/>
                    <a:gd name="connsiteY3" fmla="*/ 763496 h 763496"/>
                    <a:gd name="connsiteX0" fmla="*/ 697603 w 697603"/>
                    <a:gd name="connsiteY0" fmla="*/ 769532 h 769532"/>
                    <a:gd name="connsiteX1" fmla="*/ 397723 w 697603"/>
                    <a:gd name="connsiteY1" fmla="*/ 75719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  <a:gd name="connsiteX0" fmla="*/ 697603 w 697603"/>
                    <a:gd name="connsiteY0" fmla="*/ 769532 h 769532"/>
                    <a:gd name="connsiteX1" fmla="*/ 397723 w 697603"/>
                    <a:gd name="connsiteY1" fmla="*/ 76243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  <a:gd name="connsiteX0" fmla="*/ 697603 w 697603"/>
                    <a:gd name="connsiteY0" fmla="*/ 769532 h 769532"/>
                    <a:gd name="connsiteX1" fmla="*/ 397723 w 697603"/>
                    <a:gd name="connsiteY1" fmla="*/ 76243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  <a:gd name="connsiteX0" fmla="*/ 697603 w 697603"/>
                    <a:gd name="connsiteY0" fmla="*/ 769532 h 769532"/>
                    <a:gd name="connsiteX1" fmla="*/ 397723 w 697603"/>
                    <a:gd name="connsiteY1" fmla="*/ 75981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  <a:gd name="connsiteX0" fmla="*/ 697603 w 697603"/>
                    <a:gd name="connsiteY0" fmla="*/ 769532 h 769532"/>
                    <a:gd name="connsiteX1" fmla="*/ 397723 w 697603"/>
                    <a:gd name="connsiteY1" fmla="*/ 759815 h 769532"/>
                    <a:gd name="connsiteX2" fmla="*/ 0 w 697603"/>
                    <a:gd name="connsiteY2" fmla="*/ 0 h 769532"/>
                    <a:gd name="connsiteX3" fmla="*/ 697603 w 697603"/>
                    <a:gd name="connsiteY3" fmla="*/ 769532 h 7695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97603" h="769532">
                      <a:moveTo>
                        <a:pt x="697603" y="769532"/>
                      </a:moveTo>
                      <a:lnTo>
                        <a:pt x="397723" y="759815"/>
                      </a:lnTo>
                      <a:cubicBezTo>
                        <a:pt x="394664" y="601690"/>
                        <a:pt x="301785" y="317739"/>
                        <a:pt x="0" y="0"/>
                      </a:cubicBezTo>
                      <a:cubicBezTo>
                        <a:pt x="435554" y="314467"/>
                        <a:pt x="689236" y="622966"/>
                        <a:pt x="697603" y="76953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2">
                        <a:lumMod val="30000"/>
                      </a:schemeClr>
                    </a:gs>
                    <a:gs pos="64000">
                      <a:schemeClr val="accent2"/>
                    </a:gs>
                    <a:gs pos="100000">
                      <a:schemeClr val="accent2"/>
                    </a:gs>
                  </a:gsLst>
                  <a:lin ang="4800000" scaled="0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6" name="Freeform 33">
                  <a:extLst>
                    <a:ext uri="{FF2B5EF4-FFF2-40B4-BE49-F238E27FC236}">
                      <a16:creationId xmlns:a16="http://schemas.microsoft.com/office/drawing/2014/main" id="{1820E81D-9EF8-4779-82FE-B71BBB4120A7}"/>
                    </a:ext>
                  </a:extLst>
                </p:cNvPr>
                <p:cNvSpPr/>
                <p:nvPr/>
              </p:nvSpPr>
              <p:spPr>
                <a:xfrm>
                  <a:off x="3712363" y="2635131"/>
                  <a:ext cx="1449138" cy="1024946"/>
                </a:xfrm>
                <a:custGeom>
                  <a:avLst/>
                  <a:gdLst>
                    <a:gd name="connsiteX0" fmla="*/ 346230 w 994299"/>
                    <a:gd name="connsiteY0" fmla="*/ 88777 h 798990"/>
                    <a:gd name="connsiteX1" fmla="*/ 994299 w 994299"/>
                    <a:gd name="connsiteY1" fmla="*/ 798990 h 798990"/>
                    <a:gd name="connsiteX2" fmla="*/ 719092 w 994299"/>
                    <a:gd name="connsiteY2" fmla="*/ 781235 h 798990"/>
                    <a:gd name="connsiteX3" fmla="*/ 0 w 994299"/>
                    <a:gd name="connsiteY3" fmla="*/ 0 h 798990"/>
                    <a:gd name="connsiteX4" fmla="*/ 346230 w 994299"/>
                    <a:gd name="connsiteY4" fmla="*/ 88777 h 798990"/>
                    <a:gd name="connsiteX0" fmla="*/ 346230 w 994299"/>
                    <a:gd name="connsiteY0" fmla="*/ 88777 h 798990"/>
                    <a:gd name="connsiteX1" fmla="*/ 994299 w 994299"/>
                    <a:gd name="connsiteY1" fmla="*/ 798990 h 798990"/>
                    <a:gd name="connsiteX2" fmla="*/ 684423 w 994299"/>
                    <a:gd name="connsiteY2" fmla="*/ 763900 h 798990"/>
                    <a:gd name="connsiteX3" fmla="*/ 0 w 994299"/>
                    <a:gd name="connsiteY3" fmla="*/ 0 h 798990"/>
                    <a:gd name="connsiteX4" fmla="*/ 346230 w 994299"/>
                    <a:gd name="connsiteY4" fmla="*/ 88777 h 798990"/>
                    <a:gd name="connsiteX0" fmla="*/ 346230 w 989965"/>
                    <a:gd name="connsiteY0" fmla="*/ 88777 h 781656"/>
                    <a:gd name="connsiteX1" fmla="*/ 989965 w 989965"/>
                    <a:gd name="connsiteY1" fmla="*/ 781656 h 781656"/>
                    <a:gd name="connsiteX2" fmla="*/ 684423 w 989965"/>
                    <a:gd name="connsiteY2" fmla="*/ 763900 h 781656"/>
                    <a:gd name="connsiteX3" fmla="*/ 0 w 989965"/>
                    <a:gd name="connsiteY3" fmla="*/ 0 h 781656"/>
                    <a:gd name="connsiteX4" fmla="*/ 346230 w 989965"/>
                    <a:gd name="connsiteY4" fmla="*/ 88777 h 781656"/>
                    <a:gd name="connsiteX0" fmla="*/ 346230 w 989965"/>
                    <a:gd name="connsiteY0" fmla="*/ 88777 h 781656"/>
                    <a:gd name="connsiteX1" fmla="*/ 989965 w 989965"/>
                    <a:gd name="connsiteY1" fmla="*/ 781656 h 781656"/>
                    <a:gd name="connsiteX2" fmla="*/ 684423 w 989965"/>
                    <a:gd name="connsiteY2" fmla="*/ 776901 h 781656"/>
                    <a:gd name="connsiteX3" fmla="*/ 0 w 989965"/>
                    <a:gd name="connsiteY3" fmla="*/ 0 h 781656"/>
                    <a:gd name="connsiteX4" fmla="*/ 346230 w 989965"/>
                    <a:gd name="connsiteY4" fmla="*/ 88777 h 781656"/>
                    <a:gd name="connsiteX0" fmla="*/ 346230 w 976964"/>
                    <a:gd name="connsiteY0" fmla="*/ 88777 h 777322"/>
                    <a:gd name="connsiteX1" fmla="*/ 976964 w 976964"/>
                    <a:gd name="connsiteY1" fmla="*/ 777322 h 777322"/>
                    <a:gd name="connsiteX2" fmla="*/ 684423 w 976964"/>
                    <a:gd name="connsiteY2" fmla="*/ 776901 h 777322"/>
                    <a:gd name="connsiteX3" fmla="*/ 0 w 976964"/>
                    <a:gd name="connsiteY3" fmla="*/ 0 h 777322"/>
                    <a:gd name="connsiteX4" fmla="*/ 346230 w 976964"/>
                    <a:gd name="connsiteY4" fmla="*/ 88777 h 777322"/>
                    <a:gd name="connsiteX0" fmla="*/ 372232 w 976964"/>
                    <a:gd name="connsiteY0" fmla="*/ 119112 h 777322"/>
                    <a:gd name="connsiteX1" fmla="*/ 976964 w 976964"/>
                    <a:gd name="connsiteY1" fmla="*/ 777322 h 777322"/>
                    <a:gd name="connsiteX2" fmla="*/ 684423 w 976964"/>
                    <a:gd name="connsiteY2" fmla="*/ 776901 h 777322"/>
                    <a:gd name="connsiteX3" fmla="*/ 0 w 976964"/>
                    <a:gd name="connsiteY3" fmla="*/ 0 h 777322"/>
                    <a:gd name="connsiteX4" fmla="*/ 372232 w 976964"/>
                    <a:gd name="connsiteY4" fmla="*/ 119112 h 777322"/>
                    <a:gd name="connsiteX0" fmla="*/ 354897 w 976964"/>
                    <a:gd name="connsiteY0" fmla="*/ 106111 h 777322"/>
                    <a:gd name="connsiteX1" fmla="*/ 976964 w 976964"/>
                    <a:gd name="connsiteY1" fmla="*/ 777322 h 777322"/>
                    <a:gd name="connsiteX2" fmla="*/ 684423 w 976964"/>
                    <a:gd name="connsiteY2" fmla="*/ 776901 h 777322"/>
                    <a:gd name="connsiteX3" fmla="*/ 0 w 976964"/>
                    <a:gd name="connsiteY3" fmla="*/ 0 h 777322"/>
                    <a:gd name="connsiteX4" fmla="*/ 354897 w 976964"/>
                    <a:gd name="connsiteY4" fmla="*/ 106111 h 777322"/>
                    <a:gd name="connsiteX0" fmla="*/ 337562 w 976964"/>
                    <a:gd name="connsiteY0" fmla="*/ 136446 h 777322"/>
                    <a:gd name="connsiteX1" fmla="*/ 976964 w 976964"/>
                    <a:gd name="connsiteY1" fmla="*/ 777322 h 777322"/>
                    <a:gd name="connsiteX2" fmla="*/ 684423 w 976964"/>
                    <a:gd name="connsiteY2" fmla="*/ 776901 h 777322"/>
                    <a:gd name="connsiteX3" fmla="*/ 0 w 976964"/>
                    <a:gd name="connsiteY3" fmla="*/ 0 h 777322"/>
                    <a:gd name="connsiteX4" fmla="*/ 337562 w 976964"/>
                    <a:gd name="connsiteY4" fmla="*/ 136446 h 777322"/>
                    <a:gd name="connsiteX0" fmla="*/ 454570 w 1093972"/>
                    <a:gd name="connsiteY0" fmla="*/ 18844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54570 w 1093972"/>
                    <a:gd name="connsiteY4" fmla="*/ 188449 h 829325"/>
                    <a:gd name="connsiteX0" fmla="*/ 454570 w 1093972"/>
                    <a:gd name="connsiteY0" fmla="*/ 18844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54570 w 1093972"/>
                    <a:gd name="connsiteY4" fmla="*/ 188449 h 829325"/>
                    <a:gd name="connsiteX0" fmla="*/ 454570 w 1093972"/>
                    <a:gd name="connsiteY0" fmla="*/ 18844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54570 w 1093972"/>
                    <a:gd name="connsiteY4" fmla="*/ 188449 h 829325"/>
                    <a:gd name="connsiteX0" fmla="*/ 441569 w 1093972"/>
                    <a:gd name="connsiteY0" fmla="*/ 22311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41569 w 1093972"/>
                    <a:gd name="connsiteY4" fmla="*/ 223119 h 829325"/>
                    <a:gd name="connsiteX0" fmla="*/ 441569 w 1093972"/>
                    <a:gd name="connsiteY0" fmla="*/ 22311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41569 w 1093972"/>
                    <a:gd name="connsiteY4" fmla="*/ 223119 h 829325"/>
                    <a:gd name="connsiteX0" fmla="*/ 441569 w 1093972"/>
                    <a:gd name="connsiteY0" fmla="*/ 22311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41569 w 1093972"/>
                    <a:gd name="connsiteY4" fmla="*/ 223119 h 829325"/>
                    <a:gd name="connsiteX0" fmla="*/ 441569 w 1093972"/>
                    <a:gd name="connsiteY0" fmla="*/ 223119 h 829325"/>
                    <a:gd name="connsiteX1" fmla="*/ 1093972 w 1093972"/>
                    <a:gd name="connsiteY1" fmla="*/ 829325 h 829325"/>
                    <a:gd name="connsiteX2" fmla="*/ 801431 w 1093972"/>
                    <a:gd name="connsiteY2" fmla="*/ 828904 h 829325"/>
                    <a:gd name="connsiteX3" fmla="*/ 0 w 1093972"/>
                    <a:gd name="connsiteY3" fmla="*/ 0 h 829325"/>
                    <a:gd name="connsiteX4" fmla="*/ 441569 w 1093972"/>
                    <a:gd name="connsiteY4" fmla="*/ 223119 h 829325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41569 w 1093972"/>
                    <a:gd name="connsiteY0" fmla="*/ 223119 h 963668"/>
                    <a:gd name="connsiteX1" fmla="*/ 1093972 w 1093972"/>
                    <a:gd name="connsiteY1" fmla="*/ 963668 h 963668"/>
                    <a:gd name="connsiteX2" fmla="*/ 801431 w 1093972"/>
                    <a:gd name="connsiteY2" fmla="*/ 828904 h 963668"/>
                    <a:gd name="connsiteX3" fmla="*/ 0 w 1093972"/>
                    <a:gd name="connsiteY3" fmla="*/ 0 h 963668"/>
                    <a:gd name="connsiteX4" fmla="*/ 441569 w 1093972"/>
                    <a:gd name="connsiteY4" fmla="*/ 223119 h 963668"/>
                    <a:gd name="connsiteX0" fmla="*/ 458903 w 1111306"/>
                    <a:gd name="connsiteY0" fmla="*/ 197118 h 937667"/>
                    <a:gd name="connsiteX1" fmla="*/ 1111306 w 1111306"/>
                    <a:gd name="connsiteY1" fmla="*/ 937667 h 937667"/>
                    <a:gd name="connsiteX2" fmla="*/ 818765 w 1111306"/>
                    <a:gd name="connsiteY2" fmla="*/ 802903 h 937667"/>
                    <a:gd name="connsiteX3" fmla="*/ 0 w 1111306"/>
                    <a:gd name="connsiteY3" fmla="*/ 0 h 937667"/>
                    <a:gd name="connsiteX4" fmla="*/ 458903 w 1111306"/>
                    <a:gd name="connsiteY4" fmla="*/ 197118 h 937667"/>
                    <a:gd name="connsiteX0" fmla="*/ 467571 w 1119974"/>
                    <a:gd name="connsiteY0" fmla="*/ 223120 h 963669"/>
                    <a:gd name="connsiteX1" fmla="*/ 1119974 w 1119974"/>
                    <a:gd name="connsiteY1" fmla="*/ 963669 h 963669"/>
                    <a:gd name="connsiteX2" fmla="*/ 827433 w 1119974"/>
                    <a:gd name="connsiteY2" fmla="*/ 828905 h 963669"/>
                    <a:gd name="connsiteX3" fmla="*/ 0 w 1119974"/>
                    <a:gd name="connsiteY3" fmla="*/ 0 h 963669"/>
                    <a:gd name="connsiteX4" fmla="*/ 467571 w 1119974"/>
                    <a:gd name="connsiteY4" fmla="*/ 223120 h 963669"/>
                    <a:gd name="connsiteX0" fmla="*/ 467571 w 1119974"/>
                    <a:gd name="connsiteY0" fmla="*/ 223120 h 963669"/>
                    <a:gd name="connsiteX1" fmla="*/ 1119974 w 1119974"/>
                    <a:gd name="connsiteY1" fmla="*/ 963669 h 963669"/>
                    <a:gd name="connsiteX2" fmla="*/ 827433 w 1119974"/>
                    <a:gd name="connsiteY2" fmla="*/ 828905 h 963669"/>
                    <a:gd name="connsiteX3" fmla="*/ 0 w 1119974"/>
                    <a:gd name="connsiteY3" fmla="*/ 0 h 963669"/>
                    <a:gd name="connsiteX4" fmla="*/ 467571 w 1119974"/>
                    <a:gd name="connsiteY4" fmla="*/ 223120 h 963669"/>
                    <a:gd name="connsiteX0" fmla="*/ 515242 w 1167645"/>
                    <a:gd name="connsiteY0" fmla="*/ 266457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4" fmla="*/ 515242 w 1167645"/>
                    <a:gd name="connsiteY4" fmla="*/ 266457 h 1007006"/>
                    <a:gd name="connsiteX0" fmla="*/ 515242 w 1167645"/>
                    <a:gd name="connsiteY0" fmla="*/ 266457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4" fmla="*/ 515242 w 1167645"/>
                    <a:gd name="connsiteY4" fmla="*/ 266457 h 1007006"/>
                    <a:gd name="connsiteX0" fmla="*/ 515242 w 1167645"/>
                    <a:gd name="connsiteY0" fmla="*/ 266457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4" fmla="*/ 515242 w 1167645"/>
                    <a:gd name="connsiteY4" fmla="*/ 266457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67645"/>
                    <a:gd name="connsiteY0" fmla="*/ 0 h 1007006"/>
                    <a:gd name="connsiteX1" fmla="*/ 1167645 w 1167645"/>
                    <a:gd name="connsiteY1" fmla="*/ 1007006 h 1007006"/>
                    <a:gd name="connsiteX2" fmla="*/ 875104 w 1167645"/>
                    <a:gd name="connsiteY2" fmla="*/ 872242 h 1007006"/>
                    <a:gd name="connsiteX3" fmla="*/ 0 w 1167645"/>
                    <a:gd name="connsiteY3" fmla="*/ 0 h 1007006"/>
                    <a:gd name="connsiteX0" fmla="*/ 0 w 1174788"/>
                    <a:gd name="connsiteY0" fmla="*/ 0 h 1016531"/>
                    <a:gd name="connsiteX1" fmla="*/ 1174788 w 1174788"/>
                    <a:gd name="connsiteY1" fmla="*/ 1016531 h 1016531"/>
                    <a:gd name="connsiteX2" fmla="*/ 882247 w 1174788"/>
                    <a:gd name="connsiteY2" fmla="*/ 881767 h 1016531"/>
                    <a:gd name="connsiteX3" fmla="*/ 0 w 1174788"/>
                    <a:gd name="connsiteY3" fmla="*/ 0 h 1016531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82247 w 1165263"/>
                    <a:gd name="connsiteY2" fmla="*/ 881767 h 1018912"/>
                    <a:gd name="connsiteX3" fmla="*/ 0 w 1165263"/>
                    <a:gd name="connsiteY3" fmla="*/ 0 h 1018912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75103 w 1165263"/>
                    <a:gd name="connsiteY2" fmla="*/ 884149 h 1018912"/>
                    <a:gd name="connsiteX3" fmla="*/ 0 w 1165263"/>
                    <a:gd name="connsiteY3" fmla="*/ 0 h 1018912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75103 w 1165263"/>
                    <a:gd name="connsiteY2" fmla="*/ 884149 h 1018912"/>
                    <a:gd name="connsiteX3" fmla="*/ 0 w 1165263"/>
                    <a:gd name="connsiteY3" fmla="*/ 0 h 1018912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75103 w 1165263"/>
                    <a:gd name="connsiteY2" fmla="*/ 884149 h 1018912"/>
                    <a:gd name="connsiteX3" fmla="*/ 0 w 1165263"/>
                    <a:gd name="connsiteY3" fmla="*/ 0 h 1018912"/>
                    <a:gd name="connsiteX0" fmla="*/ 0 w 1165263"/>
                    <a:gd name="connsiteY0" fmla="*/ 0 h 1018912"/>
                    <a:gd name="connsiteX1" fmla="*/ 1165263 w 1165263"/>
                    <a:gd name="connsiteY1" fmla="*/ 1018912 h 1018912"/>
                    <a:gd name="connsiteX2" fmla="*/ 875103 w 1165263"/>
                    <a:gd name="connsiteY2" fmla="*/ 884149 h 1018912"/>
                    <a:gd name="connsiteX3" fmla="*/ 0 w 1165263"/>
                    <a:gd name="connsiteY3" fmla="*/ 0 h 1018912"/>
                    <a:gd name="connsiteX0" fmla="*/ 0 w 1165263"/>
                    <a:gd name="connsiteY0" fmla="*/ 0 h 1021293"/>
                    <a:gd name="connsiteX1" fmla="*/ 1165263 w 1165263"/>
                    <a:gd name="connsiteY1" fmla="*/ 1021293 h 1021293"/>
                    <a:gd name="connsiteX2" fmla="*/ 875103 w 1165263"/>
                    <a:gd name="connsiteY2" fmla="*/ 884149 h 1021293"/>
                    <a:gd name="connsiteX3" fmla="*/ 0 w 1165263"/>
                    <a:gd name="connsiteY3" fmla="*/ 0 h 1021293"/>
                    <a:gd name="connsiteX0" fmla="*/ 0 w 1172407"/>
                    <a:gd name="connsiteY0" fmla="*/ 0 h 1018911"/>
                    <a:gd name="connsiteX1" fmla="*/ 1172407 w 1172407"/>
                    <a:gd name="connsiteY1" fmla="*/ 1018911 h 1018911"/>
                    <a:gd name="connsiteX2" fmla="*/ 875103 w 1172407"/>
                    <a:gd name="connsiteY2" fmla="*/ 884149 h 1018911"/>
                    <a:gd name="connsiteX3" fmla="*/ 0 w 1172407"/>
                    <a:gd name="connsiteY3" fmla="*/ 0 h 1018911"/>
                    <a:gd name="connsiteX0" fmla="*/ 0 w 1167644"/>
                    <a:gd name="connsiteY0" fmla="*/ 0 h 1018911"/>
                    <a:gd name="connsiteX1" fmla="*/ 1167644 w 1167644"/>
                    <a:gd name="connsiteY1" fmla="*/ 1018911 h 1018911"/>
                    <a:gd name="connsiteX2" fmla="*/ 875103 w 1167644"/>
                    <a:gd name="connsiteY2" fmla="*/ 884149 h 1018911"/>
                    <a:gd name="connsiteX3" fmla="*/ 0 w 1167644"/>
                    <a:gd name="connsiteY3" fmla="*/ 0 h 1018911"/>
                    <a:gd name="connsiteX0" fmla="*/ 0 w 1167644"/>
                    <a:gd name="connsiteY0" fmla="*/ 0 h 1018911"/>
                    <a:gd name="connsiteX1" fmla="*/ 1167644 w 1167644"/>
                    <a:gd name="connsiteY1" fmla="*/ 1018911 h 1018911"/>
                    <a:gd name="connsiteX2" fmla="*/ 875103 w 1167644"/>
                    <a:gd name="connsiteY2" fmla="*/ 884149 h 1018911"/>
                    <a:gd name="connsiteX3" fmla="*/ 0 w 1167644"/>
                    <a:gd name="connsiteY3" fmla="*/ 0 h 1018911"/>
                    <a:gd name="connsiteX0" fmla="*/ 0 w 1160500"/>
                    <a:gd name="connsiteY0" fmla="*/ 0 h 1018911"/>
                    <a:gd name="connsiteX1" fmla="*/ 1160500 w 1160500"/>
                    <a:gd name="connsiteY1" fmla="*/ 1018911 h 1018911"/>
                    <a:gd name="connsiteX2" fmla="*/ 867959 w 1160500"/>
                    <a:gd name="connsiteY2" fmla="*/ 884149 h 1018911"/>
                    <a:gd name="connsiteX3" fmla="*/ 0 w 1160500"/>
                    <a:gd name="connsiteY3" fmla="*/ 0 h 1018911"/>
                    <a:gd name="connsiteX0" fmla="*/ 0 w 1160500"/>
                    <a:gd name="connsiteY0" fmla="*/ 0 h 1018911"/>
                    <a:gd name="connsiteX1" fmla="*/ 1160500 w 1160500"/>
                    <a:gd name="connsiteY1" fmla="*/ 1018911 h 1018911"/>
                    <a:gd name="connsiteX2" fmla="*/ 867959 w 1160500"/>
                    <a:gd name="connsiteY2" fmla="*/ 884149 h 1018911"/>
                    <a:gd name="connsiteX3" fmla="*/ 0 w 1160500"/>
                    <a:gd name="connsiteY3" fmla="*/ 0 h 1018911"/>
                    <a:gd name="connsiteX0" fmla="*/ 0 w 1160500"/>
                    <a:gd name="connsiteY0" fmla="*/ 0 h 1018911"/>
                    <a:gd name="connsiteX1" fmla="*/ 1160500 w 1160500"/>
                    <a:gd name="connsiteY1" fmla="*/ 1018911 h 1018911"/>
                    <a:gd name="connsiteX2" fmla="*/ 867959 w 1160500"/>
                    <a:gd name="connsiteY2" fmla="*/ 884149 h 1018911"/>
                    <a:gd name="connsiteX3" fmla="*/ 0 w 1160500"/>
                    <a:gd name="connsiteY3" fmla="*/ 0 h 1018911"/>
                    <a:gd name="connsiteX0" fmla="*/ 0 w 1158088"/>
                    <a:gd name="connsiteY0" fmla="*/ 0 h 1024946"/>
                    <a:gd name="connsiteX1" fmla="*/ 1158088 w 1158088"/>
                    <a:gd name="connsiteY1" fmla="*/ 1024946 h 1024946"/>
                    <a:gd name="connsiteX2" fmla="*/ 865547 w 1158088"/>
                    <a:gd name="connsiteY2" fmla="*/ 890184 h 1024946"/>
                    <a:gd name="connsiteX3" fmla="*/ 0 w 1158088"/>
                    <a:gd name="connsiteY3" fmla="*/ 0 h 1024946"/>
                    <a:gd name="connsiteX0" fmla="*/ 0 w 1158088"/>
                    <a:gd name="connsiteY0" fmla="*/ 0 h 1024946"/>
                    <a:gd name="connsiteX1" fmla="*/ 1158088 w 1158088"/>
                    <a:gd name="connsiteY1" fmla="*/ 1024946 h 1024946"/>
                    <a:gd name="connsiteX2" fmla="*/ 865547 w 1158088"/>
                    <a:gd name="connsiteY2" fmla="*/ 890184 h 1024946"/>
                    <a:gd name="connsiteX3" fmla="*/ 0 w 1158088"/>
                    <a:gd name="connsiteY3" fmla="*/ 0 h 10249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8088" h="1024946">
                      <a:moveTo>
                        <a:pt x="0" y="0"/>
                      </a:moveTo>
                      <a:cubicBezTo>
                        <a:pt x="695995" y="281858"/>
                        <a:pt x="1149390" y="683745"/>
                        <a:pt x="1158088" y="1024946"/>
                      </a:cubicBezTo>
                      <a:lnTo>
                        <a:pt x="865547" y="890184"/>
                      </a:lnTo>
                      <a:cubicBezTo>
                        <a:pt x="825277" y="670457"/>
                        <a:pt x="447443" y="313352"/>
                        <a:pt x="0" y="0"/>
                      </a:cubicBezTo>
                      <a:close/>
                    </a:path>
                  </a:pathLst>
                </a:custGeom>
                <a:gradFill>
                  <a:gsLst>
                    <a:gs pos="63000">
                      <a:schemeClr val="accent1"/>
                    </a:gs>
                    <a:gs pos="29000">
                      <a:schemeClr val="accent1">
                        <a:lumMod val="50000"/>
                      </a:schemeClr>
                    </a:gs>
                    <a:gs pos="0">
                      <a:schemeClr val="accent1">
                        <a:lumMod val="30000"/>
                      </a:schemeClr>
                    </a:gs>
                    <a:gs pos="100000">
                      <a:schemeClr val="accent1"/>
                    </a:gs>
                  </a:gsLst>
                  <a:lin ang="3600000" scaled="0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57" name="Group 35">
                <a:extLst>
                  <a:ext uri="{FF2B5EF4-FFF2-40B4-BE49-F238E27FC236}">
                    <a16:creationId xmlns:a16="http://schemas.microsoft.com/office/drawing/2014/main" id="{ECD62100-CBE8-46CD-B4BE-F80A1FE1CADE}"/>
                  </a:ext>
                </a:extLst>
              </p:cNvPr>
              <p:cNvGrpSpPr/>
              <p:nvPr/>
            </p:nvGrpSpPr>
            <p:grpSpPr>
              <a:xfrm rot="16200000">
                <a:off x="1794691" y="2786385"/>
                <a:ext cx="1769714" cy="2866407"/>
                <a:chOff x="1950887" y="-1"/>
                <a:chExt cx="1414279" cy="2866407"/>
              </a:xfrm>
              <a:gradFill>
                <a:gsLst>
                  <a:gs pos="0">
                    <a:srgbClr val="92D050">
                      <a:lumMod val="30000"/>
                    </a:srgbClr>
                  </a:gs>
                  <a:gs pos="65000">
                    <a:srgbClr val="92D050"/>
                  </a:gs>
                  <a:gs pos="100000">
                    <a:srgbClr val="92D050"/>
                  </a:gs>
                </a:gsLst>
                <a:lin ang="14400000" scaled="0"/>
              </a:gradFill>
            </p:grpSpPr>
            <p:sp>
              <p:nvSpPr>
                <p:cNvPr id="58" name="Rectangle 24">
                  <a:extLst>
                    <a:ext uri="{FF2B5EF4-FFF2-40B4-BE49-F238E27FC236}">
                      <a16:creationId xmlns:a16="http://schemas.microsoft.com/office/drawing/2014/main" id="{4789A10F-AF00-4215-9363-3AF376B9FA3F}"/>
                    </a:ext>
                  </a:extLst>
                </p:cNvPr>
                <p:cNvSpPr/>
                <p:nvPr/>
              </p:nvSpPr>
              <p:spPr>
                <a:xfrm>
                  <a:off x="1950887" y="-1"/>
                  <a:ext cx="1414279" cy="2045803"/>
                </a:xfrm>
                <a:custGeom>
                  <a:avLst/>
                  <a:gdLst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0 w 1412807"/>
                    <a:gd name="connsiteY3" fmla="*/ 204580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85512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824788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80745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678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8145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98787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98787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77119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77119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678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2450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4334 w 1412807"/>
                    <a:gd name="connsiteY3" fmla="*/ 1742450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6715 w 1412807"/>
                    <a:gd name="connsiteY3" fmla="*/ 1621006 h 2045803"/>
                    <a:gd name="connsiteX4" fmla="*/ 0 w 1412807"/>
                    <a:gd name="connsiteY4" fmla="*/ 0 h 2045803"/>
                    <a:gd name="connsiteX0" fmla="*/ 1472 w 1414279"/>
                    <a:gd name="connsiteY0" fmla="*/ 0 h 2045803"/>
                    <a:gd name="connsiteX1" fmla="*/ 1414279 w 1414279"/>
                    <a:gd name="connsiteY1" fmla="*/ 0 h 2045803"/>
                    <a:gd name="connsiteX2" fmla="*/ 1414279 w 1414279"/>
                    <a:gd name="connsiteY2" fmla="*/ 2045803 h 2045803"/>
                    <a:gd name="connsiteX3" fmla="*/ 3424 w 1414279"/>
                    <a:gd name="connsiteY3" fmla="*/ 1561474 h 2045803"/>
                    <a:gd name="connsiteX4" fmla="*/ 1472 w 1414279"/>
                    <a:gd name="connsiteY4" fmla="*/ 0 h 204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4279" h="2045803">
                      <a:moveTo>
                        <a:pt x="1472" y="0"/>
                      </a:moveTo>
                      <a:lnTo>
                        <a:pt x="1414279" y="0"/>
                      </a:lnTo>
                      <a:lnTo>
                        <a:pt x="1414279" y="2045803"/>
                      </a:lnTo>
                      <a:lnTo>
                        <a:pt x="3424" y="1561474"/>
                      </a:lnTo>
                      <a:cubicBezTo>
                        <a:pt x="-5243" y="951767"/>
                        <a:pt x="5806" y="618374"/>
                        <a:pt x="147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59" name="Freeform 31">
                  <a:extLst>
                    <a:ext uri="{FF2B5EF4-FFF2-40B4-BE49-F238E27FC236}">
                      <a16:creationId xmlns:a16="http://schemas.microsoft.com/office/drawing/2014/main" id="{6D75EA40-F549-4436-A784-C767405DF9D4}"/>
                    </a:ext>
                  </a:extLst>
                </p:cNvPr>
                <p:cNvSpPr/>
                <p:nvPr/>
              </p:nvSpPr>
              <p:spPr>
                <a:xfrm>
                  <a:off x="1955039" y="1552780"/>
                  <a:ext cx="1399862" cy="1313626"/>
                </a:xfrm>
                <a:custGeom>
                  <a:avLst/>
                  <a:gdLst>
                    <a:gd name="connsiteX0" fmla="*/ 0 w 1447061"/>
                    <a:gd name="connsiteY0" fmla="*/ 0 h 870011"/>
                    <a:gd name="connsiteX1" fmla="*/ 1447061 w 1447061"/>
                    <a:gd name="connsiteY1" fmla="*/ 17755 h 870011"/>
                    <a:gd name="connsiteX2" fmla="*/ 1402672 w 1447061"/>
                    <a:gd name="connsiteY2" fmla="*/ 870011 h 870011"/>
                    <a:gd name="connsiteX3" fmla="*/ 0 w 1447061"/>
                    <a:gd name="connsiteY3" fmla="*/ 0 h 870011"/>
                    <a:gd name="connsiteX0" fmla="*/ 0 w 1402672"/>
                    <a:gd name="connsiteY0" fmla="*/ 0 h 870011"/>
                    <a:gd name="connsiteX1" fmla="*/ 1402672 w 1402672"/>
                    <a:gd name="connsiteY1" fmla="*/ 26633 h 870011"/>
                    <a:gd name="connsiteX2" fmla="*/ 1402672 w 1402672"/>
                    <a:gd name="connsiteY2" fmla="*/ 870011 h 870011"/>
                    <a:gd name="connsiteX3" fmla="*/ 0 w 1402672"/>
                    <a:gd name="connsiteY3" fmla="*/ 0 h 870011"/>
                    <a:gd name="connsiteX0" fmla="*/ 0 w 1402672"/>
                    <a:gd name="connsiteY0" fmla="*/ 0 h 870011"/>
                    <a:gd name="connsiteX1" fmla="*/ 1402672 w 1402672"/>
                    <a:gd name="connsiteY1" fmla="*/ 0 h 870011"/>
                    <a:gd name="connsiteX2" fmla="*/ 1402672 w 1402672"/>
                    <a:gd name="connsiteY2" fmla="*/ 870011 h 870011"/>
                    <a:gd name="connsiteX3" fmla="*/ 0 w 1402672"/>
                    <a:gd name="connsiteY3" fmla="*/ 0 h 870011"/>
                    <a:gd name="connsiteX0" fmla="*/ 0 w 1402672"/>
                    <a:gd name="connsiteY0" fmla="*/ 0 h 825623"/>
                    <a:gd name="connsiteX1" fmla="*/ 1402672 w 1402672"/>
                    <a:gd name="connsiteY1" fmla="*/ 0 h 825623"/>
                    <a:gd name="connsiteX2" fmla="*/ 1402672 w 1402672"/>
                    <a:gd name="connsiteY2" fmla="*/ 825623 h 825623"/>
                    <a:gd name="connsiteX3" fmla="*/ 0 w 1402672"/>
                    <a:gd name="connsiteY3" fmla="*/ 0 h 825623"/>
                    <a:gd name="connsiteX0" fmla="*/ 0 w 1402672"/>
                    <a:gd name="connsiteY0" fmla="*/ 0 h 816745"/>
                    <a:gd name="connsiteX1" fmla="*/ 1402672 w 1402672"/>
                    <a:gd name="connsiteY1" fmla="*/ 0 h 816745"/>
                    <a:gd name="connsiteX2" fmla="*/ 1402672 w 1402672"/>
                    <a:gd name="connsiteY2" fmla="*/ 816745 h 816745"/>
                    <a:gd name="connsiteX3" fmla="*/ 0 w 1402672"/>
                    <a:gd name="connsiteY3" fmla="*/ 0 h 816745"/>
                    <a:gd name="connsiteX0" fmla="*/ 0 w 1420427"/>
                    <a:gd name="connsiteY0" fmla="*/ 0 h 843378"/>
                    <a:gd name="connsiteX1" fmla="*/ 1402672 w 1420427"/>
                    <a:gd name="connsiteY1" fmla="*/ 0 h 843378"/>
                    <a:gd name="connsiteX2" fmla="*/ 1420427 w 1420427"/>
                    <a:gd name="connsiteY2" fmla="*/ 843378 h 843378"/>
                    <a:gd name="connsiteX3" fmla="*/ 0 w 1420427"/>
                    <a:gd name="connsiteY3" fmla="*/ 0 h 843378"/>
                    <a:gd name="connsiteX0" fmla="*/ 0 w 1420427"/>
                    <a:gd name="connsiteY0" fmla="*/ 0 h 807867"/>
                    <a:gd name="connsiteX1" fmla="*/ 1402672 w 1420427"/>
                    <a:gd name="connsiteY1" fmla="*/ 0 h 807867"/>
                    <a:gd name="connsiteX2" fmla="*/ 1420427 w 1420427"/>
                    <a:gd name="connsiteY2" fmla="*/ 807867 h 807867"/>
                    <a:gd name="connsiteX3" fmla="*/ 0 w 1420427"/>
                    <a:gd name="connsiteY3" fmla="*/ 0 h 807867"/>
                    <a:gd name="connsiteX0" fmla="*/ 0 w 1402672"/>
                    <a:gd name="connsiteY0" fmla="*/ 0 h 807867"/>
                    <a:gd name="connsiteX1" fmla="*/ 1402672 w 1402672"/>
                    <a:gd name="connsiteY1" fmla="*/ 0 h 807867"/>
                    <a:gd name="connsiteX2" fmla="*/ 1393794 w 1402672"/>
                    <a:gd name="connsiteY2" fmla="*/ 807867 h 807867"/>
                    <a:gd name="connsiteX3" fmla="*/ 0 w 1402672"/>
                    <a:gd name="connsiteY3" fmla="*/ 0 h 807867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50 w 1398730"/>
                    <a:gd name="connsiteY0" fmla="*/ 0 h 1137224"/>
                    <a:gd name="connsiteX1" fmla="*/ 1394055 w 1398730"/>
                    <a:gd name="connsiteY1" fmla="*/ 238351 h 1137224"/>
                    <a:gd name="connsiteX2" fmla="*/ 1398178 w 1398730"/>
                    <a:gd name="connsiteY2" fmla="*/ 1137224 h 1137224"/>
                    <a:gd name="connsiteX3" fmla="*/ 50 w 1398730"/>
                    <a:gd name="connsiteY3" fmla="*/ 0 h 1137224"/>
                    <a:gd name="connsiteX0" fmla="*/ 50 w 1402914"/>
                    <a:gd name="connsiteY0" fmla="*/ 0 h 1145892"/>
                    <a:gd name="connsiteX1" fmla="*/ 1394055 w 1402914"/>
                    <a:gd name="connsiteY1" fmla="*/ 238351 h 1145892"/>
                    <a:gd name="connsiteX2" fmla="*/ 1402511 w 1402914"/>
                    <a:gd name="connsiteY2" fmla="*/ 1145892 h 1145892"/>
                    <a:gd name="connsiteX3" fmla="*/ 50 w 1402914"/>
                    <a:gd name="connsiteY3" fmla="*/ 0 h 1145892"/>
                    <a:gd name="connsiteX0" fmla="*/ 51 w 1402915"/>
                    <a:gd name="connsiteY0" fmla="*/ 0 h 1145892"/>
                    <a:gd name="connsiteX1" fmla="*/ 1394056 w 1402915"/>
                    <a:gd name="connsiteY1" fmla="*/ 238351 h 1145892"/>
                    <a:gd name="connsiteX2" fmla="*/ 1402512 w 1402915"/>
                    <a:gd name="connsiteY2" fmla="*/ 1145892 h 1145892"/>
                    <a:gd name="connsiteX3" fmla="*/ 51 w 1402915"/>
                    <a:gd name="connsiteY3" fmla="*/ 0 h 1145892"/>
                    <a:gd name="connsiteX0" fmla="*/ 53 w 1402917"/>
                    <a:gd name="connsiteY0" fmla="*/ 0 h 1145892"/>
                    <a:gd name="connsiteX1" fmla="*/ 1394058 w 1402917"/>
                    <a:gd name="connsiteY1" fmla="*/ 238351 h 1145892"/>
                    <a:gd name="connsiteX2" fmla="*/ 1402514 w 1402917"/>
                    <a:gd name="connsiteY2" fmla="*/ 1145892 h 1145892"/>
                    <a:gd name="connsiteX3" fmla="*/ 53 w 1402917"/>
                    <a:gd name="connsiteY3" fmla="*/ 0 h 1145892"/>
                    <a:gd name="connsiteX0" fmla="*/ 52 w 1402916"/>
                    <a:gd name="connsiteY0" fmla="*/ 0 h 1145892"/>
                    <a:gd name="connsiteX1" fmla="*/ 1394057 w 1402916"/>
                    <a:gd name="connsiteY1" fmla="*/ 238351 h 1145892"/>
                    <a:gd name="connsiteX2" fmla="*/ 1402513 w 1402916"/>
                    <a:gd name="connsiteY2" fmla="*/ 1145892 h 1145892"/>
                    <a:gd name="connsiteX3" fmla="*/ 52 w 1402916"/>
                    <a:gd name="connsiteY3" fmla="*/ 0 h 1145892"/>
                    <a:gd name="connsiteX0" fmla="*/ 52 w 1402513"/>
                    <a:gd name="connsiteY0" fmla="*/ 0 h 1145892"/>
                    <a:gd name="connsiteX1" fmla="*/ 1394057 w 1402513"/>
                    <a:gd name="connsiteY1" fmla="*/ 238351 h 1145892"/>
                    <a:gd name="connsiteX2" fmla="*/ 1402513 w 1402513"/>
                    <a:gd name="connsiteY2" fmla="*/ 1145892 h 1145892"/>
                    <a:gd name="connsiteX3" fmla="*/ 52 w 1402513"/>
                    <a:gd name="connsiteY3" fmla="*/ 0 h 1145892"/>
                    <a:gd name="connsiteX0" fmla="*/ 52 w 1406847"/>
                    <a:gd name="connsiteY0" fmla="*/ 0 h 1150225"/>
                    <a:gd name="connsiteX1" fmla="*/ 1394057 w 1406847"/>
                    <a:gd name="connsiteY1" fmla="*/ 238351 h 1150225"/>
                    <a:gd name="connsiteX2" fmla="*/ 1406847 w 1406847"/>
                    <a:gd name="connsiteY2" fmla="*/ 1150225 h 1150225"/>
                    <a:gd name="connsiteX3" fmla="*/ 52 w 1406847"/>
                    <a:gd name="connsiteY3" fmla="*/ 0 h 1150225"/>
                    <a:gd name="connsiteX0" fmla="*/ 0 w 1406795"/>
                    <a:gd name="connsiteY0" fmla="*/ 0 h 1150225"/>
                    <a:gd name="connsiteX1" fmla="*/ 1394005 w 1406795"/>
                    <a:gd name="connsiteY1" fmla="*/ 238351 h 1150225"/>
                    <a:gd name="connsiteX2" fmla="*/ 1406795 w 1406795"/>
                    <a:gd name="connsiteY2" fmla="*/ 1150225 h 1150225"/>
                    <a:gd name="connsiteX3" fmla="*/ 0 w 1406795"/>
                    <a:gd name="connsiteY3" fmla="*/ 0 h 1150225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8338"/>
                    <a:gd name="connsiteY0" fmla="*/ 0 h 1106889"/>
                    <a:gd name="connsiteX1" fmla="*/ 1398338 w 1398338"/>
                    <a:gd name="connsiteY1" fmla="*/ 251352 h 1106889"/>
                    <a:gd name="connsiteX2" fmla="*/ 1255117 w 1398338"/>
                    <a:gd name="connsiteY2" fmla="*/ 1106889 h 1106889"/>
                    <a:gd name="connsiteX3" fmla="*/ 0 w 1398338"/>
                    <a:gd name="connsiteY3" fmla="*/ 0 h 1106889"/>
                    <a:gd name="connsiteX0" fmla="*/ 0 w 1402671"/>
                    <a:gd name="connsiteY0" fmla="*/ 0 h 1106889"/>
                    <a:gd name="connsiteX1" fmla="*/ 1402671 w 1402671"/>
                    <a:gd name="connsiteY1" fmla="*/ 247018 h 1106889"/>
                    <a:gd name="connsiteX2" fmla="*/ 1255117 w 1402671"/>
                    <a:gd name="connsiteY2" fmla="*/ 1106889 h 1106889"/>
                    <a:gd name="connsiteX3" fmla="*/ 0 w 1402671"/>
                    <a:gd name="connsiteY3" fmla="*/ 0 h 1106889"/>
                    <a:gd name="connsiteX0" fmla="*/ 0 w 1402671"/>
                    <a:gd name="connsiteY0" fmla="*/ 0 h 1106889"/>
                    <a:gd name="connsiteX1" fmla="*/ 1402671 w 1402671"/>
                    <a:gd name="connsiteY1" fmla="*/ 247018 h 1106889"/>
                    <a:gd name="connsiteX2" fmla="*/ 1255117 w 1402671"/>
                    <a:gd name="connsiteY2" fmla="*/ 1106889 h 1106889"/>
                    <a:gd name="connsiteX3" fmla="*/ 0 w 1402671"/>
                    <a:gd name="connsiteY3" fmla="*/ 0 h 1106889"/>
                    <a:gd name="connsiteX0" fmla="*/ 0 w 1402671"/>
                    <a:gd name="connsiteY0" fmla="*/ 0 h 1085221"/>
                    <a:gd name="connsiteX1" fmla="*/ 1402671 w 1402671"/>
                    <a:gd name="connsiteY1" fmla="*/ 247018 h 1085221"/>
                    <a:gd name="connsiteX2" fmla="*/ 1263785 w 1402671"/>
                    <a:gd name="connsiteY2" fmla="*/ 1085221 h 1085221"/>
                    <a:gd name="connsiteX3" fmla="*/ 0 w 1402671"/>
                    <a:gd name="connsiteY3" fmla="*/ 0 h 1085221"/>
                    <a:gd name="connsiteX0" fmla="*/ 0 w 1402671"/>
                    <a:gd name="connsiteY0" fmla="*/ 0 h 1080887"/>
                    <a:gd name="connsiteX1" fmla="*/ 1402671 w 1402671"/>
                    <a:gd name="connsiteY1" fmla="*/ 247018 h 1080887"/>
                    <a:gd name="connsiteX2" fmla="*/ 1246450 w 1402671"/>
                    <a:gd name="connsiteY2" fmla="*/ 1080887 h 1080887"/>
                    <a:gd name="connsiteX3" fmla="*/ 0 w 1402671"/>
                    <a:gd name="connsiteY3" fmla="*/ 0 h 1080887"/>
                    <a:gd name="connsiteX0" fmla="*/ 0 w 1402671"/>
                    <a:gd name="connsiteY0" fmla="*/ 0 h 1067887"/>
                    <a:gd name="connsiteX1" fmla="*/ 1402671 w 1402671"/>
                    <a:gd name="connsiteY1" fmla="*/ 247018 h 1067887"/>
                    <a:gd name="connsiteX2" fmla="*/ 1263784 w 1402671"/>
                    <a:gd name="connsiteY2" fmla="*/ 1067887 h 1067887"/>
                    <a:gd name="connsiteX3" fmla="*/ 0 w 1402671"/>
                    <a:gd name="connsiteY3" fmla="*/ 0 h 1067887"/>
                    <a:gd name="connsiteX0" fmla="*/ 0 w 1402671"/>
                    <a:gd name="connsiteY0" fmla="*/ 0 h 1067887"/>
                    <a:gd name="connsiteX1" fmla="*/ 1402671 w 1402671"/>
                    <a:gd name="connsiteY1" fmla="*/ 247018 h 1067887"/>
                    <a:gd name="connsiteX2" fmla="*/ 1263784 w 1402671"/>
                    <a:gd name="connsiteY2" fmla="*/ 1067887 h 1067887"/>
                    <a:gd name="connsiteX3" fmla="*/ 0 w 1402671"/>
                    <a:gd name="connsiteY3" fmla="*/ 0 h 1067887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79268"/>
                    <a:gd name="connsiteX1" fmla="*/ 1407005 w 1407005"/>
                    <a:gd name="connsiteY1" fmla="*/ 299022 h 1179268"/>
                    <a:gd name="connsiteX2" fmla="*/ 1345138 w 1407005"/>
                    <a:gd name="connsiteY2" fmla="*/ 1179268 h 1179268"/>
                    <a:gd name="connsiteX3" fmla="*/ 0 w 1407005"/>
                    <a:gd name="connsiteY3" fmla="*/ 0 h 1179268"/>
                    <a:gd name="connsiteX0" fmla="*/ 0 w 1407005"/>
                    <a:gd name="connsiteY0" fmla="*/ 0 h 1179268"/>
                    <a:gd name="connsiteX1" fmla="*/ 1407005 w 1407005"/>
                    <a:gd name="connsiteY1" fmla="*/ 299022 h 1179268"/>
                    <a:gd name="connsiteX2" fmla="*/ 1345138 w 1407005"/>
                    <a:gd name="connsiteY2" fmla="*/ 1179268 h 1179268"/>
                    <a:gd name="connsiteX3" fmla="*/ 0 w 1407005"/>
                    <a:gd name="connsiteY3" fmla="*/ 0 h 1179268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214894"/>
                    <a:gd name="connsiteX1" fmla="*/ 1407005 w 1407005"/>
                    <a:gd name="connsiteY1" fmla="*/ 299022 h 1214894"/>
                    <a:gd name="connsiteX2" fmla="*/ 1404515 w 1407005"/>
                    <a:gd name="connsiteY2" fmla="*/ 1214894 h 1214894"/>
                    <a:gd name="connsiteX3" fmla="*/ 0 w 1407005"/>
                    <a:gd name="connsiteY3" fmla="*/ 0 h 1214894"/>
                    <a:gd name="connsiteX0" fmla="*/ 0 w 1409956"/>
                    <a:gd name="connsiteY0" fmla="*/ 0 h 1214894"/>
                    <a:gd name="connsiteX1" fmla="*/ 1407005 w 1409956"/>
                    <a:gd name="connsiteY1" fmla="*/ 299022 h 1214894"/>
                    <a:gd name="connsiteX2" fmla="*/ 1404515 w 1409956"/>
                    <a:gd name="connsiteY2" fmla="*/ 1214894 h 1214894"/>
                    <a:gd name="connsiteX3" fmla="*/ 0 w 1409956"/>
                    <a:gd name="connsiteY3" fmla="*/ 0 h 1214894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7005"/>
                    <a:gd name="connsiteY0" fmla="*/ 0 h 1131767"/>
                    <a:gd name="connsiteX1" fmla="*/ 1407005 w 1407005"/>
                    <a:gd name="connsiteY1" fmla="*/ 299022 h 1131767"/>
                    <a:gd name="connsiteX2" fmla="*/ 1285762 w 1407005"/>
                    <a:gd name="connsiteY2" fmla="*/ 1131767 h 1131767"/>
                    <a:gd name="connsiteX3" fmla="*/ 0 w 1407005"/>
                    <a:gd name="connsiteY3" fmla="*/ 0 h 1131767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88143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88143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88143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95287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9386"/>
                    <a:gd name="connsiteY0" fmla="*/ 0 h 1310361"/>
                    <a:gd name="connsiteX1" fmla="*/ 1409386 w 1409386"/>
                    <a:gd name="connsiteY1" fmla="*/ 477616 h 1310361"/>
                    <a:gd name="connsiteX2" fmla="*/ 1295287 w 1409386"/>
                    <a:gd name="connsiteY2" fmla="*/ 1310361 h 1310361"/>
                    <a:gd name="connsiteX3" fmla="*/ 0 w 1409386"/>
                    <a:gd name="connsiteY3" fmla="*/ 0 h 1310361"/>
                    <a:gd name="connsiteX0" fmla="*/ 0 w 1402243"/>
                    <a:gd name="connsiteY0" fmla="*/ 0 h 1310361"/>
                    <a:gd name="connsiteX1" fmla="*/ 1402243 w 1402243"/>
                    <a:gd name="connsiteY1" fmla="*/ 477616 h 1310361"/>
                    <a:gd name="connsiteX2" fmla="*/ 1288144 w 1402243"/>
                    <a:gd name="connsiteY2" fmla="*/ 1310361 h 1310361"/>
                    <a:gd name="connsiteX3" fmla="*/ 0 w 1402243"/>
                    <a:gd name="connsiteY3" fmla="*/ 0 h 1310361"/>
                    <a:gd name="connsiteX0" fmla="*/ 0 w 1402243"/>
                    <a:gd name="connsiteY0" fmla="*/ 0 h 1310361"/>
                    <a:gd name="connsiteX1" fmla="*/ 1402243 w 1402243"/>
                    <a:gd name="connsiteY1" fmla="*/ 477616 h 1310361"/>
                    <a:gd name="connsiteX2" fmla="*/ 1288144 w 1402243"/>
                    <a:gd name="connsiteY2" fmla="*/ 1310361 h 1310361"/>
                    <a:gd name="connsiteX3" fmla="*/ 0 w 1402243"/>
                    <a:gd name="connsiteY3" fmla="*/ 0 h 1310361"/>
                    <a:gd name="connsiteX0" fmla="*/ 0 w 1402243"/>
                    <a:gd name="connsiteY0" fmla="*/ 0 h 1310361"/>
                    <a:gd name="connsiteX1" fmla="*/ 1402243 w 1402243"/>
                    <a:gd name="connsiteY1" fmla="*/ 477616 h 1310361"/>
                    <a:gd name="connsiteX2" fmla="*/ 1288144 w 1402243"/>
                    <a:gd name="connsiteY2" fmla="*/ 1310361 h 1310361"/>
                    <a:gd name="connsiteX3" fmla="*/ 0 w 1402243"/>
                    <a:gd name="connsiteY3" fmla="*/ 0 h 1310361"/>
                    <a:gd name="connsiteX0" fmla="*/ 0 w 1402243"/>
                    <a:gd name="connsiteY0" fmla="*/ 0 h 1305598"/>
                    <a:gd name="connsiteX1" fmla="*/ 1402243 w 1402243"/>
                    <a:gd name="connsiteY1" fmla="*/ 477616 h 1305598"/>
                    <a:gd name="connsiteX2" fmla="*/ 1292907 w 1402243"/>
                    <a:gd name="connsiteY2" fmla="*/ 1305598 h 1305598"/>
                    <a:gd name="connsiteX3" fmla="*/ 0 w 1402243"/>
                    <a:gd name="connsiteY3" fmla="*/ 0 h 1305598"/>
                    <a:gd name="connsiteX0" fmla="*/ 34 w 1402277"/>
                    <a:gd name="connsiteY0" fmla="*/ 0 h 1305598"/>
                    <a:gd name="connsiteX1" fmla="*/ 1402277 w 1402277"/>
                    <a:gd name="connsiteY1" fmla="*/ 477616 h 1305598"/>
                    <a:gd name="connsiteX2" fmla="*/ 1292941 w 1402277"/>
                    <a:gd name="connsiteY2" fmla="*/ 1305598 h 1305598"/>
                    <a:gd name="connsiteX3" fmla="*/ 34 w 1402277"/>
                    <a:gd name="connsiteY3" fmla="*/ 0 h 1305598"/>
                    <a:gd name="connsiteX0" fmla="*/ 37 w 1402280"/>
                    <a:gd name="connsiteY0" fmla="*/ 0 h 1305598"/>
                    <a:gd name="connsiteX1" fmla="*/ 1402280 w 1402280"/>
                    <a:gd name="connsiteY1" fmla="*/ 477616 h 1305598"/>
                    <a:gd name="connsiteX2" fmla="*/ 1292944 w 1402280"/>
                    <a:gd name="connsiteY2" fmla="*/ 1305598 h 1305598"/>
                    <a:gd name="connsiteX3" fmla="*/ 37 w 1402280"/>
                    <a:gd name="connsiteY3" fmla="*/ 0 h 1305598"/>
                    <a:gd name="connsiteX0" fmla="*/ 37 w 1409424"/>
                    <a:gd name="connsiteY0" fmla="*/ 0 h 1307979"/>
                    <a:gd name="connsiteX1" fmla="*/ 1409424 w 1409424"/>
                    <a:gd name="connsiteY1" fmla="*/ 479997 h 1307979"/>
                    <a:gd name="connsiteX2" fmla="*/ 1300088 w 1409424"/>
                    <a:gd name="connsiteY2" fmla="*/ 1307979 h 1307979"/>
                    <a:gd name="connsiteX3" fmla="*/ 37 w 1409424"/>
                    <a:gd name="connsiteY3" fmla="*/ 0 h 1307979"/>
                    <a:gd name="connsiteX0" fmla="*/ 0 w 1409387"/>
                    <a:gd name="connsiteY0" fmla="*/ 0 h 1307979"/>
                    <a:gd name="connsiteX1" fmla="*/ 1409387 w 1409387"/>
                    <a:gd name="connsiteY1" fmla="*/ 479997 h 1307979"/>
                    <a:gd name="connsiteX2" fmla="*/ 1300051 w 1409387"/>
                    <a:gd name="connsiteY2" fmla="*/ 1307979 h 1307979"/>
                    <a:gd name="connsiteX3" fmla="*/ 0 w 1409387"/>
                    <a:gd name="connsiteY3" fmla="*/ 0 h 1307979"/>
                    <a:gd name="connsiteX0" fmla="*/ 0 w 1409387"/>
                    <a:gd name="connsiteY0" fmla="*/ 0 h 1307979"/>
                    <a:gd name="connsiteX1" fmla="*/ 1409387 w 1409387"/>
                    <a:gd name="connsiteY1" fmla="*/ 479997 h 1307979"/>
                    <a:gd name="connsiteX2" fmla="*/ 1300051 w 1409387"/>
                    <a:gd name="connsiteY2" fmla="*/ 1307979 h 1307979"/>
                    <a:gd name="connsiteX3" fmla="*/ 0 w 1409387"/>
                    <a:gd name="connsiteY3" fmla="*/ 0 h 1307979"/>
                    <a:gd name="connsiteX0" fmla="*/ 0 w 1409387"/>
                    <a:gd name="connsiteY0" fmla="*/ 0 h 1307979"/>
                    <a:gd name="connsiteX1" fmla="*/ 1409387 w 1409387"/>
                    <a:gd name="connsiteY1" fmla="*/ 479997 h 1307979"/>
                    <a:gd name="connsiteX2" fmla="*/ 1300051 w 1409387"/>
                    <a:gd name="connsiteY2" fmla="*/ 1307979 h 1307979"/>
                    <a:gd name="connsiteX3" fmla="*/ 0 w 1409387"/>
                    <a:gd name="connsiteY3" fmla="*/ 0 h 1307979"/>
                    <a:gd name="connsiteX0" fmla="*/ 0 w 1409387"/>
                    <a:gd name="connsiteY0" fmla="*/ 0 h 1310360"/>
                    <a:gd name="connsiteX1" fmla="*/ 1409387 w 1409387"/>
                    <a:gd name="connsiteY1" fmla="*/ 479997 h 1310360"/>
                    <a:gd name="connsiteX2" fmla="*/ 1292907 w 1409387"/>
                    <a:gd name="connsiteY2" fmla="*/ 1310360 h 1310360"/>
                    <a:gd name="connsiteX3" fmla="*/ 0 w 1409387"/>
                    <a:gd name="connsiteY3" fmla="*/ 0 h 1310360"/>
                    <a:gd name="connsiteX0" fmla="*/ 0 w 1409387"/>
                    <a:gd name="connsiteY0" fmla="*/ 0 h 1310360"/>
                    <a:gd name="connsiteX1" fmla="*/ 1409387 w 1409387"/>
                    <a:gd name="connsiteY1" fmla="*/ 479997 h 1310360"/>
                    <a:gd name="connsiteX2" fmla="*/ 1292907 w 1409387"/>
                    <a:gd name="connsiteY2" fmla="*/ 1310360 h 1310360"/>
                    <a:gd name="connsiteX3" fmla="*/ 0 w 1409387"/>
                    <a:gd name="connsiteY3" fmla="*/ 0 h 1310360"/>
                    <a:gd name="connsiteX0" fmla="*/ 0 w 1399862"/>
                    <a:gd name="connsiteY0" fmla="*/ 0 h 1310360"/>
                    <a:gd name="connsiteX1" fmla="*/ 1399862 w 1399862"/>
                    <a:gd name="connsiteY1" fmla="*/ 475234 h 1310360"/>
                    <a:gd name="connsiteX2" fmla="*/ 1292907 w 1399862"/>
                    <a:gd name="connsiteY2" fmla="*/ 1310360 h 1310360"/>
                    <a:gd name="connsiteX3" fmla="*/ 0 w 1399862"/>
                    <a:gd name="connsiteY3" fmla="*/ 0 h 1310360"/>
                    <a:gd name="connsiteX0" fmla="*/ 0 w 1399862"/>
                    <a:gd name="connsiteY0" fmla="*/ 0 h 1313626"/>
                    <a:gd name="connsiteX1" fmla="*/ 1399862 w 1399862"/>
                    <a:gd name="connsiteY1" fmla="*/ 475234 h 1313626"/>
                    <a:gd name="connsiteX2" fmla="*/ 1296172 w 1399862"/>
                    <a:gd name="connsiteY2" fmla="*/ 1313626 h 1313626"/>
                    <a:gd name="connsiteX3" fmla="*/ 0 w 1399862"/>
                    <a:gd name="connsiteY3" fmla="*/ 0 h 1313626"/>
                    <a:gd name="connsiteX0" fmla="*/ 0 w 1399862"/>
                    <a:gd name="connsiteY0" fmla="*/ 0 h 1313626"/>
                    <a:gd name="connsiteX1" fmla="*/ 1399862 w 1399862"/>
                    <a:gd name="connsiteY1" fmla="*/ 475234 h 1313626"/>
                    <a:gd name="connsiteX2" fmla="*/ 1296172 w 1399862"/>
                    <a:gd name="connsiteY2" fmla="*/ 1313626 h 1313626"/>
                    <a:gd name="connsiteX3" fmla="*/ 0 w 1399862"/>
                    <a:gd name="connsiteY3" fmla="*/ 0 h 1313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99862" h="1313626">
                      <a:moveTo>
                        <a:pt x="0" y="0"/>
                      </a:moveTo>
                      <a:lnTo>
                        <a:pt x="1399862" y="475234"/>
                      </a:lnTo>
                      <a:cubicBezTo>
                        <a:pt x="1333023" y="1022495"/>
                        <a:pt x="1333801" y="1008878"/>
                        <a:pt x="1296172" y="1313626"/>
                      </a:cubicBezTo>
                      <a:cubicBezTo>
                        <a:pt x="1116035" y="1197087"/>
                        <a:pt x="44855" y="665365"/>
                        <a:pt x="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lumMod val="30000"/>
                      </a:schemeClr>
                    </a:gs>
                    <a:gs pos="65000">
                      <a:schemeClr val="accent2"/>
                    </a:gs>
                    <a:gs pos="100000">
                      <a:schemeClr val="accent2"/>
                    </a:gs>
                  </a:gsLst>
                  <a:lin ang="162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60" name="Group 57">
                <a:extLst>
                  <a:ext uri="{FF2B5EF4-FFF2-40B4-BE49-F238E27FC236}">
                    <a16:creationId xmlns:a16="http://schemas.microsoft.com/office/drawing/2014/main" id="{EF928977-DD19-4E31-9886-83F1AD41EBE3}"/>
                  </a:ext>
                </a:extLst>
              </p:cNvPr>
              <p:cNvGrpSpPr/>
              <p:nvPr/>
            </p:nvGrpSpPr>
            <p:grpSpPr>
              <a:xfrm rot="16200000" flipH="1">
                <a:off x="924987" y="159433"/>
                <a:ext cx="3569097" cy="2926378"/>
                <a:chOff x="539552" y="-1"/>
                <a:chExt cx="2852268" cy="2926378"/>
              </a:xfrm>
            </p:grpSpPr>
            <p:sp>
              <p:nvSpPr>
                <p:cNvPr id="61" name="Rectangle 23">
                  <a:extLst>
                    <a:ext uri="{FF2B5EF4-FFF2-40B4-BE49-F238E27FC236}">
                      <a16:creationId xmlns:a16="http://schemas.microsoft.com/office/drawing/2014/main" id="{141A71EE-3424-4814-9055-211CAD377B40}"/>
                    </a:ext>
                  </a:extLst>
                </p:cNvPr>
                <p:cNvSpPr/>
                <p:nvPr/>
              </p:nvSpPr>
              <p:spPr>
                <a:xfrm>
                  <a:off x="539552" y="-1"/>
                  <a:ext cx="1412807" cy="1564768"/>
                </a:xfrm>
                <a:custGeom>
                  <a:avLst/>
                  <a:gdLst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0 w 1412807"/>
                    <a:gd name="connsiteY3" fmla="*/ 204580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45209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21669 w 1412807"/>
                    <a:gd name="connsiteY3" fmla="*/ 152143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2 w 1412807"/>
                    <a:gd name="connsiteY3" fmla="*/ 153443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4335 w 1412807"/>
                    <a:gd name="connsiteY3" fmla="*/ 1534433 h 2045803"/>
                    <a:gd name="connsiteX4" fmla="*/ 0 w 1412807"/>
                    <a:gd name="connsiteY4" fmla="*/ 0 h 2045803"/>
                    <a:gd name="connsiteX0" fmla="*/ 0 w 1412807"/>
                    <a:gd name="connsiteY0" fmla="*/ 0 h 1768449"/>
                    <a:gd name="connsiteX1" fmla="*/ 1412807 w 1412807"/>
                    <a:gd name="connsiteY1" fmla="*/ 0 h 1768449"/>
                    <a:gd name="connsiteX2" fmla="*/ 1412807 w 1412807"/>
                    <a:gd name="connsiteY2" fmla="*/ 1768449 h 1768449"/>
                    <a:gd name="connsiteX3" fmla="*/ 4335 w 1412807"/>
                    <a:gd name="connsiteY3" fmla="*/ 1534433 h 1768449"/>
                    <a:gd name="connsiteX4" fmla="*/ 0 w 1412807"/>
                    <a:gd name="connsiteY4" fmla="*/ 0 h 1768449"/>
                    <a:gd name="connsiteX0" fmla="*/ 0 w 1412807"/>
                    <a:gd name="connsiteY0" fmla="*/ 0 h 1564768"/>
                    <a:gd name="connsiteX1" fmla="*/ 1412807 w 1412807"/>
                    <a:gd name="connsiteY1" fmla="*/ 0 h 1564768"/>
                    <a:gd name="connsiteX2" fmla="*/ 1412807 w 1412807"/>
                    <a:gd name="connsiteY2" fmla="*/ 1564768 h 1564768"/>
                    <a:gd name="connsiteX3" fmla="*/ 4335 w 1412807"/>
                    <a:gd name="connsiteY3" fmla="*/ 1534433 h 1564768"/>
                    <a:gd name="connsiteX4" fmla="*/ 0 w 1412807"/>
                    <a:gd name="connsiteY4" fmla="*/ 0 h 1564768"/>
                    <a:gd name="connsiteX0" fmla="*/ 0 w 1412807"/>
                    <a:gd name="connsiteY0" fmla="*/ 0 h 1564768"/>
                    <a:gd name="connsiteX1" fmla="*/ 1412807 w 1412807"/>
                    <a:gd name="connsiteY1" fmla="*/ 0 h 1564768"/>
                    <a:gd name="connsiteX2" fmla="*/ 1412807 w 1412807"/>
                    <a:gd name="connsiteY2" fmla="*/ 1564768 h 1564768"/>
                    <a:gd name="connsiteX3" fmla="*/ 8669 w 1412807"/>
                    <a:gd name="connsiteY3" fmla="*/ 1192074 h 1564768"/>
                    <a:gd name="connsiteX4" fmla="*/ 0 w 1412807"/>
                    <a:gd name="connsiteY4" fmla="*/ 0 h 15647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2807" h="1564768">
                      <a:moveTo>
                        <a:pt x="0" y="0"/>
                      </a:moveTo>
                      <a:lnTo>
                        <a:pt x="1412807" y="0"/>
                      </a:lnTo>
                      <a:lnTo>
                        <a:pt x="1412807" y="1564768"/>
                      </a:lnTo>
                      <a:lnTo>
                        <a:pt x="8669" y="1192074"/>
                      </a:lnTo>
                      <a:cubicBezTo>
                        <a:pt x="5779" y="794716"/>
                        <a:pt x="2890" y="397358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2" name="Freeform 59">
                  <a:extLst>
                    <a:ext uri="{FF2B5EF4-FFF2-40B4-BE49-F238E27FC236}">
                      <a16:creationId xmlns:a16="http://schemas.microsoft.com/office/drawing/2014/main" id="{B7CDA331-232C-44EE-841A-408FBFB5AF57}"/>
                    </a:ext>
                  </a:extLst>
                </p:cNvPr>
                <p:cNvSpPr/>
                <p:nvPr/>
              </p:nvSpPr>
              <p:spPr>
                <a:xfrm>
                  <a:off x="554751" y="1168505"/>
                  <a:ext cx="2837069" cy="1757872"/>
                </a:xfrm>
                <a:custGeom>
                  <a:avLst/>
                  <a:gdLst>
                    <a:gd name="connsiteX0" fmla="*/ 2814221 w 2814221"/>
                    <a:gd name="connsiteY0" fmla="*/ 825624 h 825624"/>
                    <a:gd name="connsiteX1" fmla="*/ 1411549 w 2814221"/>
                    <a:gd name="connsiteY1" fmla="*/ 0 h 825624"/>
                    <a:gd name="connsiteX2" fmla="*/ 0 w 2814221"/>
                    <a:gd name="connsiteY2" fmla="*/ 0 h 825624"/>
                    <a:gd name="connsiteX3" fmla="*/ 2814221 w 2814221"/>
                    <a:gd name="connsiteY3" fmla="*/ 825624 h 825624"/>
                    <a:gd name="connsiteX0" fmla="*/ 2857558 w 2857558"/>
                    <a:gd name="connsiteY0" fmla="*/ 933965 h 933965"/>
                    <a:gd name="connsiteX1" fmla="*/ 1411549 w 2857558"/>
                    <a:gd name="connsiteY1" fmla="*/ 0 h 933965"/>
                    <a:gd name="connsiteX2" fmla="*/ 0 w 2857558"/>
                    <a:gd name="connsiteY2" fmla="*/ 0 h 933965"/>
                    <a:gd name="connsiteX3" fmla="*/ 2857558 w 2857558"/>
                    <a:gd name="connsiteY3" fmla="*/ 933965 h 933965"/>
                    <a:gd name="connsiteX0" fmla="*/ 2857558 w 2857558"/>
                    <a:gd name="connsiteY0" fmla="*/ 933965 h 933965"/>
                    <a:gd name="connsiteX1" fmla="*/ 1411549 w 2857558"/>
                    <a:gd name="connsiteY1" fmla="*/ 0 h 933965"/>
                    <a:gd name="connsiteX2" fmla="*/ 0 w 2857558"/>
                    <a:gd name="connsiteY2" fmla="*/ 0 h 933965"/>
                    <a:gd name="connsiteX3" fmla="*/ 2857558 w 2857558"/>
                    <a:gd name="connsiteY3" fmla="*/ 933965 h 933965"/>
                    <a:gd name="connsiteX0" fmla="*/ 2857558 w 2857558"/>
                    <a:gd name="connsiteY0" fmla="*/ 933965 h 933965"/>
                    <a:gd name="connsiteX1" fmla="*/ 1411549 w 2857558"/>
                    <a:gd name="connsiteY1" fmla="*/ 0 h 933965"/>
                    <a:gd name="connsiteX2" fmla="*/ 0 w 2857558"/>
                    <a:gd name="connsiteY2" fmla="*/ 0 h 933965"/>
                    <a:gd name="connsiteX3" fmla="*/ 2857558 w 2857558"/>
                    <a:gd name="connsiteY3" fmla="*/ 933965 h 933965"/>
                    <a:gd name="connsiteX0" fmla="*/ 2857558 w 2959190"/>
                    <a:gd name="connsiteY0" fmla="*/ 933965 h 944130"/>
                    <a:gd name="connsiteX1" fmla="*/ 2240453 w 2959190"/>
                    <a:gd name="connsiteY1" fmla="*/ 493532 h 944130"/>
                    <a:gd name="connsiteX2" fmla="*/ 1411549 w 2959190"/>
                    <a:gd name="connsiteY2" fmla="*/ 0 h 944130"/>
                    <a:gd name="connsiteX3" fmla="*/ 0 w 2959190"/>
                    <a:gd name="connsiteY3" fmla="*/ 0 h 944130"/>
                    <a:gd name="connsiteX4" fmla="*/ 2857558 w 2959190"/>
                    <a:gd name="connsiteY4" fmla="*/ 933965 h 944130"/>
                    <a:gd name="connsiteX0" fmla="*/ 2857558 w 2960905"/>
                    <a:gd name="connsiteY0" fmla="*/ 933965 h 944027"/>
                    <a:gd name="connsiteX1" fmla="*/ 2257787 w 2960905"/>
                    <a:gd name="connsiteY1" fmla="*/ 489198 h 944027"/>
                    <a:gd name="connsiteX2" fmla="*/ 1411549 w 2960905"/>
                    <a:gd name="connsiteY2" fmla="*/ 0 h 944027"/>
                    <a:gd name="connsiteX3" fmla="*/ 0 w 2960905"/>
                    <a:gd name="connsiteY3" fmla="*/ 0 h 944027"/>
                    <a:gd name="connsiteX4" fmla="*/ 2857558 w 2960905"/>
                    <a:gd name="connsiteY4" fmla="*/ 933965 h 944027"/>
                    <a:gd name="connsiteX0" fmla="*/ 2857558 w 2960905"/>
                    <a:gd name="connsiteY0" fmla="*/ 933965 h 944027"/>
                    <a:gd name="connsiteX1" fmla="*/ 2257787 w 2960905"/>
                    <a:gd name="connsiteY1" fmla="*/ 489198 h 944027"/>
                    <a:gd name="connsiteX2" fmla="*/ 1411549 w 2960905"/>
                    <a:gd name="connsiteY2" fmla="*/ 0 h 944027"/>
                    <a:gd name="connsiteX3" fmla="*/ 0 w 2960905"/>
                    <a:gd name="connsiteY3" fmla="*/ 0 h 944027"/>
                    <a:gd name="connsiteX4" fmla="*/ 2857558 w 2960905"/>
                    <a:gd name="connsiteY4" fmla="*/ 933965 h 944027"/>
                    <a:gd name="connsiteX0" fmla="*/ 2857558 w 2960905"/>
                    <a:gd name="connsiteY0" fmla="*/ 933965 h 944027"/>
                    <a:gd name="connsiteX1" fmla="*/ 2257787 w 2960905"/>
                    <a:gd name="connsiteY1" fmla="*/ 489198 h 944027"/>
                    <a:gd name="connsiteX2" fmla="*/ 1411549 w 2960905"/>
                    <a:gd name="connsiteY2" fmla="*/ 0 h 944027"/>
                    <a:gd name="connsiteX3" fmla="*/ 0 w 2960905"/>
                    <a:gd name="connsiteY3" fmla="*/ 0 h 944027"/>
                    <a:gd name="connsiteX4" fmla="*/ 2857558 w 2960905"/>
                    <a:gd name="connsiteY4" fmla="*/ 933965 h 944027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257787 w 2857558"/>
                    <a:gd name="connsiteY1" fmla="*/ 489198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57558 w 2857558"/>
                    <a:gd name="connsiteY0" fmla="*/ 933965 h 933965"/>
                    <a:gd name="connsiteX1" fmla="*/ 2301124 w 2857558"/>
                    <a:gd name="connsiteY1" fmla="*/ 519534 h 933965"/>
                    <a:gd name="connsiteX2" fmla="*/ 1411549 w 2857558"/>
                    <a:gd name="connsiteY2" fmla="*/ 0 h 933965"/>
                    <a:gd name="connsiteX3" fmla="*/ 0 w 2857558"/>
                    <a:gd name="connsiteY3" fmla="*/ 0 h 933965"/>
                    <a:gd name="connsiteX4" fmla="*/ 2857558 w 2857558"/>
                    <a:gd name="connsiteY4" fmla="*/ 933965 h 933965"/>
                    <a:gd name="connsiteX0" fmla="*/ 2874892 w 2874892"/>
                    <a:gd name="connsiteY0" fmla="*/ 955633 h 955633"/>
                    <a:gd name="connsiteX1" fmla="*/ 2301124 w 2874892"/>
                    <a:gd name="connsiteY1" fmla="*/ 519534 h 955633"/>
                    <a:gd name="connsiteX2" fmla="*/ 1411549 w 2874892"/>
                    <a:gd name="connsiteY2" fmla="*/ 0 h 955633"/>
                    <a:gd name="connsiteX3" fmla="*/ 0 w 2874892"/>
                    <a:gd name="connsiteY3" fmla="*/ 0 h 955633"/>
                    <a:gd name="connsiteX4" fmla="*/ 2874892 w 2874892"/>
                    <a:gd name="connsiteY4" fmla="*/ 955633 h 955633"/>
                    <a:gd name="connsiteX0" fmla="*/ 2874892 w 2874892"/>
                    <a:gd name="connsiteY0" fmla="*/ 955633 h 955633"/>
                    <a:gd name="connsiteX1" fmla="*/ 2301124 w 2874892"/>
                    <a:gd name="connsiteY1" fmla="*/ 519534 h 955633"/>
                    <a:gd name="connsiteX2" fmla="*/ 1411549 w 2874892"/>
                    <a:gd name="connsiteY2" fmla="*/ 0 h 955633"/>
                    <a:gd name="connsiteX3" fmla="*/ 0 w 2874892"/>
                    <a:gd name="connsiteY3" fmla="*/ 0 h 955633"/>
                    <a:gd name="connsiteX4" fmla="*/ 2874892 w 2874892"/>
                    <a:gd name="connsiteY4" fmla="*/ 955633 h 955633"/>
                    <a:gd name="connsiteX0" fmla="*/ 2874892 w 2874892"/>
                    <a:gd name="connsiteY0" fmla="*/ 955633 h 955633"/>
                    <a:gd name="connsiteX1" fmla="*/ 2175448 w 2874892"/>
                    <a:gd name="connsiteY1" fmla="*/ 432861 h 955633"/>
                    <a:gd name="connsiteX2" fmla="*/ 1411549 w 2874892"/>
                    <a:gd name="connsiteY2" fmla="*/ 0 h 955633"/>
                    <a:gd name="connsiteX3" fmla="*/ 0 w 2874892"/>
                    <a:gd name="connsiteY3" fmla="*/ 0 h 955633"/>
                    <a:gd name="connsiteX4" fmla="*/ 2874892 w 2874892"/>
                    <a:gd name="connsiteY4" fmla="*/ 955633 h 955633"/>
                    <a:gd name="connsiteX0" fmla="*/ 2874892 w 2874892"/>
                    <a:gd name="connsiteY0" fmla="*/ 955633 h 955633"/>
                    <a:gd name="connsiteX1" fmla="*/ 2175448 w 2874892"/>
                    <a:gd name="connsiteY1" fmla="*/ 432861 h 955633"/>
                    <a:gd name="connsiteX2" fmla="*/ 1411549 w 2874892"/>
                    <a:gd name="connsiteY2" fmla="*/ 0 h 955633"/>
                    <a:gd name="connsiteX3" fmla="*/ 0 w 2874892"/>
                    <a:gd name="connsiteY3" fmla="*/ 0 h 955633"/>
                    <a:gd name="connsiteX4" fmla="*/ 2874892 w 2874892"/>
                    <a:gd name="connsiteY4" fmla="*/ 955633 h 955633"/>
                    <a:gd name="connsiteX0" fmla="*/ 2874892 w 2874892"/>
                    <a:gd name="connsiteY0" fmla="*/ 1198318 h 1198318"/>
                    <a:gd name="connsiteX1" fmla="*/ 2175448 w 2874892"/>
                    <a:gd name="connsiteY1" fmla="*/ 675546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75448 w 2874892"/>
                    <a:gd name="connsiteY1" fmla="*/ 675546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75448 w 2874892"/>
                    <a:gd name="connsiteY1" fmla="*/ 692880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75448 w 2874892"/>
                    <a:gd name="connsiteY1" fmla="*/ 692880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58113 w 2874892"/>
                    <a:gd name="connsiteY1" fmla="*/ 710215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58113 w 2874892"/>
                    <a:gd name="connsiteY1" fmla="*/ 710215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874892 w 2874892"/>
                    <a:gd name="connsiteY0" fmla="*/ 1198318 h 1198318"/>
                    <a:gd name="connsiteX1" fmla="*/ 2158113 w 2874892"/>
                    <a:gd name="connsiteY1" fmla="*/ 710215 h 1198318"/>
                    <a:gd name="connsiteX2" fmla="*/ 1402882 w 2874892"/>
                    <a:gd name="connsiteY2" fmla="*/ 0 h 1198318"/>
                    <a:gd name="connsiteX3" fmla="*/ 0 w 2874892"/>
                    <a:gd name="connsiteY3" fmla="*/ 242685 h 1198318"/>
                    <a:gd name="connsiteX4" fmla="*/ 2874892 w 2874892"/>
                    <a:gd name="connsiteY4" fmla="*/ 1198318 h 1198318"/>
                    <a:gd name="connsiteX0" fmla="*/ 2900894 w 2900894"/>
                    <a:gd name="connsiteY0" fmla="*/ 1467004 h 1467004"/>
                    <a:gd name="connsiteX1" fmla="*/ 2184115 w 2900894"/>
                    <a:gd name="connsiteY1" fmla="*/ 978901 h 1467004"/>
                    <a:gd name="connsiteX2" fmla="*/ 1428884 w 2900894"/>
                    <a:gd name="connsiteY2" fmla="*/ 268686 h 1467004"/>
                    <a:gd name="connsiteX3" fmla="*/ 0 w 2900894"/>
                    <a:gd name="connsiteY3" fmla="*/ 0 h 1467004"/>
                    <a:gd name="connsiteX4" fmla="*/ 2900894 w 2900894"/>
                    <a:gd name="connsiteY4" fmla="*/ 1467004 h 1467004"/>
                    <a:gd name="connsiteX0" fmla="*/ 2866225 w 2866225"/>
                    <a:gd name="connsiteY0" fmla="*/ 1462670 h 1462670"/>
                    <a:gd name="connsiteX1" fmla="*/ 2149446 w 2866225"/>
                    <a:gd name="connsiteY1" fmla="*/ 974567 h 1462670"/>
                    <a:gd name="connsiteX2" fmla="*/ 1394215 w 2866225"/>
                    <a:gd name="connsiteY2" fmla="*/ 264352 h 1462670"/>
                    <a:gd name="connsiteX3" fmla="*/ 0 w 2866225"/>
                    <a:gd name="connsiteY3" fmla="*/ 0 h 1462670"/>
                    <a:gd name="connsiteX4" fmla="*/ 2866225 w 2866225"/>
                    <a:gd name="connsiteY4" fmla="*/ 1462670 h 1462670"/>
                    <a:gd name="connsiteX0" fmla="*/ 2879226 w 2879226"/>
                    <a:gd name="connsiteY0" fmla="*/ 1462670 h 1462670"/>
                    <a:gd name="connsiteX1" fmla="*/ 2162447 w 2879226"/>
                    <a:gd name="connsiteY1" fmla="*/ 974567 h 1462670"/>
                    <a:gd name="connsiteX2" fmla="*/ 1407216 w 2879226"/>
                    <a:gd name="connsiteY2" fmla="*/ 264352 h 1462670"/>
                    <a:gd name="connsiteX3" fmla="*/ 0 w 2879226"/>
                    <a:gd name="connsiteY3" fmla="*/ 0 h 1462670"/>
                    <a:gd name="connsiteX4" fmla="*/ 2879226 w 2879226"/>
                    <a:gd name="connsiteY4" fmla="*/ 1462670 h 1462670"/>
                    <a:gd name="connsiteX0" fmla="*/ 2879226 w 2879226"/>
                    <a:gd name="connsiteY0" fmla="*/ 1462670 h 1462670"/>
                    <a:gd name="connsiteX1" fmla="*/ 2162447 w 2879226"/>
                    <a:gd name="connsiteY1" fmla="*/ 974567 h 1462670"/>
                    <a:gd name="connsiteX2" fmla="*/ 1407216 w 2879226"/>
                    <a:gd name="connsiteY2" fmla="*/ 264352 h 1462670"/>
                    <a:gd name="connsiteX3" fmla="*/ 0 w 2879226"/>
                    <a:gd name="connsiteY3" fmla="*/ 0 h 1462670"/>
                    <a:gd name="connsiteX4" fmla="*/ 2879226 w 2879226"/>
                    <a:gd name="connsiteY4" fmla="*/ 1462670 h 1462670"/>
                    <a:gd name="connsiteX0" fmla="*/ 2879226 w 2879226"/>
                    <a:gd name="connsiteY0" fmla="*/ 1462670 h 1462670"/>
                    <a:gd name="connsiteX1" fmla="*/ 2162447 w 2879226"/>
                    <a:gd name="connsiteY1" fmla="*/ 974567 h 1462670"/>
                    <a:gd name="connsiteX2" fmla="*/ 1407216 w 2879226"/>
                    <a:gd name="connsiteY2" fmla="*/ 264352 h 1462670"/>
                    <a:gd name="connsiteX3" fmla="*/ 0 w 2879226"/>
                    <a:gd name="connsiteY3" fmla="*/ 0 h 1462670"/>
                    <a:gd name="connsiteX4" fmla="*/ 2879226 w 2879226"/>
                    <a:gd name="connsiteY4" fmla="*/ 1462670 h 1462670"/>
                    <a:gd name="connsiteX0" fmla="*/ 2879226 w 2879226"/>
                    <a:gd name="connsiteY0" fmla="*/ 1462670 h 1462670"/>
                    <a:gd name="connsiteX1" fmla="*/ 2162447 w 2879226"/>
                    <a:gd name="connsiteY1" fmla="*/ 974567 h 1462670"/>
                    <a:gd name="connsiteX2" fmla="*/ 1407216 w 2879226"/>
                    <a:gd name="connsiteY2" fmla="*/ 264352 h 1462670"/>
                    <a:gd name="connsiteX3" fmla="*/ 0 w 2879226"/>
                    <a:gd name="connsiteY3" fmla="*/ 0 h 1462670"/>
                    <a:gd name="connsiteX4" fmla="*/ 2879226 w 2879226"/>
                    <a:gd name="connsiteY4" fmla="*/ 1462670 h 1462670"/>
                    <a:gd name="connsiteX0" fmla="*/ 2601873 w 2601873"/>
                    <a:gd name="connsiteY0" fmla="*/ 1310992 h 1310992"/>
                    <a:gd name="connsiteX1" fmla="*/ 2162447 w 2601873"/>
                    <a:gd name="connsiteY1" fmla="*/ 974567 h 1310992"/>
                    <a:gd name="connsiteX2" fmla="*/ 1407216 w 2601873"/>
                    <a:gd name="connsiteY2" fmla="*/ 264352 h 1310992"/>
                    <a:gd name="connsiteX3" fmla="*/ 0 w 2601873"/>
                    <a:gd name="connsiteY3" fmla="*/ 0 h 1310992"/>
                    <a:gd name="connsiteX4" fmla="*/ 2601873 w 2601873"/>
                    <a:gd name="connsiteY4" fmla="*/ 1310992 h 1310992"/>
                    <a:gd name="connsiteX0" fmla="*/ 2601873 w 2601873"/>
                    <a:gd name="connsiteY0" fmla="*/ 1310992 h 1310992"/>
                    <a:gd name="connsiteX1" fmla="*/ 2162447 w 2601873"/>
                    <a:gd name="connsiteY1" fmla="*/ 974567 h 1310992"/>
                    <a:gd name="connsiteX2" fmla="*/ 1407216 w 2601873"/>
                    <a:gd name="connsiteY2" fmla="*/ 264352 h 1310992"/>
                    <a:gd name="connsiteX3" fmla="*/ 0 w 2601873"/>
                    <a:gd name="connsiteY3" fmla="*/ 0 h 1310992"/>
                    <a:gd name="connsiteX4" fmla="*/ 2601873 w 2601873"/>
                    <a:gd name="connsiteY4" fmla="*/ 1310992 h 1310992"/>
                    <a:gd name="connsiteX0" fmla="*/ 2601873 w 2637152"/>
                    <a:gd name="connsiteY0" fmla="*/ 1310992 h 1312603"/>
                    <a:gd name="connsiteX1" fmla="*/ 1407216 w 2637152"/>
                    <a:gd name="connsiteY1" fmla="*/ 264352 h 1312603"/>
                    <a:gd name="connsiteX2" fmla="*/ 0 w 2637152"/>
                    <a:gd name="connsiteY2" fmla="*/ 0 h 1312603"/>
                    <a:gd name="connsiteX3" fmla="*/ 2601873 w 2637152"/>
                    <a:gd name="connsiteY3" fmla="*/ 1310992 h 1312603"/>
                    <a:gd name="connsiteX0" fmla="*/ 2601873 w 2628373"/>
                    <a:gd name="connsiteY0" fmla="*/ 1310992 h 1313169"/>
                    <a:gd name="connsiteX1" fmla="*/ 1407216 w 2628373"/>
                    <a:gd name="connsiteY1" fmla="*/ 264352 h 1313169"/>
                    <a:gd name="connsiteX2" fmla="*/ 0 w 2628373"/>
                    <a:gd name="connsiteY2" fmla="*/ 0 h 1313169"/>
                    <a:gd name="connsiteX3" fmla="*/ 2601873 w 2628373"/>
                    <a:gd name="connsiteY3" fmla="*/ 1310992 h 1313169"/>
                    <a:gd name="connsiteX0" fmla="*/ 2601873 w 2601873"/>
                    <a:gd name="connsiteY0" fmla="*/ 1310992 h 1310992"/>
                    <a:gd name="connsiteX1" fmla="*/ 1407216 w 2601873"/>
                    <a:gd name="connsiteY1" fmla="*/ 264352 h 1310992"/>
                    <a:gd name="connsiteX2" fmla="*/ 0 w 2601873"/>
                    <a:gd name="connsiteY2" fmla="*/ 0 h 1310992"/>
                    <a:gd name="connsiteX3" fmla="*/ 2601873 w 2601873"/>
                    <a:gd name="connsiteY3" fmla="*/ 1310992 h 1310992"/>
                    <a:gd name="connsiteX0" fmla="*/ 2593206 w 2593206"/>
                    <a:gd name="connsiteY0" fmla="*/ 1644683 h 1644683"/>
                    <a:gd name="connsiteX1" fmla="*/ 1398549 w 2593206"/>
                    <a:gd name="connsiteY1" fmla="*/ 598043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81215 w 2593206"/>
                    <a:gd name="connsiteY1" fmla="*/ 372693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81215 w 2593206"/>
                    <a:gd name="connsiteY1" fmla="*/ 372693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77027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77027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77027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55359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55359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44683 h 1644683"/>
                    <a:gd name="connsiteX1" fmla="*/ 1398550 w 2593206"/>
                    <a:gd name="connsiteY1" fmla="*/ 355359 h 1644683"/>
                    <a:gd name="connsiteX2" fmla="*/ 0 w 2593206"/>
                    <a:gd name="connsiteY2" fmla="*/ 0 h 1644683"/>
                    <a:gd name="connsiteX3" fmla="*/ 2593206 w 2593206"/>
                    <a:gd name="connsiteY3" fmla="*/ 1644683 h 1644683"/>
                    <a:gd name="connsiteX0" fmla="*/ 2593206 w 2593206"/>
                    <a:gd name="connsiteY0" fmla="*/ 1631682 h 1631682"/>
                    <a:gd name="connsiteX1" fmla="*/ 1398550 w 2593206"/>
                    <a:gd name="connsiteY1" fmla="*/ 355359 h 1631682"/>
                    <a:gd name="connsiteX2" fmla="*/ 0 w 2593206"/>
                    <a:gd name="connsiteY2" fmla="*/ 0 h 1631682"/>
                    <a:gd name="connsiteX3" fmla="*/ 2593206 w 2593206"/>
                    <a:gd name="connsiteY3" fmla="*/ 1631682 h 1631682"/>
                    <a:gd name="connsiteX0" fmla="*/ 2549869 w 2549869"/>
                    <a:gd name="connsiteY0" fmla="*/ 1618681 h 1618681"/>
                    <a:gd name="connsiteX1" fmla="*/ 1398550 w 2549869"/>
                    <a:gd name="connsiteY1" fmla="*/ 355359 h 1618681"/>
                    <a:gd name="connsiteX2" fmla="*/ 0 w 2549869"/>
                    <a:gd name="connsiteY2" fmla="*/ 0 h 1618681"/>
                    <a:gd name="connsiteX3" fmla="*/ 2549869 w 2549869"/>
                    <a:gd name="connsiteY3" fmla="*/ 1618681 h 1618681"/>
                    <a:gd name="connsiteX0" fmla="*/ 2549869 w 2549869"/>
                    <a:gd name="connsiteY0" fmla="*/ 1618681 h 1618681"/>
                    <a:gd name="connsiteX1" fmla="*/ 1398550 w 2549869"/>
                    <a:gd name="connsiteY1" fmla="*/ 355359 h 1618681"/>
                    <a:gd name="connsiteX2" fmla="*/ 0 w 2549869"/>
                    <a:gd name="connsiteY2" fmla="*/ 0 h 1618681"/>
                    <a:gd name="connsiteX3" fmla="*/ 2549869 w 2549869"/>
                    <a:gd name="connsiteY3" fmla="*/ 1618681 h 1618681"/>
                    <a:gd name="connsiteX0" fmla="*/ 2549869 w 2549869"/>
                    <a:gd name="connsiteY0" fmla="*/ 1618681 h 1618681"/>
                    <a:gd name="connsiteX1" fmla="*/ 1398550 w 2549869"/>
                    <a:gd name="connsiteY1" fmla="*/ 355359 h 1618681"/>
                    <a:gd name="connsiteX2" fmla="*/ 0 w 2549869"/>
                    <a:gd name="connsiteY2" fmla="*/ 0 h 1618681"/>
                    <a:gd name="connsiteX3" fmla="*/ 2549869 w 2549869"/>
                    <a:gd name="connsiteY3" fmla="*/ 1618681 h 1618681"/>
                    <a:gd name="connsiteX0" fmla="*/ 2549869 w 2549869"/>
                    <a:gd name="connsiteY0" fmla="*/ 1618681 h 1618681"/>
                    <a:gd name="connsiteX1" fmla="*/ 1398550 w 2549869"/>
                    <a:gd name="connsiteY1" fmla="*/ 355359 h 1618681"/>
                    <a:gd name="connsiteX2" fmla="*/ 0 w 2549869"/>
                    <a:gd name="connsiteY2" fmla="*/ 0 h 1618681"/>
                    <a:gd name="connsiteX3" fmla="*/ 2549869 w 2549869"/>
                    <a:gd name="connsiteY3" fmla="*/ 1618681 h 1618681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05188 w 2805188"/>
                    <a:gd name="connsiteY0" fmla="*/ 1743372 h 1743372"/>
                    <a:gd name="connsiteX1" fmla="*/ 1398550 w 2805188"/>
                    <a:gd name="connsiteY1" fmla="*/ 355359 h 1743372"/>
                    <a:gd name="connsiteX2" fmla="*/ 0 w 2805188"/>
                    <a:gd name="connsiteY2" fmla="*/ 0 h 1743372"/>
                    <a:gd name="connsiteX3" fmla="*/ 2805188 w 2805188"/>
                    <a:gd name="connsiteY3" fmla="*/ 1743372 h 1743372"/>
                    <a:gd name="connsiteX0" fmla="*/ 2888315 w 2888315"/>
                    <a:gd name="connsiteY0" fmla="*/ 1689933 h 1689933"/>
                    <a:gd name="connsiteX1" fmla="*/ 1398550 w 2888315"/>
                    <a:gd name="connsiteY1" fmla="*/ 355359 h 1689933"/>
                    <a:gd name="connsiteX2" fmla="*/ 0 w 2888315"/>
                    <a:gd name="connsiteY2" fmla="*/ 0 h 1689933"/>
                    <a:gd name="connsiteX3" fmla="*/ 2888315 w 2888315"/>
                    <a:gd name="connsiteY3" fmla="*/ 1689933 h 1689933"/>
                    <a:gd name="connsiteX0" fmla="*/ 2888315 w 2888315"/>
                    <a:gd name="connsiteY0" fmla="*/ 1689933 h 1689933"/>
                    <a:gd name="connsiteX1" fmla="*/ 1398550 w 2888315"/>
                    <a:gd name="connsiteY1" fmla="*/ 355359 h 1689933"/>
                    <a:gd name="connsiteX2" fmla="*/ 0 w 2888315"/>
                    <a:gd name="connsiteY2" fmla="*/ 0 h 1689933"/>
                    <a:gd name="connsiteX3" fmla="*/ 2888315 w 2888315"/>
                    <a:gd name="connsiteY3" fmla="*/ 1689933 h 1689933"/>
                    <a:gd name="connsiteX0" fmla="*/ 2888315 w 2888315"/>
                    <a:gd name="connsiteY0" fmla="*/ 1689933 h 1689933"/>
                    <a:gd name="connsiteX1" fmla="*/ 1398550 w 2888315"/>
                    <a:gd name="connsiteY1" fmla="*/ 355359 h 1689933"/>
                    <a:gd name="connsiteX2" fmla="*/ 0 w 2888315"/>
                    <a:gd name="connsiteY2" fmla="*/ 0 h 1689933"/>
                    <a:gd name="connsiteX3" fmla="*/ 2888315 w 2888315"/>
                    <a:gd name="connsiteY3" fmla="*/ 1689933 h 1689933"/>
                    <a:gd name="connsiteX0" fmla="*/ 2888315 w 2888315"/>
                    <a:gd name="connsiteY0" fmla="*/ 1689933 h 1689933"/>
                    <a:gd name="connsiteX1" fmla="*/ 1398550 w 2888315"/>
                    <a:gd name="connsiteY1" fmla="*/ 355359 h 1689933"/>
                    <a:gd name="connsiteX2" fmla="*/ 0 w 2888315"/>
                    <a:gd name="connsiteY2" fmla="*/ 0 h 1689933"/>
                    <a:gd name="connsiteX3" fmla="*/ 2888315 w 2888315"/>
                    <a:gd name="connsiteY3" fmla="*/ 1689933 h 1689933"/>
                    <a:gd name="connsiteX0" fmla="*/ 2888315 w 2888315"/>
                    <a:gd name="connsiteY0" fmla="*/ 1678058 h 1678058"/>
                    <a:gd name="connsiteX1" fmla="*/ 1398550 w 2888315"/>
                    <a:gd name="connsiteY1" fmla="*/ 355359 h 1678058"/>
                    <a:gd name="connsiteX2" fmla="*/ 0 w 2888315"/>
                    <a:gd name="connsiteY2" fmla="*/ 0 h 1678058"/>
                    <a:gd name="connsiteX3" fmla="*/ 2888315 w 2888315"/>
                    <a:gd name="connsiteY3" fmla="*/ 1678058 h 1678058"/>
                    <a:gd name="connsiteX0" fmla="*/ 2888315 w 2888315"/>
                    <a:gd name="connsiteY0" fmla="*/ 1678058 h 1678058"/>
                    <a:gd name="connsiteX1" fmla="*/ 1380737 w 2888315"/>
                    <a:gd name="connsiteY1" fmla="*/ 367235 h 1678058"/>
                    <a:gd name="connsiteX2" fmla="*/ 0 w 2888315"/>
                    <a:gd name="connsiteY2" fmla="*/ 0 h 1678058"/>
                    <a:gd name="connsiteX3" fmla="*/ 2888315 w 2888315"/>
                    <a:gd name="connsiteY3" fmla="*/ 1678058 h 1678058"/>
                    <a:gd name="connsiteX0" fmla="*/ 2888315 w 2888315"/>
                    <a:gd name="connsiteY0" fmla="*/ 1678058 h 1678058"/>
                    <a:gd name="connsiteX1" fmla="*/ 1380737 w 2888315"/>
                    <a:gd name="connsiteY1" fmla="*/ 367235 h 1678058"/>
                    <a:gd name="connsiteX2" fmla="*/ 0 w 2888315"/>
                    <a:gd name="connsiteY2" fmla="*/ 0 h 1678058"/>
                    <a:gd name="connsiteX3" fmla="*/ 2888315 w 2888315"/>
                    <a:gd name="connsiteY3" fmla="*/ 1678058 h 1678058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17063 w 2817063"/>
                    <a:gd name="connsiteY0" fmla="*/ 1725559 h 1725559"/>
                    <a:gd name="connsiteX1" fmla="*/ 1380737 w 2817063"/>
                    <a:gd name="connsiteY1" fmla="*/ 367235 h 1725559"/>
                    <a:gd name="connsiteX2" fmla="*/ 0 w 2817063"/>
                    <a:gd name="connsiteY2" fmla="*/ 0 h 1725559"/>
                    <a:gd name="connsiteX3" fmla="*/ 2817063 w 2817063"/>
                    <a:gd name="connsiteY3" fmla="*/ 1725559 h 1725559"/>
                    <a:gd name="connsiteX0" fmla="*/ 2823000 w 2823000"/>
                    <a:gd name="connsiteY0" fmla="*/ 1701808 h 1701808"/>
                    <a:gd name="connsiteX1" fmla="*/ 1380737 w 2823000"/>
                    <a:gd name="connsiteY1" fmla="*/ 367235 h 1701808"/>
                    <a:gd name="connsiteX2" fmla="*/ 0 w 2823000"/>
                    <a:gd name="connsiteY2" fmla="*/ 0 h 1701808"/>
                    <a:gd name="connsiteX3" fmla="*/ 2823000 w 2823000"/>
                    <a:gd name="connsiteY3" fmla="*/ 1701808 h 1701808"/>
                    <a:gd name="connsiteX0" fmla="*/ 2823000 w 2823000"/>
                    <a:gd name="connsiteY0" fmla="*/ 1701808 h 1701808"/>
                    <a:gd name="connsiteX1" fmla="*/ 1380737 w 2823000"/>
                    <a:gd name="connsiteY1" fmla="*/ 367235 h 1701808"/>
                    <a:gd name="connsiteX2" fmla="*/ 0 w 2823000"/>
                    <a:gd name="connsiteY2" fmla="*/ 0 h 1701808"/>
                    <a:gd name="connsiteX3" fmla="*/ 2823000 w 2823000"/>
                    <a:gd name="connsiteY3" fmla="*/ 1701808 h 1701808"/>
                    <a:gd name="connsiteX0" fmla="*/ 2823000 w 2823000"/>
                    <a:gd name="connsiteY0" fmla="*/ 1701808 h 1701808"/>
                    <a:gd name="connsiteX1" fmla="*/ 1380737 w 2823000"/>
                    <a:gd name="connsiteY1" fmla="*/ 367235 h 1701808"/>
                    <a:gd name="connsiteX2" fmla="*/ 0 w 2823000"/>
                    <a:gd name="connsiteY2" fmla="*/ 0 h 1701808"/>
                    <a:gd name="connsiteX3" fmla="*/ 2823000 w 2823000"/>
                    <a:gd name="connsiteY3" fmla="*/ 1701808 h 1701808"/>
                    <a:gd name="connsiteX0" fmla="*/ 2781436 w 2781436"/>
                    <a:gd name="connsiteY0" fmla="*/ 1755247 h 1755247"/>
                    <a:gd name="connsiteX1" fmla="*/ 1380737 w 2781436"/>
                    <a:gd name="connsiteY1" fmla="*/ 367235 h 1755247"/>
                    <a:gd name="connsiteX2" fmla="*/ 0 w 2781436"/>
                    <a:gd name="connsiteY2" fmla="*/ 0 h 1755247"/>
                    <a:gd name="connsiteX3" fmla="*/ 2781436 w 2781436"/>
                    <a:gd name="connsiteY3" fmla="*/ 1755247 h 1755247"/>
                    <a:gd name="connsiteX0" fmla="*/ 2781436 w 3063903"/>
                    <a:gd name="connsiteY0" fmla="*/ 1755247 h 1920305"/>
                    <a:gd name="connsiteX1" fmla="*/ 2837069 w 3063903"/>
                    <a:gd name="connsiteY1" fmla="*/ 1705322 h 1920305"/>
                    <a:gd name="connsiteX2" fmla="*/ 1380737 w 3063903"/>
                    <a:gd name="connsiteY2" fmla="*/ 367235 h 1920305"/>
                    <a:gd name="connsiteX3" fmla="*/ 0 w 3063903"/>
                    <a:gd name="connsiteY3" fmla="*/ 0 h 1920305"/>
                    <a:gd name="connsiteX4" fmla="*/ 2781436 w 3063903"/>
                    <a:gd name="connsiteY4" fmla="*/ 1755247 h 1920305"/>
                    <a:gd name="connsiteX0" fmla="*/ 2781436 w 2986629"/>
                    <a:gd name="connsiteY0" fmla="*/ 1755247 h 1864154"/>
                    <a:gd name="connsiteX1" fmla="*/ 2837069 w 2986629"/>
                    <a:gd name="connsiteY1" fmla="*/ 1705322 h 1864154"/>
                    <a:gd name="connsiteX2" fmla="*/ 1380737 w 2986629"/>
                    <a:gd name="connsiteY2" fmla="*/ 367235 h 1864154"/>
                    <a:gd name="connsiteX3" fmla="*/ 0 w 2986629"/>
                    <a:gd name="connsiteY3" fmla="*/ 0 h 1864154"/>
                    <a:gd name="connsiteX4" fmla="*/ 2781436 w 2986629"/>
                    <a:gd name="connsiteY4" fmla="*/ 1755247 h 186415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67235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67235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67235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37546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55247 h 1762404"/>
                    <a:gd name="connsiteX1" fmla="*/ 2837069 w 2837069"/>
                    <a:gd name="connsiteY1" fmla="*/ 1705322 h 1762404"/>
                    <a:gd name="connsiteX2" fmla="*/ 1380737 w 2837069"/>
                    <a:gd name="connsiteY2" fmla="*/ 337546 h 1762404"/>
                    <a:gd name="connsiteX3" fmla="*/ 0 w 2837069"/>
                    <a:gd name="connsiteY3" fmla="*/ 0 h 1762404"/>
                    <a:gd name="connsiteX4" fmla="*/ 2781436 w 2837069"/>
                    <a:gd name="connsiteY4" fmla="*/ 1755247 h 1762404"/>
                    <a:gd name="connsiteX0" fmla="*/ 2781436 w 2837069"/>
                    <a:gd name="connsiteY0" fmla="*/ 1778997 h 1786154"/>
                    <a:gd name="connsiteX1" fmla="*/ 2837069 w 2837069"/>
                    <a:gd name="connsiteY1" fmla="*/ 1729072 h 1786154"/>
                    <a:gd name="connsiteX2" fmla="*/ 1380737 w 2837069"/>
                    <a:gd name="connsiteY2" fmla="*/ 361296 h 1786154"/>
                    <a:gd name="connsiteX3" fmla="*/ 0 w 2837069"/>
                    <a:gd name="connsiteY3" fmla="*/ 0 h 1786154"/>
                    <a:gd name="connsiteX4" fmla="*/ 2781436 w 2837069"/>
                    <a:gd name="connsiteY4" fmla="*/ 1778997 h 1786154"/>
                    <a:gd name="connsiteX0" fmla="*/ 2781436 w 2837069"/>
                    <a:gd name="connsiteY0" fmla="*/ 1778997 h 1786154"/>
                    <a:gd name="connsiteX1" fmla="*/ 2837069 w 2837069"/>
                    <a:gd name="connsiteY1" fmla="*/ 1729072 h 1786154"/>
                    <a:gd name="connsiteX2" fmla="*/ 1380737 w 2837069"/>
                    <a:gd name="connsiteY2" fmla="*/ 361296 h 1786154"/>
                    <a:gd name="connsiteX3" fmla="*/ 0 w 2837069"/>
                    <a:gd name="connsiteY3" fmla="*/ 0 h 1786154"/>
                    <a:gd name="connsiteX4" fmla="*/ 2781436 w 2837069"/>
                    <a:gd name="connsiteY4" fmla="*/ 1778997 h 1786154"/>
                    <a:gd name="connsiteX0" fmla="*/ 2774201 w 2837069"/>
                    <a:gd name="connsiteY0" fmla="*/ 1772961 h 1780640"/>
                    <a:gd name="connsiteX1" fmla="*/ 2837069 w 2837069"/>
                    <a:gd name="connsiteY1" fmla="*/ 1729072 h 1780640"/>
                    <a:gd name="connsiteX2" fmla="*/ 1380737 w 2837069"/>
                    <a:gd name="connsiteY2" fmla="*/ 361296 h 1780640"/>
                    <a:gd name="connsiteX3" fmla="*/ 0 w 2837069"/>
                    <a:gd name="connsiteY3" fmla="*/ 0 h 1780640"/>
                    <a:gd name="connsiteX4" fmla="*/ 2774201 w 2837069"/>
                    <a:gd name="connsiteY4" fmla="*/ 1772961 h 1780640"/>
                    <a:gd name="connsiteX0" fmla="*/ 2781436 w 2837069"/>
                    <a:gd name="connsiteY0" fmla="*/ 1766926 h 1775206"/>
                    <a:gd name="connsiteX1" fmla="*/ 2837069 w 2837069"/>
                    <a:gd name="connsiteY1" fmla="*/ 1729072 h 1775206"/>
                    <a:gd name="connsiteX2" fmla="*/ 1380737 w 2837069"/>
                    <a:gd name="connsiteY2" fmla="*/ 361296 h 1775206"/>
                    <a:gd name="connsiteX3" fmla="*/ 0 w 2837069"/>
                    <a:gd name="connsiteY3" fmla="*/ 0 h 1775206"/>
                    <a:gd name="connsiteX4" fmla="*/ 2781436 w 2837069"/>
                    <a:gd name="connsiteY4" fmla="*/ 1766926 h 1775206"/>
                    <a:gd name="connsiteX0" fmla="*/ 2774202 w 2837069"/>
                    <a:gd name="connsiteY0" fmla="*/ 1760890 h 1769871"/>
                    <a:gd name="connsiteX1" fmla="*/ 2837069 w 2837069"/>
                    <a:gd name="connsiteY1" fmla="*/ 1729072 h 1769871"/>
                    <a:gd name="connsiteX2" fmla="*/ 1380737 w 2837069"/>
                    <a:gd name="connsiteY2" fmla="*/ 361296 h 1769871"/>
                    <a:gd name="connsiteX3" fmla="*/ 0 w 2837069"/>
                    <a:gd name="connsiteY3" fmla="*/ 0 h 1769871"/>
                    <a:gd name="connsiteX4" fmla="*/ 2774202 w 2837069"/>
                    <a:gd name="connsiteY4" fmla="*/ 1760890 h 1769871"/>
                    <a:gd name="connsiteX0" fmla="*/ 2776614 w 2837069"/>
                    <a:gd name="connsiteY0" fmla="*/ 1757872 h 1767248"/>
                    <a:gd name="connsiteX1" fmla="*/ 2837069 w 2837069"/>
                    <a:gd name="connsiteY1" fmla="*/ 1729072 h 1767248"/>
                    <a:gd name="connsiteX2" fmla="*/ 1380737 w 2837069"/>
                    <a:gd name="connsiteY2" fmla="*/ 361296 h 1767248"/>
                    <a:gd name="connsiteX3" fmla="*/ 0 w 2837069"/>
                    <a:gd name="connsiteY3" fmla="*/ 0 h 1767248"/>
                    <a:gd name="connsiteX4" fmla="*/ 2776614 w 2837069"/>
                    <a:gd name="connsiteY4" fmla="*/ 1757872 h 1767248"/>
                    <a:gd name="connsiteX0" fmla="*/ 2776614 w 2837069"/>
                    <a:gd name="connsiteY0" fmla="*/ 1757872 h 1757872"/>
                    <a:gd name="connsiteX1" fmla="*/ 2837069 w 2837069"/>
                    <a:gd name="connsiteY1" fmla="*/ 1729072 h 1757872"/>
                    <a:gd name="connsiteX2" fmla="*/ 1380737 w 2837069"/>
                    <a:gd name="connsiteY2" fmla="*/ 361296 h 1757872"/>
                    <a:gd name="connsiteX3" fmla="*/ 0 w 2837069"/>
                    <a:gd name="connsiteY3" fmla="*/ 0 h 1757872"/>
                    <a:gd name="connsiteX4" fmla="*/ 2776614 w 2837069"/>
                    <a:gd name="connsiteY4" fmla="*/ 1757872 h 1757872"/>
                    <a:gd name="connsiteX0" fmla="*/ 2776614 w 2837069"/>
                    <a:gd name="connsiteY0" fmla="*/ 1757872 h 1757872"/>
                    <a:gd name="connsiteX1" fmla="*/ 2837069 w 2837069"/>
                    <a:gd name="connsiteY1" fmla="*/ 1729072 h 1757872"/>
                    <a:gd name="connsiteX2" fmla="*/ 1380737 w 2837069"/>
                    <a:gd name="connsiteY2" fmla="*/ 361296 h 1757872"/>
                    <a:gd name="connsiteX3" fmla="*/ 0 w 2837069"/>
                    <a:gd name="connsiteY3" fmla="*/ 0 h 1757872"/>
                    <a:gd name="connsiteX4" fmla="*/ 2776614 w 2837069"/>
                    <a:gd name="connsiteY4" fmla="*/ 1757872 h 1757872"/>
                    <a:gd name="connsiteX0" fmla="*/ 2776614 w 2837069"/>
                    <a:gd name="connsiteY0" fmla="*/ 1757872 h 1757872"/>
                    <a:gd name="connsiteX1" fmla="*/ 2837069 w 2837069"/>
                    <a:gd name="connsiteY1" fmla="*/ 1729072 h 1757872"/>
                    <a:gd name="connsiteX2" fmla="*/ 1380737 w 2837069"/>
                    <a:gd name="connsiteY2" fmla="*/ 361296 h 1757872"/>
                    <a:gd name="connsiteX3" fmla="*/ 0 w 2837069"/>
                    <a:gd name="connsiteY3" fmla="*/ 0 h 1757872"/>
                    <a:gd name="connsiteX4" fmla="*/ 2776614 w 2837069"/>
                    <a:gd name="connsiteY4" fmla="*/ 1757872 h 1757872"/>
                    <a:gd name="connsiteX0" fmla="*/ 2776614 w 2837069"/>
                    <a:gd name="connsiteY0" fmla="*/ 1757872 h 1757872"/>
                    <a:gd name="connsiteX1" fmla="*/ 2837069 w 2837069"/>
                    <a:gd name="connsiteY1" fmla="*/ 1729072 h 1757872"/>
                    <a:gd name="connsiteX2" fmla="*/ 1380737 w 2837069"/>
                    <a:gd name="connsiteY2" fmla="*/ 361296 h 1757872"/>
                    <a:gd name="connsiteX3" fmla="*/ 0 w 2837069"/>
                    <a:gd name="connsiteY3" fmla="*/ 0 h 1757872"/>
                    <a:gd name="connsiteX4" fmla="*/ 2776614 w 2837069"/>
                    <a:gd name="connsiteY4" fmla="*/ 1757872 h 1757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37069" h="1757872">
                      <a:moveTo>
                        <a:pt x="2776614" y="1757872"/>
                      </a:moveTo>
                      <a:cubicBezTo>
                        <a:pt x="2786995" y="1747541"/>
                        <a:pt x="2826143" y="1734678"/>
                        <a:pt x="2837069" y="1729072"/>
                      </a:cubicBezTo>
                      <a:cubicBezTo>
                        <a:pt x="2306735" y="1123663"/>
                        <a:pt x="1341953" y="1369911"/>
                        <a:pt x="1380737" y="361296"/>
                      </a:cubicBezTo>
                      <a:lnTo>
                        <a:pt x="0" y="0"/>
                      </a:lnTo>
                      <a:cubicBezTo>
                        <a:pt x="46787" y="1048043"/>
                        <a:pt x="839290" y="1179016"/>
                        <a:pt x="2776614" y="1757872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chemeClr val="accent4">
                        <a:lumMod val="30000"/>
                      </a:schemeClr>
                    </a:gs>
                    <a:gs pos="65000">
                      <a:schemeClr val="accent4"/>
                    </a:gs>
                    <a:gs pos="100000">
                      <a:schemeClr val="accent4"/>
                    </a:gs>
                  </a:gsLst>
                  <a:lin ang="16800000" scaled="0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</p:grpSp>
          <p:grpSp>
            <p:nvGrpSpPr>
              <p:cNvPr id="63" name="Group 60">
                <a:extLst>
                  <a:ext uri="{FF2B5EF4-FFF2-40B4-BE49-F238E27FC236}">
                    <a16:creationId xmlns:a16="http://schemas.microsoft.com/office/drawing/2014/main" id="{ECE50FB8-179C-40D4-A1BD-7D42C7C8633E}"/>
                  </a:ext>
                </a:extLst>
              </p:cNvPr>
              <p:cNvGrpSpPr/>
              <p:nvPr/>
            </p:nvGrpSpPr>
            <p:grpSpPr>
              <a:xfrm rot="16200000" flipH="1">
                <a:off x="1749319" y="1079473"/>
                <a:ext cx="1897571" cy="2903519"/>
                <a:chOff x="1952359" y="-1"/>
                <a:chExt cx="1516457" cy="2903519"/>
              </a:xfrm>
              <a:gradFill>
                <a:gsLst>
                  <a:gs pos="0">
                    <a:schemeClr val="accent5">
                      <a:lumMod val="30000"/>
                    </a:schemeClr>
                  </a:gs>
                  <a:gs pos="65000">
                    <a:schemeClr val="accent5"/>
                  </a:gs>
                  <a:gs pos="100000">
                    <a:schemeClr val="accent5"/>
                  </a:gs>
                </a:gsLst>
                <a:lin ang="14400000" scaled="0"/>
              </a:gradFill>
            </p:grpSpPr>
            <p:sp>
              <p:nvSpPr>
                <p:cNvPr id="64" name="Rectangle 24">
                  <a:extLst>
                    <a:ext uri="{FF2B5EF4-FFF2-40B4-BE49-F238E27FC236}">
                      <a16:creationId xmlns:a16="http://schemas.microsoft.com/office/drawing/2014/main" id="{317FC11E-445D-4BEE-8A5D-3E0912A1FD72}"/>
                    </a:ext>
                  </a:extLst>
                </p:cNvPr>
                <p:cNvSpPr/>
                <p:nvPr/>
              </p:nvSpPr>
              <p:spPr>
                <a:xfrm>
                  <a:off x="1952359" y="-1"/>
                  <a:ext cx="1412807" cy="2045803"/>
                </a:xfrm>
                <a:custGeom>
                  <a:avLst/>
                  <a:gdLst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0 w 1412807"/>
                    <a:gd name="connsiteY3" fmla="*/ 204580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85512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824788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80745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678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81452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98787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98787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77119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13001 w 1412807"/>
                    <a:gd name="connsiteY3" fmla="*/ 1777119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6783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8667 w 1412807"/>
                    <a:gd name="connsiteY3" fmla="*/ 1742450 h 2045803"/>
                    <a:gd name="connsiteX4" fmla="*/ 0 w 1412807"/>
                    <a:gd name="connsiteY4" fmla="*/ 0 h 2045803"/>
                    <a:gd name="connsiteX0" fmla="*/ 0 w 1412807"/>
                    <a:gd name="connsiteY0" fmla="*/ 0 h 2045803"/>
                    <a:gd name="connsiteX1" fmla="*/ 1412807 w 1412807"/>
                    <a:gd name="connsiteY1" fmla="*/ 0 h 2045803"/>
                    <a:gd name="connsiteX2" fmla="*/ 1412807 w 1412807"/>
                    <a:gd name="connsiteY2" fmla="*/ 2045803 h 2045803"/>
                    <a:gd name="connsiteX3" fmla="*/ 4334 w 1412807"/>
                    <a:gd name="connsiteY3" fmla="*/ 1742450 h 2045803"/>
                    <a:gd name="connsiteX4" fmla="*/ 0 w 1412807"/>
                    <a:gd name="connsiteY4" fmla="*/ 0 h 20458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12807" h="2045803">
                      <a:moveTo>
                        <a:pt x="0" y="0"/>
                      </a:moveTo>
                      <a:lnTo>
                        <a:pt x="1412807" y="0"/>
                      </a:lnTo>
                      <a:lnTo>
                        <a:pt x="1412807" y="2045803"/>
                      </a:lnTo>
                      <a:lnTo>
                        <a:pt x="4334" y="1742450"/>
                      </a:lnTo>
                      <a:cubicBezTo>
                        <a:pt x="-4333" y="1132743"/>
                        <a:pt x="4334" y="61837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>
                    <a:cs typeface="B Nazanin" panose="00000700000000000000" pitchFamily="2" charset="-78"/>
                  </a:endParaRPr>
                </a:p>
              </p:txBody>
            </p:sp>
            <p:sp>
              <p:nvSpPr>
                <p:cNvPr id="65" name="Freeform 62">
                  <a:extLst>
                    <a:ext uri="{FF2B5EF4-FFF2-40B4-BE49-F238E27FC236}">
                      <a16:creationId xmlns:a16="http://schemas.microsoft.com/office/drawing/2014/main" id="{A8D01FCF-A532-43A8-8BEE-319261564D09}"/>
                    </a:ext>
                  </a:extLst>
                </p:cNvPr>
                <p:cNvSpPr/>
                <p:nvPr/>
              </p:nvSpPr>
              <p:spPr>
                <a:xfrm>
                  <a:off x="1957422" y="1733755"/>
                  <a:ext cx="1511394" cy="1169763"/>
                </a:xfrm>
                <a:custGeom>
                  <a:avLst/>
                  <a:gdLst>
                    <a:gd name="connsiteX0" fmla="*/ 0 w 1447061"/>
                    <a:gd name="connsiteY0" fmla="*/ 0 h 870011"/>
                    <a:gd name="connsiteX1" fmla="*/ 1447061 w 1447061"/>
                    <a:gd name="connsiteY1" fmla="*/ 17755 h 870011"/>
                    <a:gd name="connsiteX2" fmla="*/ 1402672 w 1447061"/>
                    <a:gd name="connsiteY2" fmla="*/ 870011 h 870011"/>
                    <a:gd name="connsiteX3" fmla="*/ 0 w 1447061"/>
                    <a:gd name="connsiteY3" fmla="*/ 0 h 870011"/>
                    <a:gd name="connsiteX0" fmla="*/ 0 w 1402672"/>
                    <a:gd name="connsiteY0" fmla="*/ 0 h 870011"/>
                    <a:gd name="connsiteX1" fmla="*/ 1402672 w 1402672"/>
                    <a:gd name="connsiteY1" fmla="*/ 26633 h 870011"/>
                    <a:gd name="connsiteX2" fmla="*/ 1402672 w 1402672"/>
                    <a:gd name="connsiteY2" fmla="*/ 870011 h 870011"/>
                    <a:gd name="connsiteX3" fmla="*/ 0 w 1402672"/>
                    <a:gd name="connsiteY3" fmla="*/ 0 h 870011"/>
                    <a:gd name="connsiteX0" fmla="*/ 0 w 1402672"/>
                    <a:gd name="connsiteY0" fmla="*/ 0 h 870011"/>
                    <a:gd name="connsiteX1" fmla="*/ 1402672 w 1402672"/>
                    <a:gd name="connsiteY1" fmla="*/ 0 h 870011"/>
                    <a:gd name="connsiteX2" fmla="*/ 1402672 w 1402672"/>
                    <a:gd name="connsiteY2" fmla="*/ 870011 h 870011"/>
                    <a:gd name="connsiteX3" fmla="*/ 0 w 1402672"/>
                    <a:gd name="connsiteY3" fmla="*/ 0 h 870011"/>
                    <a:gd name="connsiteX0" fmla="*/ 0 w 1402672"/>
                    <a:gd name="connsiteY0" fmla="*/ 0 h 825623"/>
                    <a:gd name="connsiteX1" fmla="*/ 1402672 w 1402672"/>
                    <a:gd name="connsiteY1" fmla="*/ 0 h 825623"/>
                    <a:gd name="connsiteX2" fmla="*/ 1402672 w 1402672"/>
                    <a:gd name="connsiteY2" fmla="*/ 825623 h 825623"/>
                    <a:gd name="connsiteX3" fmla="*/ 0 w 1402672"/>
                    <a:gd name="connsiteY3" fmla="*/ 0 h 825623"/>
                    <a:gd name="connsiteX0" fmla="*/ 0 w 1402672"/>
                    <a:gd name="connsiteY0" fmla="*/ 0 h 816745"/>
                    <a:gd name="connsiteX1" fmla="*/ 1402672 w 1402672"/>
                    <a:gd name="connsiteY1" fmla="*/ 0 h 816745"/>
                    <a:gd name="connsiteX2" fmla="*/ 1402672 w 1402672"/>
                    <a:gd name="connsiteY2" fmla="*/ 816745 h 816745"/>
                    <a:gd name="connsiteX3" fmla="*/ 0 w 1402672"/>
                    <a:gd name="connsiteY3" fmla="*/ 0 h 816745"/>
                    <a:gd name="connsiteX0" fmla="*/ 0 w 1420427"/>
                    <a:gd name="connsiteY0" fmla="*/ 0 h 843378"/>
                    <a:gd name="connsiteX1" fmla="*/ 1402672 w 1420427"/>
                    <a:gd name="connsiteY1" fmla="*/ 0 h 843378"/>
                    <a:gd name="connsiteX2" fmla="*/ 1420427 w 1420427"/>
                    <a:gd name="connsiteY2" fmla="*/ 843378 h 843378"/>
                    <a:gd name="connsiteX3" fmla="*/ 0 w 1420427"/>
                    <a:gd name="connsiteY3" fmla="*/ 0 h 843378"/>
                    <a:gd name="connsiteX0" fmla="*/ 0 w 1420427"/>
                    <a:gd name="connsiteY0" fmla="*/ 0 h 807867"/>
                    <a:gd name="connsiteX1" fmla="*/ 1402672 w 1420427"/>
                    <a:gd name="connsiteY1" fmla="*/ 0 h 807867"/>
                    <a:gd name="connsiteX2" fmla="*/ 1420427 w 1420427"/>
                    <a:gd name="connsiteY2" fmla="*/ 807867 h 807867"/>
                    <a:gd name="connsiteX3" fmla="*/ 0 w 1420427"/>
                    <a:gd name="connsiteY3" fmla="*/ 0 h 807867"/>
                    <a:gd name="connsiteX0" fmla="*/ 0 w 1402672"/>
                    <a:gd name="connsiteY0" fmla="*/ 0 h 807867"/>
                    <a:gd name="connsiteX1" fmla="*/ 1402672 w 1402672"/>
                    <a:gd name="connsiteY1" fmla="*/ 0 h 807867"/>
                    <a:gd name="connsiteX2" fmla="*/ 1393794 w 1402672"/>
                    <a:gd name="connsiteY2" fmla="*/ 807867 h 807867"/>
                    <a:gd name="connsiteX3" fmla="*/ 0 w 1402672"/>
                    <a:gd name="connsiteY3" fmla="*/ 0 h 807867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407347"/>
                    <a:gd name="connsiteY0" fmla="*/ 0 h 898873"/>
                    <a:gd name="connsiteX1" fmla="*/ 1402672 w 1407347"/>
                    <a:gd name="connsiteY1" fmla="*/ 0 h 898873"/>
                    <a:gd name="connsiteX2" fmla="*/ 1406795 w 1407347"/>
                    <a:gd name="connsiteY2" fmla="*/ 898873 h 898873"/>
                    <a:gd name="connsiteX3" fmla="*/ 0 w 1407347"/>
                    <a:gd name="connsiteY3" fmla="*/ 0 h 898873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0 w 1398680"/>
                    <a:gd name="connsiteY0" fmla="*/ 0 h 1137224"/>
                    <a:gd name="connsiteX1" fmla="*/ 1394005 w 1398680"/>
                    <a:gd name="connsiteY1" fmla="*/ 238351 h 1137224"/>
                    <a:gd name="connsiteX2" fmla="*/ 1398128 w 1398680"/>
                    <a:gd name="connsiteY2" fmla="*/ 1137224 h 1137224"/>
                    <a:gd name="connsiteX3" fmla="*/ 0 w 1398680"/>
                    <a:gd name="connsiteY3" fmla="*/ 0 h 1137224"/>
                    <a:gd name="connsiteX0" fmla="*/ 50 w 1398730"/>
                    <a:gd name="connsiteY0" fmla="*/ 0 h 1137224"/>
                    <a:gd name="connsiteX1" fmla="*/ 1394055 w 1398730"/>
                    <a:gd name="connsiteY1" fmla="*/ 238351 h 1137224"/>
                    <a:gd name="connsiteX2" fmla="*/ 1398178 w 1398730"/>
                    <a:gd name="connsiteY2" fmla="*/ 1137224 h 1137224"/>
                    <a:gd name="connsiteX3" fmla="*/ 50 w 1398730"/>
                    <a:gd name="connsiteY3" fmla="*/ 0 h 1137224"/>
                    <a:gd name="connsiteX0" fmla="*/ 50 w 1402914"/>
                    <a:gd name="connsiteY0" fmla="*/ 0 h 1145892"/>
                    <a:gd name="connsiteX1" fmla="*/ 1394055 w 1402914"/>
                    <a:gd name="connsiteY1" fmla="*/ 238351 h 1145892"/>
                    <a:gd name="connsiteX2" fmla="*/ 1402511 w 1402914"/>
                    <a:gd name="connsiteY2" fmla="*/ 1145892 h 1145892"/>
                    <a:gd name="connsiteX3" fmla="*/ 50 w 1402914"/>
                    <a:gd name="connsiteY3" fmla="*/ 0 h 1145892"/>
                    <a:gd name="connsiteX0" fmla="*/ 51 w 1402915"/>
                    <a:gd name="connsiteY0" fmla="*/ 0 h 1145892"/>
                    <a:gd name="connsiteX1" fmla="*/ 1394056 w 1402915"/>
                    <a:gd name="connsiteY1" fmla="*/ 238351 h 1145892"/>
                    <a:gd name="connsiteX2" fmla="*/ 1402512 w 1402915"/>
                    <a:gd name="connsiteY2" fmla="*/ 1145892 h 1145892"/>
                    <a:gd name="connsiteX3" fmla="*/ 51 w 1402915"/>
                    <a:gd name="connsiteY3" fmla="*/ 0 h 1145892"/>
                    <a:gd name="connsiteX0" fmla="*/ 53 w 1402917"/>
                    <a:gd name="connsiteY0" fmla="*/ 0 h 1145892"/>
                    <a:gd name="connsiteX1" fmla="*/ 1394058 w 1402917"/>
                    <a:gd name="connsiteY1" fmla="*/ 238351 h 1145892"/>
                    <a:gd name="connsiteX2" fmla="*/ 1402514 w 1402917"/>
                    <a:gd name="connsiteY2" fmla="*/ 1145892 h 1145892"/>
                    <a:gd name="connsiteX3" fmla="*/ 53 w 1402917"/>
                    <a:gd name="connsiteY3" fmla="*/ 0 h 1145892"/>
                    <a:gd name="connsiteX0" fmla="*/ 52 w 1402916"/>
                    <a:gd name="connsiteY0" fmla="*/ 0 h 1145892"/>
                    <a:gd name="connsiteX1" fmla="*/ 1394057 w 1402916"/>
                    <a:gd name="connsiteY1" fmla="*/ 238351 h 1145892"/>
                    <a:gd name="connsiteX2" fmla="*/ 1402513 w 1402916"/>
                    <a:gd name="connsiteY2" fmla="*/ 1145892 h 1145892"/>
                    <a:gd name="connsiteX3" fmla="*/ 52 w 1402916"/>
                    <a:gd name="connsiteY3" fmla="*/ 0 h 1145892"/>
                    <a:gd name="connsiteX0" fmla="*/ 52 w 1402513"/>
                    <a:gd name="connsiteY0" fmla="*/ 0 h 1145892"/>
                    <a:gd name="connsiteX1" fmla="*/ 1394057 w 1402513"/>
                    <a:gd name="connsiteY1" fmla="*/ 238351 h 1145892"/>
                    <a:gd name="connsiteX2" fmla="*/ 1402513 w 1402513"/>
                    <a:gd name="connsiteY2" fmla="*/ 1145892 h 1145892"/>
                    <a:gd name="connsiteX3" fmla="*/ 52 w 1402513"/>
                    <a:gd name="connsiteY3" fmla="*/ 0 h 1145892"/>
                    <a:gd name="connsiteX0" fmla="*/ 52 w 1406847"/>
                    <a:gd name="connsiteY0" fmla="*/ 0 h 1150225"/>
                    <a:gd name="connsiteX1" fmla="*/ 1394057 w 1406847"/>
                    <a:gd name="connsiteY1" fmla="*/ 238351 h 1150225"/>
                    <a:gd name="connsiteX2" fmla="*/ 1406847 w 1406847"/>
                    <a:gd name="connsiteY2" fmla="*/ 1150225 h 1150225"/>
                    <a:gd name="connsiteX3" fmla="*/ 52 w 1406847"/>
                    <a:gd name="connsiteY3" fmla="*/ 0 h 1150225"/>
                    <a:gd name="connsiteX0" fmla="*/ 0 w 1406795"/>
                    <a:gd name="connsiteY0" fmla="*/ 0 h 1150225"/>
                    <a:gd name="connsiteX1" fmla="*/ 1394005 w 1406795"/>
                    <a:gd name="connsiteY1" fmla="*/ 238351 h 1150225"/>
                    <a:gd name="connsiteX2" fmla="*/ 1406795 w 1406795"/>
                    <a:gd name="connsiteY2" fmla="*/ 1150225 h 1150225"/>
                    <a:gd name="connsiteX3" fmla="*/ 0 w 1406795"/>
                    <a:gd name="connsiteY3" fmla="*/ 0 h 1150225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4005"/>
                    <a:gd name="connsiteY0" fmla="*/ 0 h 1106889"/>
                    <a:gd name="connsiteX1" fmla="*/ 1394005 w 1394005"/>
                    <a:gd name="connsiteY1" fmla="*/ 238351 h 1106889"/>
                    <a:gd name="connsiteX2" fmla="*/ 1255117 w 1394005"/>
                    <a:gd name="connsiteY2" fmla="*/ 1106889 h 1106889"/>
                    <a:gd name="connsiteX3" fmla="*/ 0 w 1394005"/>
                    <a:gd name="connsiteY3" fmla="*/ 0 h 1106889"/>
                    <a:gd name="connsiteX0" fmla="*/ 0 w 1398338"/>
                    <a:gd name="connsiteY0" fmla="*/ 0 h 1106889"/>
                    <a:gd name="connsiteX1" fmla="*/ 1398338 w 1398338"/>
                    <a:gd name="connsiteY1" fmla="*/ 251352 h 1106889"/>
                    <a:gd name="connsiteX2" fmla="*/ 1255117 w 1398338"/>
                    <a:gd name="connsiteY2" fmla="*/ 1106889 h 1106889"/>
                    <a:gd name="connsiteX3" fmla="*/ 0 w 1398338"/>
                    <a:gd name="connsiteY3" fmla="*/ 0 h 1106889"/>
                    <a:gd name="connsiteX0" fmla="*/ 0 w 1402671"/>
                    <a:gd name="connsiteY0" fmla="*/ 0 h 1106889"/>
                    <a:gd name="connsiteX1" fmla="*/ 1402671 w 1402671"/>
                    <a:gd name="connsiteY1" fmla="*/ 247018 h 1106889"/>
                    <a:gd name="connsiteX2" fmla="*/ 1255117 w 1402671"/>
                    <a:gd name="connsiteY2" fmla="*/ 1106889 h 1106889"/>
                    <a:gd name="connsiteX3" fmla="*/ 0 w 1402671"/>
                    <a:gd name="connsiteY3" fmla="*/ 0 h 1106889"/>
                    <a:gd name="connsiteX0" fmla="*/ 0 w 1402671"/>
                    <a:gd name="connsiteY0" fmla="*/ 0 h 1106889"/>
                    <a:gd name="connsiteX1" fmla="*/ 1402671 w 1402671"/>
                    <a:gd name="connsiteY1" fmla="*/ 247018 h 1106889"/>
                    <a:gd name="connsiteX2" fmla="*/ 1255117 w 1402671"/>
                    <a:gd name="connsiteY2" fmla="*/ 1106889 h 1106889"/>
                    <a:gd name="connsiteX3" fmla="*/ 0 w 1402671"/>
                    <a:gd name="connsiteY3" fmla="*/ 0 h 1106889"/>
                    <a:gd name="connsiteX0" fmla="*/ 0 w 1402671"/>
                    <a:gd name="connsiteY0" fmla="*/ 0 h 1085221"/>
                    <a:gd name="connsiteX1" fmla="*/ 1402671 w 1402671"/>
                    <a:gd name="connsiteY1" fmla="*/ 247018 h 1085221"/>
                    <a:gd name="connsiteX2" fmla="*/ 1263785 w 1402671"/>
                    <a:gd name="connsiteY2" fmla="*/ 1085221 h 1085221"/>
                    <a:gd name="connsiteX3" fmla="*/ 0 w 1402671"/>
                    <a:gd name="connsiteY3" fmla="*/ 0 h 1085221"/>
                    <a:gd name="connsiteX0" fmla="*/ 0 w 1402671"/>
                    <a:gd name="connsiteY0" fmla="*/ 0 h 1080887"/>
                    <a:gd name="connsiteX1" fmla="*/ 1402671 w 1402671"/>
                    <a:gd name="connsiteY1" fmla="*/ 247018 h 1080887"/>
                    <a:gd name="connsiteX2" fmla="*/ 1246450 w 1402671"/>
                    <a:gd name="connsiteY2" fmla="*/ 1080887 h 1080887"/>
                    <a:gd name="connsiteX3" fmla="*/ 0 w 1402671"/>
                    <a:gd name="connsiteY3" fmla="*/ 0 h 1080887"/>
                    <a:gd name="connsiteX0" fmla="*/ 0 w 1402671"/>
                    <a:gd name="connsiteY0" fmla="*/ 0 h 1067887"/>
                    <a:gd name="connsiteX1" fmla="*/ 1402671 w 1402671"/>
                    <a:gd name="connsiteY1" fmla="*/ 247018 h 1067887"/>
                    <a:gd name="connsiteX2" fmla="*/ 1263784 w 1402671"/>
                    <a:gd name="connsiteY2" fmla="*/ 1067887 h 1067887"/>
                    <a:gd name="connsiteX3" fmla="*/ 0 w 1402671"/>
                    <a:gd name="connsiteY3" fmla="*/ 0 h 1067887"/>
                    <a:gd name="connsiteX0" fmla="*/ 0 w 1402671"/>
                    <a:gd name="connsiteY0" fmla="*/ 0 h 1067887"/>
                    <a:gd name="connsiteX1" fmla="*/ 1402671 w 1402671"/>
                    <a:gd name="connsiteY1" fmla="*/ 247018 h 1067887"/>
                    <a:gd name="connsiteX2" fmla="*/ 1263784 w 1402671"/>
                    <a:gd name="connsiteY2" fmla="*/ 1067887 h 1067887"/>
                    <a:gd name="connsiteX3" fmla="*/ 0 w 1402671"/>
                    <a:gd name="connsiteY3" fmla="*/ 0 h 1067887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2671"/>
                    <a:gd name="connsiteY0" fmla="*/ 0 h 1085222"/>
                    <a:gd name="connsiteX1" fmla="*/ 1402671 w 1402671"/>
                    <a:gd name="connsiteY1" fmla="*/ 247018 h 1085222"/>
                    <a:gd name="connsiteX2" fmla="*/ 1255116 w 1402671"/>
                    <a:gd name="connsiteY2" fmla="*/ 1085222 h 1085222"/>
                    <a:gd name="connsiteX3" fmla="*/ 0 w 1402671"/>
                    <a:gd name="connsiteY3" fmla="*/ 0 h 1085222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37226"/>
                    <a:gd name="connsiteX1" fmla="*/ 1407005 w 1407005"/>
                    <a:gd name="connsiteY1" fmla="*/ 299022 h 1137226"/>
                    <a:gd name="connsiteX2" fmla="*/ 1259450 w 1407005"/>
                    <a:gd name="connsiteY2" fmla="*/ 1137226 h 1137226"/>
                    <a:gd name="connsiteX3" fmla="*/ 0 w 1407005"/>
                    <a:gd name="connsiteY3" fmla="*/ 0 h 1137226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19891"/>
                    <a:gd name="connsiteX1" fmla="*/ 1407005 w 1407005"/>
                    <a:gd name="connsiteY1" fmla="*/ 299022 h 1119891"/>
                    <a:gd name="connsiteX2" fmla="*/ 1220447 w 1407005"/>
                    <a:gd name="connsiteY2" fmla="*/ 1119891 h 1119891"/>
                    <a:gd name="connsiteX3" fmla="*/ 0 w 1407005"/>
                    <a:gd name="connsiteY3" fmla="*/ 0 h 1119891"/>
                    <a:gd name="connsiteX0" fmla="*/ 0 w 1407005"/>
                    <a:gd name="connsiteY0" fmla="*/ 0 h 1179268"/>
                    <a:gd name="connsiteX1" fmla="*/ 1407005 w 1407005"/>
                    <a:gd name="connsiteY1" fmla="*/ 299022 h 1179268"/>
                    <a:gd name="connsiteX2" fmla="*/ 1345138 w 1407005"/>
                    <a:gd name="connsiteY2" fmla="*/ 1179268 h 1179268"/>
                    <a:gd name="connsiteX3" fmla="*/ 0 w 1407005"/>
                    <a:gd name="connsiteY3" fmla="*/ 0 h 1179268"/>
                    <a:gd name="connsiteX0" fmla="*/ 0 w 1407005"/>
                    <a:gd name="connsiteY0" fmla="*/ 0 h 1179268"/>
                    <a:gd name="connsiteX1" fmla="*/ 1407005 w 1407005"/>
                    <a:gd name="connsiteY1" fmla="*/ 299022 h 1179268"/>
                    <a:gd name="connsiteX2" fmla="*/ 1345138 w 1407005"/>
                    <a:gd name="connsiteY2" fmla="*/ 1179268 h 1179268"/>
                    <a:gd name="connsiteX3" fmla="*/ 0 w 1407005"/>
                    <a:gd name="connsiteY3" fmla="*/ 0 h 1179268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91143"/>
                    <a:gd name="connsiteX1" fmla="*/ 1407005 w 1407005"/>
                    <a:gd name="connsiteY1" fmla="*/ 299022 h 1191143"/>
                    <a:gd name="connsiteX2" fmla="*/ 1374827 w 1407005"/>
                    <a:gd name="connsiteY2" fmla="*/ 1191143 h 1191143"/>
                    <a:gd name="connsiteX3" fmla="*/ 0 w 1407005"/>
                    <a:gd name="connsiteY3" fmla="*/ 0 h 1191143"/>
                    <a:gd name="connsiteX0" fmla="*/ 0 w 1407005"/>
                    <a:gd name="connsiteY0" fmla="*/ 0 h 1185206"/>
                    <a:gd name="connsiteX1" fmla="*/ 1407005 w 1407005"/>
                    <a:gd name="connsiteY1" fmla="*/ 299022 h 1185206"/>
                    <a:gd name="connsiteX2" fmla="*/ 1398578 w 1407005"/>
                    <a:gd name="connsiteY2" fmla="*/ 1185206 h 1185206"/>
                    <a:gd name="connsiteX3" fmla="*/ 0 w 1407005"/>
                    <a:gd name="connsiteY3" fmla="*/ 0 h 1185206"/>
                    <a:gd name="connsiteX0" fmla="*/ 0 w 1407005"/>
                    <a:gd name="connsiteY0" fmla="*/ 0 h 1185206"/>
                    <a:gd name="connsiteX1" fmla="*/ 1407005 w 1407005"/>
                    <a:gd name="connsiteY1" fmla="*/ 299022 h 1185206"/>
                    <a:gd name="connsiteX2" fmla="*/ 1398578 w 1407005"/>
                    <a:gd name="connsiteY2" fmla="*/ 1185206 h 1185206"/>
                    <a:gd name="connsiteX3" fmla="*/ 0 w 1407005"/>
                    <a:gd name="connsiteY3" fmla="*/ 0 h 1185206"/>
                    <a:gd name="connsiteX0" fmla="*/ 0 w 1407005"/>
                    <a:gd name="connsiteY0" fmla="*/ 0 h 1185206"/>
                    <a:gd name="connsiteX1" fmla="*/ 1407005 w 1407005"/>
                    <a:gd name="connsiteY1" fmla="*/ 299022 h 1185206"/>
                    <a:gd name="connsiteX2" fmla="*/ 1398578 w 1407005"/>
                    <a:gd name="connsiteY2" fmla="*/ 1185206 h 1185206"/>
                    <a:gd name="connsiteX3" fmla="*/ 0 w 1407005"/>
                    <a:gd name="connsiteY3" fmla="*/ 0 h 1185206"/>
                    <a:gd name="connsiteX0" fmla="*/ 0 w 1408052"/>
                    <a:gd name="connsiteY0" fmla="*/ 0 h 1185206"/>
                    <a:gd name="connsiteX1" fmla="*/ 1407005 w 1408052"/>
                    <a:gd name="connsiteY1" fmla="*/ 299022 h 1185206"/>
                    <a:gd name="connsiteX2" fmla="*/ 1398578 w 1408052"/>
                    <a:gd name="connsiteY2" fmla="*/ 1185206 h 1185206"/>
                    <a:gd name="connsiteX3" fmla="*/ 0 w 1408052"/>
                    <a:gd name="connsiteY3" fmla="*/ 0 h 1185206"/>
                    <a:gd name="connsiteX0" fmla="*/ 0 w 1523295"/>
                    <a:gd name="connsiteY0" fmla="*/ 0 h 1143642"/>
                    <a:gd name="connsiteX1" fmla="*/ 1407005 w 1523295"/>
                    <a:gd name="connsiteY1" fmla="*/ 299022 h 1143642"/>
                    <a:gd name="connsiteX2" fmla="*/ 1523269 w 1523295"/>
                    <a:gd name="connsiteY2" fmla="*/ 1143642 h 1143642"/>
                    <a:gd name="connsiteX3" fmla="*/ 0 w 1523295"/>
                    <a:gd name="connsiteY3" fmla="*/ 0 h 1143642"/>
                    <a:gd name="connsiteX0" fmla="*/ 0 w 1525299"/>
                    <a:gd name="connsiteY0" fmla="*/ 0 h 1143642"/>
                    <a:gd name="connsiteX1" fmla="*/ 1407005 w 1525299"/>
                    <a:gd name="connsiteY1" fmla="*/ 299022 h 1143642"/>
                    <a:gd name="connsiteX2" fmla="*/ 1523269 w 1525299"/>
                    <a:gd name="connsiteY2" fmla="*/ 1143642 h 1143642"/>
                    <a:gd name="connsiteX3" fmla="*/ 0 w 1525299"/>
                    <a:gd name="connsiteY3" fmla="*/ 0 h 1143642"/>
                    <a:gd name="connsiteX0" fmla="*/ 0 w 1525800"/>
                    <a:gd name="connsiteY0" fmla="*/ 0 h 1143642"/>
                    <a:gd name="connsiteX1" fmla="*/ 1407005 w 1525800"/>
                    <a:gd name="connsiteY1" fmla="*/ 299022 h 1143642"/>
                    <a:gd name="connsiteX2" fmla="*/ 1523269 w 1525800"/>
                    <a:gd name="connsiteY2" fmla="*/ 1143642 h 1143642"/>
                    <a:gd name="connsiteX3" fmla="*/ 0 w 1525800"/>
                    <a:gd name="connsiteY3" fmla="*/ 0 h 1143642"/>
                    <a:gd name="connsiteX0" fmla="*/ 0 w 1525800"/>
                    <a:gd name="connsiteY0" fmla="*/ 0 h 1143642"/>
                    <a:gd name="connsiteX1" fmla="*/ 1407005 w 1525800"/>
                    <a:gd name="connsiteY1" fmla="*/ 299022 h 1143642"/>
                    <a:gd name="connsiteX2" fmla="*/ 1523269 w 1525800"/>
                    <a:gd name="connsiteY2" fmla="*/ 1143642 h 1143642"/>
                    <a:gd name="connsiteX3" fmla="*/ 0 w 1525800"/>
                    <a:gd name="connsiteY3" fmla="*/ 0 h 1143642"/>
                    <a:gd name="connsiteX0" fmla="*/ 0 w 1523269"/>
                    <a:gd name="connsiteY0" fmla="*/ 0 h 1143642"/>
                    <a:gd name="connsiteX1" fmla="*/ 1407005 w 1523269"/>
                    <a:gd name="connsiteY1" fmla="*/ 299022 h 1143642"/>
                    <a:gd name="connsiteX2" fmla="*/ 1523269 w 1523269"/>
                    <a:gd name="connsiteY2" fmla="*/ 1143642 h 1143642"/>
                    <a:gd name="connsiteX3" fmla="*/ 0 w 1523269"/>
                    <a:gd name="connsiteY3" fmla="*/ 0 h 1143642"/>
                    <a:gd name="connsiteX0" fmla="*/ 0 w 1523269"/>
                    <a:gd name="connsiteY0" fmla="*/ 0 h 1143642"/>
                    <a:gd name="connsiteX1" fmla="*/ 1407005 w 1523269"/>
                    <a:gd name="connsiteY1" fmla="*/ 299022 h 1143642"/>
                    <a:gd name="connsiteX2" fmla="*/ 1523269 w 1523269"/>
                    <a:gd name="connsiteY2" fmla="*/ 1143642 h 1143642"/>
                    <a:gd name="connsiteX3" fmla="*/ 0 w 1523269"/>
                    <a:gd name="connsiteY3" fmla="*/ 0 h 1143642"/>
                    <a:gd name="connsiteX0" fmla="*/ 0 w 1511394"/>
                    <a:gd name="connsiteY0" fmla="*/ 0 h 1131767"/>
                    <a:gd name="connsiteX1" fmla="*/ 1407005 w 1511394"/>
                    <a:gd name="connsiteY1" fmla="*/ 299022 h 1131767"/>
                    <a:gd name="connsiteX2" fmla="*/ 1511394 w 1511394"/>
                    <a:gd name="connsiteY2" fmla="*/ 1131767 h 1131767"/>
                    <a:gd name="connsiteX3" fmla="*/ 0 w 1511394"/>
                    <a:gd name="connsiteY3" fmla="*/ 0 h 1131767"/>
                    <a:gd name="connsiteX0" fmla="*/ 0 w 1511394"/>
                    <a:gd name="connsiteY0" fmla="*/ 0 h 1131767"/>
                    <a:gd name="connsiteX1" fmla="*/ 1407005 w 1511394"/>
                    <a:gd name="connsiteY1" fmla="*/ 299022 h 1131767"/>
                    <a:gd name="connsiteX2" fmla="*/ 1511394 w 1511394"/>
                    <a:gd name="connsiteY2" fmla="*/ 1131767 h 1131767"/>
                    <a:gd name="connsiteX3" fmla="*/ 0 w 1511394"/>
                    <a:gd name="connsiteY3" fmla="*/ 0 h 1131767"/>
                    <a:gd name="connsiteX0" fmla="*/ 75 w 1579499"/>
                    <a:gd name="connsiteY0" fmla="*/ 0 h 1285076"/>
                    <a:gd name="connsiteX1" fmla="*/ 1407080 w 1579499"/>
                    <a:gd name="connsiteY1" fmla="*/ 299022 h 1285076"/>
                    <a:gd name="connsiteX2" fmla="*/ 1511469 w 1579499"/>
                    <a:gd name="connsiteY2" fmla="*/ 1131767 h 1285076"/>
                    <a:gd name="connsiteX3" fmla="*/ 1453252 w 1579499"/>
                    <a:gd name="connsiteY3" fmla="*/ 1187576 h 1285076"/>
                    <a:gd name="connsiteX4" fmla="*/ 75 w 1579499"/>
                    <a:gd name="connsiteY4" fmla="*/ 0 h 1285076"/>
                    <a:gd name="connsiteX0" fmla="*/ 75 w 1511469"/>
                    <a:gd name="connsiteY0" fmla="*/ 0 h 1197192"/>
                    <a:gd name="connsiteX1" fmla="*/ 1407080 w 1511469"/>
                    <a:gd name="connsiteY1" fmla="*/ 299022 h 1197192"/>
                    <a:gd name="connsiteX2" fmla="*/ 1511469 w 1511469"/>
                    <a:gd name="connsiteY2" fmla="*/ 1131767 h 1197192"/>
                    <a:gd name="connsiteX3" fmla="*/ 1453252 w 1511469"/>
                    <a:gd name="connsiteY3" fmla="*/ 1187576 h 1197192"/>
                    <a:gd name="connsiteX4" fmla="*/ 75 w 1511469"/>
                    <a:gd name="connsiteY4" fmla="*/ 0 h 1197192"/>
                    <a:gd name="connsiteX0" fmla="*/ 75 w 1511469"/>
                    <a:gd name="connsiteY0" fmla="*/ 0 h 1187576"/>
                    <a:gd name="connsiteX1" fmla="*/ 1407080 w 1511469"/>
                    <a:gd name="connsiteY1" fmla="*/ 299022 h 1187576"/>
                    <a:gd name="connsiteX2" fmla="*/ 1511469 w 1511469"/>
                    <a:gd name="connsiteY2" fmla="*/ 1131767 h 1187576"/>
                    <a:gd name="connsiteX3" fmla="*/ 1453252 w 1511469"/>
                    <a:gd name="connsiteY3" fmla="*/ 1187576 h 1187576"/>
                    <a:gd name="connsiteX4" fmla="*/ 75 w 1511469"/>
                    <a:gd name="connsiteY4" fmla="*/ 0 h 1187576"/>
                    <a:gd name="connsiteX0" fmla="*/ 0 w 1511394"/>
                    <a:gd name="connsiteY0" fmla="*/ 0 h 1187576"/>
                    <a:gd name="connsiteX1" fmla="*/ 1407005 w 1511394"/>
                    <a:gd name="connsiteY1" fmla="*/ 299022 h 1187576"/>
                    <a:gd name="connsiteX2" fmla="*/ 1511394 w 1511394"/>
                    <a:gd name="connsiteY2" fmla="*/ 1131767 h 1187576"/>
                    <a:gd name="connsiteX3" fmla="*/ 1453177 w 1511394"/>
                    <a:gd name="connsiteY3" fmla="*/ 1187576 h 1187576"/>
                    <a:gd name="connsiteX4" fmla="*/ 0 w 1511394"/>
                    <a:gd name="connsiteY4" fmla="*/ 0 h 1187576"/>
                    <a:gd name="connsiteX0" fmla="*/ 0 w 1511394"/>
                    <a:gd name="connsiteY0" fmla="*/ 0 h 1187576"/>
                    <a:gd name="connsiteX1" fmla="*/ 1407005 w 1511394"/>
                    <a:gd name="connsiteY1" fmla="*/ 299022 h 1187576"/>
                    <a:gd name="connsiteX2" fmla="*/ 1511394 w 1511394"/>
                    <a:gd name="connsiteY2" fmla="*/ 1131767 h 1187576"/>
                    <a:gd name="connsiteX3" fmla="*/ 1453177 w 1511394"/>
                    <a:gd name="connsiteY3" fmla="*/ 1187576 h 1187576"/>
                    <a:gd name="connsiteX4" fmla="*/ 0 w 1511394"/>
                    <a:gd name="connsiteY4" fmla="*/ 0 h 1187576"/>
                    <a:gd name="connsiteX0" fmla="*/ 0 w 1511394"/>
                    <a:gd name="connsiteY0" fmla="*/ 0 h 1187576"/>
                    <a:gd name="connsiteX1" fmla="*/ 1407005 w 1511394"/>
                    <a:gd name="connsiteY1" fmla="*/ 299022 h 1187576"/>
                    <a:gd name="connsiteX2" fmla="*/ 1511394 w 1511394"/>
                    <a:gd name="connsiteY2" fmla="*/ 1131767 h 1187576"/>
                    <a:gd name="connsiteX3" fmla="*/ 1453177 w 1511394"/>
                    <a:gd name="connsiteY3" fmla="*/ 1187576 h 1187576"/>
                    <a:gd name="connsiteX4" fmla="*/ 0 w 1511394"/>
                    <a:gd name="connsiteY4" fmla="*/ 0 h 1187576"/>
                    <a:gd name="connsiteX0" fmla="*/ 0 w 1511394"/>
                    <a:gd name="connsiteY0" fmla="*/ 0 h 1187576"/>
                    <a:gd name="connsiteX1" fmla="*/ 1407005 w 1511394"/>
                    <a:gd name="connsiteY1" fmla="*/ 299022 h 1187576"/>
                    <a:gd name="connsiteX2" fmla="*/ 1511394 w 1511394"/>
                    <a:gd name="connsiteY2" fmla="*/ 1131767 h 1187576"/>
                    <a:gd name="connsiteX3" fmla="*/ 1453177 w 1511394"/>
                    <a:gd name="connsiteY3" fmla="*/ 1187576 h 1187576"/>
                    <a:gd name="connsiteX4" fmla="*/ 0 w 1511394"/>
                    <a:gd name="connsiteY4" fmla="*/ 0 h 1187576"/>
                    <a:gd name="connsiteX0" fmla="*/ 0 w 1511394"/>
                    <a:gd name="connsiteY0" fmla="*/ 0 h 1169763"/>
                    <a:gd name="connsiteX1" fmla="*/ 1407005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493581"/>
                    <a:gd name="connsiteY0" fmla="*/ 0 h 1169763"/>
                    <a:gd name="connsiteX1" fmla="*/ 1407005 w 1493581"/>
                    <a:gd name="connsiteY1" fmla="*/ 299022 h 1169763"/>
                    <a:gd name="connsiteX2" fmla="*/ 1493581 w 1493581"/>
                    <a:gd name="connsiteY2" fmla="*/ 1155518 h 1169763"/>
                    <a:gd name="connsiteX3" fmla="*/ 1447239 w 1493581"/>
                    <a:gd name="connsiteY3" fmla="*/ 1169763 h 1169763"/>
                    <a:gd name="connsiteX4" fmla="*/ 0 w 1493581"/>
                    <a:gd name="connsiteY4" fmla="*/ 0 h 1169763"/>
                    <a:gd name="connsiteX0" fmla="*/ 0 w 1511394"/>
                    <a:gd name="connsiteY0" fmla="*/ 0 h 1169763"/>
                    <a:gd name="connsiteX1" fmla="*/ 1407005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7005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7005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0473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3738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  <a:gd name="connsiteX0" fmla="*/ 0 w 1511394"/>
                    <a:gd name="connsiteY0" fmla="*/ 0 h 1169763"/>
                    <a:gd name="connsiteX1" fmla="*/ 1407003 w 1511394"/>
                    <a:gd name="connsiteY1" fmla="*/ 299022 h 1169763"/>
                    <a:gd name="connsiteX2" fmla="*/ 1511394 w 1511394"/>
                    <a:gd name="connsiteY2" fmla="*/ 1131767 h 1169763"/>
                    <a:gd name="connsiteX3" fmla="*/ 1447239 w 1511394"/>
                    <a:gd name="connsiteY3" fmla="*/ 1169763 h 1169763"/>
                    <a:gd name="connsiteX4" fmla="*/ 0 w 1511394"/>
                    <a:gd name="connsiteY4" fmla="*/ 0 h 11697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1394" h="1169763">
                      <a:moveTo>
                        <a:pt x="0" y="0"/>
                      </a:moveTo>
                      <a:lnTo>
                        <a:pt x="1407003" y="299022"/>
                      </a:lnTo>
                      <a:cubicBezTo>
                        <a:pt x="1445868" y="630053"/>
                        <a:pt x="1465896" y="714205"/>
                        <a:pt x="1511394" y="1131767"/>
                      </a:cubicBezTo>
                      <a:cubicBezTo>
                        <a:pt x="1443261" y="1169858"/>
                        <a:pt x="1479445" y="1144636"/>
                        <a:pt x="1447239" y="1169763"/>
                      </a:cubicBezTo>
                      <a:cubicBezTo>
                        <a:pt x="987522" y="630813"/>
                        <a:pt x="48269" y="745816"/>
                        <a:pt x="0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3">
                        <a:lumMod val="30000"/>
                      </a:schemeClr>
                    </a:gs>
                    <a:gs pos="79000">
                      <a:schemeClr val="accent3"/>
                    </a:gs>
                    <a:gs pos="100000">
                      <a:schemeClr val="accent3"/>
                    </a:gs>
                  </a:gsLst>
                  <a:lin ang="16800000" scaled="0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rtl="1"/>
                  <a:endParaRPr lang="ko-KR" altLang="en-US" dirty="0">
                    <a:cs typeface="B Nazanin" panose="00000700000000000000" pitchFamily="2" charset="-78"/>
                  </a:endParaRPr>
                </a:p>
              </p:txBody>
            </p:sp>
          </p:grpSp>
        </p:grpSp>
        <p:grpSp>
          <p:nvGrpSpPr>
            <p:cNvPr id="66" name="Group 56">
              <a:extLst>
                <a:ext uri="{FF2B5EF4-FFF2-40B4-BE49-F238E27FC236}">
                  <a16:creationId xmlns:a16="http://schemas.microsoft.com/office/drawing/2014/main" id="{133031E9-9FDF-4111-9962-CFBA31C87461}"/>
                </a:ext>
              </a:extLst>
            </p:cNvPr>
            <p:cNvGrpSpPr/>
            <p:nvPr/>
          </p:nvGrpSpPr>
          <p:grpSpPr>
            <a:xfrm rot="16200000">
              <a:off x="1020188" y="3816513"/>
              <a:ext cx="3270449" cy="2812523"/>
              <a:chOff x="549524" y="2804"/>
              <a:chExt cx="2613602" cy="2812523"/>
            </a:xfrm>
          </p:grpSpPr>
          <p:sp>
            <p:nvSpPr>
              <p:cNvPr id="67" name="Rectangle 23">
                <a:extLst>
                  <a:ext uri="{FF2B5EF4-FFF2-40B4-BE49-F238E27FC236}">
                    <a16:creationId xmlns:a16="http://schemas.microsoft.com/office/drawing/2014/main" id="{11BD44E0-1BB1-4ECB-81D9-05DC72ADF2DC}"/>
                  </a:ext>
                </a:extLst>
              </p:cNvPr>
              <p:cNvSpPr/>
              <p:nvPr/>
            </p:nvSpPr>
            <p:spPr>
              <a:xfrm>
                <a:off x="549524" y="2804"/>
                <a:ext cx="1412807" cy="1564768"/>
              </a:xfrm>
              <a:custGeom>
                <a:avLst/>
                <a:gdLst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0 w 1412807"/>
                  <a:gd name="connsiteY3" fmla="*/ 2045803 h 2045803"/>
                  <a:gd name="connsiteX4" fmla="*/ 0 w 1412807"/>
                  <a:gd name="connsiteY4" fmla="*/ 0 h 2045803"/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13001 w 1412807"/>
                  <a:gd name="connsiteY3" fmla="*/ 1452093 h 2045803"/>
                  <a:gd name="connsiteX4" fmla="*/ 0 w 1412807"/>
                  <a:gd name="connsiteY4" fmla="*/ 0 h 2045803"/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21669 w 1412807"/>
                  <a:gd name="connsiteY3" fmla="*/ 1521432 h 2045803"/>
                  <a:gd name="connsiteX4" fmla="*/ 0 w 1412807"/>
                  <a:gd name="connsiteY4" fmla="*/ 0 h 2045803"/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13002 w 1412807"/>
                  <a:gd name="connsiteY3" fmla="*/ 1534433 h 2045803"/>
                  <a:gd name="connsiteX4" fmla="*/ 0 w 1412807"/>
                  <a:gd name="connsiteY4" fmla="*/ 0 h 2045803"/>
                  <a:gd name="connsiteX0" fmla="*/ 0 w 1412807"/>
                  <a:gd name="connsiteY0" fmla="*/ 0 h 2045803"/>
                  <a:gd name="connsiteX1" fmla="*/ 1412807 w 1412807"/>
                  <a:gd name="connsiteY1" fmla="*/ 0 h 2045803"/>
                  <a:gd name="connsiteX2" fmla="*/ 1412807 w 1412807"/>
                  <a:gd name="connsiteY2" fmla="*/ 2045803 h 2045803"/>
                  <a:gd name="connsiteX3" fmla="*/ 4335 w 1412807"/>
                  <a:gd name="connsiteY3" fmla="*/ 1534433 h 2045803"/>
                  <a:gd name="connsiteX4" fmla="*/ 0 w 1412807"/>
                  <a:gd name="connsiteY4" fmla="*/ 0 h 2045803"/>
                  <a:gd name="connsiteX0" fmla="*/ 0 w 1412807"/>
                  <a:gd name="connsiteY0" fmla="*/ 0 h 1768449"/>
                  <a:gd name="connsiteX1" fmla="*/ 1412807 w 1412807"/>
                  <a:gd name="connsiteY1" fmla="*/ 0 h 1768449"/>
                  <a:gd name="connsiteX2" fmla="*/ 1412807 w 1412807"/>
                  <a:gd name="connsiteY2" fmla="*/ 1768449 h 1768449"/>
                  <a:gd name="connsiteX3" fmla="*/ 4335 w 1412807"/>
                  <a:gd name="connsiteY3" fmla="*/ 1534433 h 1768449"/>
                  <a:gd name="connsiteX4" fmla="*/ 0 w 1412807"/>
                  <a:gd name="connsiteY4" fmla="*/ 0 h 1768449"/>
                  <a:gd name="connsiteX0" fmla="*/ 0 w 1412807"/>
                  <a:gd name="connsiteY0" fmla="*/ 0 h 1564768"/>
                  <a:gd name="connsiteX1" fmla="*/ 1412807 w 1412807"/>
                  <a:gd name="connsiteY1" fmla="*/ 0 h 1564768"/>
                  <a:gd name="connsiteX2" fmla="*/ 1412807 w 1412807"/>
                  <a:gd name="connsiteY2" fmla="*/ 1564768 h 1564768"/>
                  <a:gd name="connsiteX3" fmla="*/ 4335 w 1412807"/>
                  <a:gd name="connsiteY3" fmla="*/ 1534433 h 1564768"/>
                  <a:gd name="connsiteX4" fmla="*/ 0 w 1412807"/>
                  <a:gd name="connsiteY4" fmla="*/ 0 h 1564768"/>
                  <a:gd name="connsiteX0" fmla="*/ 0 w 1412807"/>
                  <a:gd name="connsiteY0" fmla="*/ 0 h 1564768"/>
                  <a:gd name="connsiteX1" fmla="*/ 1412807 w 1412807"/>
                  <a:gd name="connsiteY1" fmla="*/ 0 h 1564768"/>
                  <a:gd name="connsiteX2" fmla="*/ 1412807 w 1412807"/>
                  <a:gd name="connsiteY2" fmla="*/ 1564768 h 1564768"/>
                  <a:gd name="connsiteX3" fmla="*/ 8669 w 1412807"/>
                  <a:gd name="connsiteY3" fmla="*/ 1192074 h 1564768"/>
                  <a:gd name="connsiteX4" fmla="*/ 0 w 1412807"/>
                  <a:gd name="connsiteY4" fmla="*/ 0 h 15647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12807" h="1564768">
                    <a:moveTo>
                      <a:pt x="0" y="0"/>
                    </a:moveTo>
                    <a:lnTo>
                      <a:pt x="1412807" y="0"/>
                    </a:lnTo>
                    <a:lnTo>
                      <a:pt x="1412807" y="1564768"/>
                    </a:lnTo>
                    <a:lnTo>
                      <a:pt x="8669" y="1192074"/>
                    </a:lnTo>
                    <a:cubicBezTo>
                      <a:pt x="5779" y="794716"/>
                      <a:pt x="2890" y="397358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68" name="Freeform 30">
                <a:extLst>
                  <a:ext uri="{FF2B5EF4-FFF2-40B4-BE49-F238E27FC236}">
                    <a16:creationId xmlns:a16="http://schemas.microsoft.com/office/drawing/2014/main" id="{DCCC2B2D-4E4A-4616-BB51-BFDAC313CE69}"/>
                  </a:ext>
                </a:extLst>
              </p:cNvPr>
              <p:cNvSpPr/>
              <p:nvPr/>
            </p:nvSpPr>
            <p:spPr>
              <a:xfrm>
                <a:off x="557203" y="1189502"/>
                <a:ext cx="2605923" cy="1625825"/>
              </a:xfrm>
              <a:custGeom>
                <a:avLst/>
                <a:gdLst>
                  <a:gd name="connsiteX0" fmla="*/ 2814221 w 2814221"/>
                  <a:gd name="connsiteY0" fmla="*/ 825624 h 825624"/>
                  <a:gd name="connsiteX1" fmla="*/ 1411549 w 2814221"/>
                  <a:gd name="connsiteY1" fmla="*/ 0 h 825624"/>
                  <a:gd name="connsiteX2" fmla="*/ 0 w 2814221"/>
                  <a:gd name="connsiteY2" fmla="*/ 0 h 825624"/>
                  <a:gd name="connsiteX3" fmla="*/ 2814221 w 2814221"/>
                  <a:gd name="connsiteY3" fmla="*/ 825624 h 825624"/>
                  <a:gd name="connsiteX0" fmla="*/ 2857558 w 2857558"/>
                  <a:gd name="connsiteY0" fmla="*/ 933965 h 933965"/>
                  <a:gd name="connsiteX1" fmla="*/ 1411549 w 2857558"/>
                  <a:gd name="connsiteY1" fmla="*/ 0 h 933965"/>
                  <a:gd name="connsiteX2" fmla="*/ 0 w 2857558"/>
                  <a:gd name="connsiteY2" fmla="*/ 0 h 933965"/>
                  <a:gd name="connsiteX3" fmla="*/ 2857558 w 2857558"/>
                  <a:gd name="connsiteY3" fmla="*/ 933965 h 933965"/>
                  <a:gd name="connsiteX0" fmla="*/ 2857558 w 2857558"/>
                  <a:gd name="connsiteY0" fmla="*/ 933965 h 933965"/>
                  <a:gd name="connsiteX1" fmla="*/ 1411549 w 2857558"/>
                  <a:gd name="connsiteY1" fmla="*/ 0 h 933965"/>
                  <a:gd name="connsiteX2" fmla="*/ 0 w 2857558"/>
                  <a:gd name="connsiteY2" fmla="*/ 0 h 933965"/>
                  <a:gd name="connsiteX3" fmla="*/ 2857558 w 2857558"/>
                  <a:gd name="connsiteY3" fmla="*/ 933965 h 933965"/>
                  <a:gd name="connsiteX0" fmla="*/ 2857558 w 2857558"/>
                  <a:gd name="connsiteY0" fmla="*/ 933965 h 933965"/>
                  <a:gd name="connsiteX1" fmla="*/ 1411549 w 2857558"/>
                  <a:gd name="connsiteY1" fmla="*/ 0 h 933965"/>
                  <a:gd name="connsiteX2" fmla="*/ 0 w 2857558"/>
                  <a:gd name="connsiteY2" fmla="*/ 0 h 933965"/>
                  <a:gd name="connsiteX3" fmla="*/ 2857558 w 2857558"/>
                  <a:gd name="connsiteY3" fmla="*/ 933965 h 933965"/>
                  <a:gd name="connsiteX0" fmla="*/ 2857558 w 2959190"/>
                  <a:gd name="connsiteY0" fmla="*/ 933965 h 944130"/>
                  <a:gd name="connsiteX1" fmla="*/ 2240453 w 2959190"/>
                  <a:gd name="connsiteY1" fmla="*/ 493532 h 944130"/>
                  <a:gd name="connsiteX2" fmla="*/ 1411549 w 2959190"/>
                  <a:gd name="connsiteY2" fmla="*/ 0 h 944130"/>
                  <a:gd name="connsiteX3" fmla="*/ 0 w 2959190"/>
                  <a:gd name="connsiteY3" fmla="*/ 0 h 944130"/>
                  <a:gd name="connsiteX4" fmla="*/ 2857558 w 2959190"/>
                  <a:gd name="connsiteY4" fmla="*/ 933965 h 944130"/>
                  <a:gd name="connsiteX0" fmla="*/ 2857558 w 2960905"/>
                  <a:gd name="connsiteY0" fmla="*/ 933965 h 944027"/>
                  <a:gd name="connsiteX1" fmla="*/ 2257787 w 2960905"/>
                  <a:gd name="connsiteY1" fmla="*/ 489198 h 944027"/>
                  <a:gd name="connsiteX2" fmla="*/ 1411549 w 2960905"/>
                  <a:gd name="connsiteY2" fmla="*/ 0 h 944027"/>
                  <a:gd name="connsiteX3" fmla="*/ 0 w 2960905"/>
                  <a:gd name="connsiteY3" fmla="*/ 0 h 944027"/>
                  <a:gd name="connsiteX4" fmla="*/ 2857558 w 2960905"/>
                  <a:gd name="connsiteY4" fmla="*/ 933965 h 944027"/>
                  <a:gd name="connsiteX0" fmla="*/ 2857558 w 2960905"/>
                  <a:gd name="connsiteY0" fmla="*/ 933965 h 944027"/>
                  <a:gd name="connsiteX1" fmla="*/ 2257787 w 2960905"/>
                  <a:gd name="connsiteY1" fmla="*/ 489198 h 944027"/>
                  <a:gd name="connsiteX2" fmla="*/ 1411549 w 2960905"/>
                  <a:gd name="connsiteY2" fmla="*/ 0 h 944027"/>
                  <a:gd name="connsiteX3" fmla="*/ 0 w 2960905"/>
                  <a:gd name="connsiteY3" fmla="*/ 0 h 944027"/>
                  <a:gd name="connsiteX4" fmla="*/ 2857558 w 2960905"/>
                  <a:gd name="connsiteY4" fmla="*/ 933965 h 944027"/>
                  <a:gd name="connsiteX0" fmla="*/ 2857558 w 2960905"/>
                  <a:gd name="connsiteY0" fmla="*/ 933965 h 944027"/>
                  <a:gd name="connsiteX1" fmla="*/ 2257787 w 2960905"/>
                  <a:gd name="connsiteY1" fmla="*/ 489198 h 944027"/>
                  <a:gd name="connsiteX2" fmla="*/ 1411549 w 2960905"/>
                  <a:gd name="connsiteY2" fmla="*/ 0 h 944027"/>
                  <a:gd name="connsiteX3" fmla="*/ 0 w 2960905"/>
                  <a:gd name="connsiteY3" fmla="*/ 0 h 944027"/>
                  <a:gd name="connsiteX4" fmla="*/ 2857558 w 2960905"/>
                  <a:gd name="connsiteY4" fmla="*/ 933965 h 944027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257787 w 2857558"/>
                  <a:gd name="connsiteY1" fmla="*/ 489198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57558 w 2857558"/>
                  <a:gd name="connsiteY0" fmla="*/ 933965 h 933965"/>
                  <a:gd name="connsiteX1" fmla="*/ 2301124 w 2857558"/>
                  <a:gd name="connsiteY1" fmla="*/ 519534 h 933965"/>
                  <a:gd name="connsiteX2" fmla="*/ 1411549 w 2857558"/>
                  <a:gd name="connsiteY2" fmla="*/ 0 h 933965"/>
                  <a:gd name="connsiteX3" fmla="*/ 0 w 2857558"/>
                  <a:gd name="connsiteY3" fmla="*/ 0 h 933965"/>
                  <a:gd name="connsiteX4" fmla="*/ 2857558 w 2857558"/>
                  <a:gd name="connsiteY4" fmla="*/ 933965 h 933965"/>
                  <a:gd name="connsiteX0" fmla="*/ 2874892 w 2874892"/>
                  <a:gd name="connsiteY0" fmla="*/ 955633 h 955633"/>
                  <a:gd name="connsiteX1" fmla="*/ 2301124 w 2874892"/>
                  <a:gd name="connsiteY1" fmla="*/ 519534 h 955633"/>
                  <a:gd name="connsiteX2" fmla="*/ 1411549 w 2874892"/>
                  <a:gd name="connsiteY2" fmla="*/ 0 h 955633"/>
                  <a:gd name="connsiteX3" fmla="*/ 0 w 2874892"/>
                  <a:gd name="connsiteY3" fmla="*/ 0 h 955633"/>
                  <a:gd name="connsiteX4" fmla="*/ 2874892 w 2874892"/>
                  <a:gd name="connsiteY4" fmla="*/ 955633 h 955633"/>
                  <a:gd name="connsiteX0" fmla="*/ 2874892 w 2874892"/>
                  <a:gd name="connsiteY0" fmla="*/ 955633 h 955633"/>
                  <a:gd name="connsiteX1" fmla="*/ 2301124 w 2874892"/>
                  <a:gd name="connsiteY1" fmla="*/ 519534 h 955633"/>
                  <a:gd name="connsiteX2" fmla="*/ 1411549 w 2874892"/>
                  <a:gd name="connsiteY2" fmla="*/ 0 h 955633"/>
                  <a:gd name="connsiteX3" fmla="*/ 0 w 2874892"/>
                  <a:gd name="connsiteY3" fmla="*/ 0 h 955633"/>
                  <a:gd name="connsiteX4" fmla="*/ 2874892 w 2874892"/>
                  <a:gd name="connsiteY4" fmla="*/ 955633 h 955633"/>
                  <a:gd name="connsiteX0" fmla="*/ 2874892 w 2874892"/>
                  <a:gd name="connsiteY0" fmla="*/ 955633 h 955633"/>
                  <a:gd name="connsiteX1" fmla="*/ 2175448 w 2874892"/>
                  <a:gd name="connsiteY1" fmla="*/ 432861 h 955633"/>
                  <a:gd name="connsiteX2" fmla="*/ 1411549 w 2874892"/>
                  <a:gd name="connsiteY2" fmla="*/ 0 h 955633"/>
                  <a:gd name="connsiteX3" fmla="*/ 0 w 2874892"/>
                  <a:gd name="connsiteY3" fmla="*/ 0 h 955633"/>
                  <a:gd name="connsiteX4" fmla="*/ 2874892 w 2874892"/>
                  <a:gd name="connsiteY4" fmla="*/ 955633 h 955633"/>
                  <a:gd name="connsiteX0" fmla="*/ 2874892 w 2874892"/>
                  <a:gd name="connsiteY0" fmla="*/ 955633 h 955633"/>
                  <a:gd name="connsiteX1" fmla="*/ 2175448 w 2874892"/>
                  <a:gd name="connsiteY1" fmla="*/ 432861 h 955633"/>
                  <a:gd name="connsiteX2" fmla="*/ 1411549 w 2874892"/>
                  <a:gd name="connsiteY2" fmla="*/ 0 h 955633"/>
                  <a:gd name="connsiteX3" fmla="*/ 0 w 2874892"/>
                  <a:gd name="connsiteY3" fmla="*/ 0 h 955633"/>
                  <a:gd name="connsiteX4" fmla="*/ 2874892 w 2874892"/>
                  <a:gd name="connsiteY4" fmla="*/ 955633 h 955633"/>
                  <a:gd name="connsiteX0" fmla="*/ 2874892 w 2874892"/>
                  <a:gd name="connsiteY0" fmla="*/ 1198318 h 1198318"/>
                  <a:gd name="connsiteX1" fmla="*/ 2175448 w 2874892"/>
                  <a:gd name="connsiteY1" fmla="*/ 675546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75448 w 2874892"/>
                  <a:gd name="connsiteY1" fmla="*/ 675546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75448 w 2874892"/>
                  <a:gd name="connsiteY1" fmla="*/ 692880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75448 w 2874892"/>
                  <a:gd name="connsiteY1" fmla="*/ 692880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58113 w 2874892"/>
                  <a:gd name="connsiteY1" fmla="*/ 710215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58113 w 2874892"/>
                  <a:gd name="connsiteY1" fmla="*/ 710215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874892 w 2874892"/>
                  <a:gd name="connsiteY0" fmla="*/ 1198318 h 1198318"/>
                  <a:gd name="connsiteX1" fmla="*/ 2158113 w 2874892"/>
                  <a:gd name="connsiteY1" fmla="*/ 710215 h 1198318"/>
                  <a:gd name="connsiteX2" fmla="*/ 1402882 w 2874892"/>
                  <a:gd name="connsiteY2" fmla="*/ 0 h 1198318"/>
                  <a:gd name="connsiteX3" fmla="*/ 0 w 2874892"/>
                  <a:gd name="connsiteY3" fmla="*/ 242685 h 1198318"/>
                  <a:gd name="connsiteX4" fmla="*/ 2874892 w 2874892"/>
                  <a:gd name="connsiteY4" fmla="*/ 1198318 h 1198318"/>
                  <a:gd name="connsiteX0" fmla="*/ 2900894 w 2900894"/>
                  <a:gd name="connsiteY0" fmla="*/ 1467004 h 1467004"/>
                  <a:gd name="connsiteX1" fmla="*/ 2184115 w 2900894"/>
                  <a:gd name="connsiteY1" fmla="*/ 978901 h 1467004"/>
                  <a:gd name="connsiteX2" fmla="*/ 1428884 w 2900894"/>
                  <a:gd name="connsiteY2" fmla="*/ 268686 h 1467004"/>
                  <a:gd name="connsiteX3" fmla="*/ 0 w 2900894"/>
                  <a:gd name="connsiteY3" fmla="*/ 0 h 1467004"/>
                  <a:gd name="connsiteX4" fmla="*/ 2900894 w 2900894"/>
                  <a:gd name="connsiteY4" fmla="*/ 1467004 h 1467004"/>
                  <a:gd name="connsiteX0" fmla="*/ 2866225 w 2866225"/>
                  <a:gd name="connsiteY0" fmla="*/ 1462670 h 1462670"/>
                  <a:gd name="connsiteX1" fmla="*/ 2149446 w 2866225"/>
                  <a:gd name="connsiteY1" fmla="*/ 974567 h 1462670"/>
                  <a:gd name="connsiteX2" fmla="*/ 1394215 w 2866225"/>
                  <a:gd name="connsiteY2" fmla="*/ 264352 h 1462670"/>
                  <a:gd name="connsiteX3" fmla="*/ 0 w 2866225"/>
                  <a:gd name="connsiteY3" fmla="*/ 0 h 1462670"/>
                  <a:gd name="connsiteX4" fmla="*/ 2866225 w 2866225"/>
                  <a:gd name="connsiteY4" fmla="*/ 1462670 h 1462670"/>
                  <a:gd name="connsiteX0" fmla="*/ 2879226 w 2879226"/>
                  <a:gd name="connsiteY0" fmla="*/ 1462670 h 1462670"/>
                  <a:gd name="connsiteX1" fmla="*/ 2162447 w 2879226"/>
                  <a:gd name="connsiteY1" fmla="*/ 974567 h 1462670"/>
                  <a:gd name="connsiteX2" fmla="*/ 1407216 w 2879226"/>
                  <a:gd name="connsiteY2" fmla="*/ 264352 h 1462670"/>
                  <a:gd name="connsiteX3" fmla="*/ 0 w 2879226"/>
                  <a:gd name="connsiteY3" fmla="*/ 0 h 1462670"/>
                  <a:gd name="connsiteX4" fmla="*/ 2879226 w 2879226"/>
                  <a:gd name="connsiteY4" fmla="*/ 1462670 h 1462670"/>
                  <a:gd name="connsiteX0" fmla="*/ 2879226 w 2879226"/>
                  <a:gd name="connsiteY0" fmla="*/ 1462670 h 1462670"/>
                  <a:gd name="connsiteX1" fmla="*/ 2162447 w 2879226"/>
                  <a:gd name="connsiteY1" fmla="*/ 974567 h 1462670"/>
                  <a:gd name="connsiteX2" fmla="*/ 1407216 w 2879226"/>
                  <a:gd name="connsiteY2" fmla="*/ 264352 h 1462670"/>
                  <a:gd name="connsiteX3" fmla="*/ 0 w 2879226"/>
                  <a:gd name="connsiteY3" fmla="*/ 0 h 1462670"/>
                  <a:gd name="connsiteX4" fmla="*/ 2879226 w 2879226"/>
                  <a:gd name="connsiteY4" fmla="*/ 1462670 h 1462670"/>
                  <a:gd name="connsiteX0" fmla="*/ 2879226 w 2879226"/>
                  <a:gd name="connsiteY0" fmla="*/ 1462670 h 1462670"/>
                  <a:gd name="connsiteX1" fmla="*/ 2162447 w 2879226"/>
                  <a:gd name="connsiteY1" fmla="*/ 974567 h 1462670"/>
                  <a:gd name="connsiteX2" fmla="*/ 1407216 w 2879226"/>
                  <a:gd name="connsiteY2" fmla="*/ 264352 h 1462670"/>
                  <a:gd name="connsiteX3" fmla="*/ 0 w 2879226"/>
                  <a:gd name="connsiteY3" fmla="*/ 0 h 1462670"/>
                  <a:gd name="connsiteX4" fmla="*/ 2879226 w 2879226"/>
                  <a:gd name="connsiteY4" fmla="*/ 1462670 h 1462670"/>
                  <a:gd name="connsiteX0" fmla="*/ 2879226 w 2879226"/>
                  <a:gd name="connsiteY0" fmla="*/ 1462670 h 1462670"/>
                  <a:gd name="connsiteX1" fmla="*/ 2162447 w 2879226"/>
                  <a:gd name="connsiteY1" fmla="*/ 974567 h 1462670"/>
                  <a:gd name="connsiteX2" fmla="*/ 1407216 w 2879226"/>
                  <a:gd name="connsiteY2" fmla="*/ 264352 h 1462670"/>
                  <a:gd name="connsiteX3" fmla="*/ 0 w 2879226"/>
                  <a:gd name="connsiteY3" fmla="*/ 0 h 1462670"/>
                  <a:gd name="connsiteX4" fmla="*/ 2879226 w 2879226"/>
                  <a:gd name="connsiteY4" fmla="*/ 1462670 h 1462670"/>
                  <a:gd name="connsiteX0" fmla="*/ 2601873 w 2601873"/>
                  <a:gd name="connsiteY0" fmla="*/ 1310992 h 1310992"/>
                  <a:gd name="connsiteX1" fmla="*/ 2162447 w 2601873"/>
                  <a:gd name="connsiteY1" fmla="*/ 974567 h 1310992"/>
                  <a:gd name="connsiteX2" fmla="*/ 1407216 w 2601873"/>
                  <a:gd name="connsiteY2" fmla="*/ 264352 h 1310992"/>
                  <a:gd name="connsiteX3" fmla="*/ 0 w 2601873"/>
                  <a:gd name="connsiteY3" fmla="*/ 0 h 1310992"/>
                  <a:gd name="connsiteX4" fmla="*/ 2601873 w 2601873"/>
                  <a:gd name="connsiteY4" fmla="*/ 1310992 h 1310992"/>
                  <a:gd name="connsiteX0" fmla="*/ 2601873 w 2601873"/>
                  <a:gd name="connsiteY0" fmla="*/ 1310992 h 1310992"/>
                  <a:gd name="connsiteX1" fmla="*/ 2162447 w 2601873"/>
                  <a:gd name="connsiteY1" fmla="*/ 974567 h 1310992"/>
                  <a:gd name="connsiteX2" fmla="*/ 1407216 w 2601873"/>
                  <a:gd name="connsiteY2" fmla="*/ 264352 h 1310992"/>
                  <a:gd name="connsiteX3" fmla="*/ 0 w 2601873"/>
                  <a:gd name="connsiteY3" fmla="*/ 0 h 1310992"/>
                  <a:gd name="connsiteX4" fmla="*/ 2601873 w 2601873"/>
                  <a:gd name="connsiteY4" fmla="*/ 1310992 h 1310992"/>
                  <a:gd name="connsiteX0" fmla="*/ 2601873 w 2637152"/>
                  <a:gd name="connsiteY0" fmla="*/ 1310992 h 1312603"/>
                  <a:gd name="connsiteX1" fmla="*/ 1407216 w 2637152"/>
                  <a:gd name="connsiteY1" fmla="*/ 264352 h 1312603"/>
                  <a:gd name="connsiteX2" fmla="*/ 0 w 2637152"/>
                  <a:gd name="connsiteY2" fmla="*/ 0 h 1312603"/>
                  <a:gd name="connsiteX3" fmla="*/ 2601873 w 2637152"/>
                  <a:gd name="connsiteY3" fmla="*/ 1310992 h 1312603"/>
                  <a:gd name="connsiteX0" fmla="*/ 2601873 w 2628373"/>
                  <a:gd name="connsiteY0" fmla="*/ 1310992 h 1313169"/>
                  <a:gd name="connsiteX1" fmla="*/ 1407216 w 2628373"/>
                  <a:gd name="connsiteY1" fmla="*/ 264352 h 1313169"/>
                  <a:gd name="connsiteX2" fmla="*/ 0 w 2628373"/>
                  <a:gd name="connsiteY2" fmla="*/ 0 h 1313169"/>
                  <a:gd name="connsiteX3" fmla="*/ 2601873 w 2628373"/>
                  <a:gd name="connsiteY3" fmla="*/ 1310992 h 1313169"/>
                  <a:gd name="connsiteX0" fmla="*/ 2601873 w 2601873"/>
                  <a:gd name="connsiteY0" fmla="*/ 1310992 h 1310992"/>
                  <a:gd name="connsiteX1" fmla="*/ 1407216 w 2601873"/>
                  <a:gd name="connsiteY1" fmla="*/ 264352 h 1310992"/>
                  <a:gd name="connsiteX2" fmla="*/ 0 w 2601873"/>
                  <a:gd name="connsiteY2" fmla="*/ 0 h 1310992"/>
                  <a:gd name="connsiteX3" fmla="*/ 2601873 w 2601873"/>
                  <a:gd name="connsiteY3" fmla="*/ 1310992 h 1310992"/>
                  <a:gd name="connsiteX0" fmla="*/ 2593206 w 2593206"/>
                  <a:gd name="connsiteY0" fmla="*/ 1644683 h 1644683"/>
                  <a:gd name="connsiteX1" fmla="*/ 1398549 w 2593206"/>
                  <a:gd name="connsiteY1" fmla="*/ 598043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81215 w 2593206"/>
                  <a:gd name="connsiteY1" fmla="*/ 372693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81215 w 2593206"/>
                  <a:gd name="connsiteY1" fmla="*/ 372693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77027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77027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77027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55359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55359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44683 h 1644683"/>
                  <a:gd name="connsiteX1" fmla="*/ 1398550 w 2593206"/>
                  <a:gd name="connsiteY1" fmla="*/ 355359 h 1644683"/>
                  <a:gd name="connsiteX2" fmla="*/ 0 w 2593206"/>
                  <a:gd name="connsiteY2" fmla="*/ 0 h 1644683"/>
                  <a:gd name="connsiteX3" fmla="*/ 2593206 w 2593206"/>
                  <a:gd name="connsiteY3" fmla="*/ 1644683 h 1644683"/>
                  <a:gd name="connsiteX0" fmla="*/ 2593206 w 2593206"/>
                  <a:gd name="connsiteY0" fmla="*/ 1631682 h 1631682"/>
                  <a:gd name="connsiteX1" fmla="*/ 1398550 w 2593206"/>
                  <a:gd name="connsiteY1" fmla="*/ 355359 h 1631682"/>
                  <a:gd name="connsiteX2" fmla="*/ 0 w 2593206"/>
                  <a:gd name="connsiteY2" fmla="*/ 0 h 1631682"/>
                  <a:gd name="connsiteX3" fmla="*/ 2593206 w 2593206"/>
                  <a:gd name="connsiteY3" fmla="*/ 1631682 h 1631682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49869 w 2549869"/>
                  <a:gd name="connsiteY0" fmla="*/ 1618681 h 1618681"/>
                  <a:gd name="connsiteX1" fmla="*/ 1398550 w 2549869"/>
                  <a:gd name="connsiteY1" fmla="*/ 355359 h 1618681"/>
                  <a:gd name="connsiteX2" fmla="*/ 0 w 2549869"/>
                  <a:gd name="connsiteY2" fmla="*/ 0 h 1618681"/>
                  <a:gd name="connsiteX3" fmla="*/ 2549869 w 2549869"/>
                  <a:gd name="connsiteY3" fmla="*/ 1618681 h 1618681"/>
                  <a:gd name="connsiteX0" fmla="*/ 2559394 w 2559394"/>
                  <a:gd name="connsiteY0" fmla="*/ 1611537 h 1611537"/>
                  <a:gd name="connsiteX1" fmla="*/ 1398550 w 2559394"/>
                  <a:gd name="connsiteY1" fmla="*/ 355359 h 1611537"/>
                  <a:gd name="connsiteX2" fmla="*/ 0 w 2559394"/>
                  <a:gd name="connsiteY2" fmla="*/ 0 h 1611537"/>
                  <a:gd name="connsiteX3" fmla="*/ 2559394 w 2559394"/>
                  <a:gd name="connsiteY3" fmla="*/ 1611537 h 1611537"/>
                  <a:gd name="connsiteX0" fmla="*/ 2559394 w 2559394"/>
                  <a:gd name="connsiteY0" fmla="*/ 1611537 h 1611537"/>
                  <a:gd name="connsiteX1" fmla="*/ 1398550 w 2559394"/>
                  <a:gd name="connsiteY1" fmla="*/ 355359 h 1611537"/>
                  <a:gd name="connsiteX2" fmla="*/ 0 w 2559394"/>
                  <a:gd name="connsiteY2" fmla="*/ 0 h 1611537"/>
                  <a:gd name="connsiteX3" fmla="*/ 2559394 w 2559394"/>
                  <a:gd name="connsiteY3" fmla="*/ 1611537 h 1611537"/>
                  <a:gd name="connsiteX0" fmla="*/ 2559394 w 2559394"/>
                  <a:gd name="connsiteY0" fmla="*/ 1611537 h 1611537"/>
                  <a:gd name="connsiteX1" fmla="*/ 1398550 w 2559394"/>
                  <a:gd name="connsiteY1" fmla="*/ 355359 h 1611537"/>
                  <a:gd name="connsiteX2" fmla="*/ 0 w 2559394"/>
                  <a:gd name="connsiteY2" fmla="*/ 0 h 1611537"/>
                  <a:gd name="connsiteX3" fmla="*/ 2559394 w 2559394"/>
                  <a:gd name="connsiteY3" fmla="*/ 1611537 h 1611537"/>
                  <a:gd name="connsiteX0" fmla="*/ 2609400 w 2609400"/>
                  <a:gd name="connsiteY0" fmla="*/ 1625825 h 1625825"/>
                  <a:gd name="connsiteX1" fmla="*/ 1398550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398550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398550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398550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405081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405081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9400 w 2609400"/>
                  <a:gd name="connsiteY0" fmla="*/ 1625825 h 1625825"/>
                  <a:gd name="connsiteX1" fmla="*/ 1405081 w 2609400"/>
                  <a:gd name="connsiteY1" fmla="*/ 355359 h 1625825"/>
                  <a:gd name="connsiteX2" fmla="*/ 0 w 2609400"/>
                  <a:gd name="connsiteY2" fmla="*/ 0 h 1625825"/>
                  <a:gd name="connsiteX3" fmla="*/ 2609400 w 2609400"/>
                  <a:gd name="connsiteY3" fmla="*/ 1625825 h 1625825"/>
                  <a:gd name="connsiteX0" fmla="*/ 2605923 w 2605923"/>
                  <a:gd name="connsiteY0" fmla="*/ 1625825 h 1625825"/>
                  <a:gd name="connsiteX1" fmla="*/ 1401604 w 2605923"/>
                  <a:gd name="connsiteY1" fmla="*/ 355359 h 1625825"/>
                  <a:gd name="connsiteX2" fmla="*/ 0 w 2605923"/>
                  <a:gd name="connsiteY2" fmla="*/ 0 h 1625825"/>
                  <a:gd name="connsiteX3" fmla="*/ 2605923 w 2605923"/>
                  <a:gd name="connsiteY3" fmla="*/ 1625825 h 16258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05923" h="1625825">
                    <a:moveTo>
                      <a:pt x="2605923" y="1625825"/>
                    </a:moveTo>
                    <a:cubicBezTo>
                      <a:pt x="1888916" y="1152329"/>
                      <a:pt x="1469593" y="865752"/>
                      <a:pt x="1401604" y="355359"/>
                    </a:cubicBezTo>
                    <a:lnTo>
                      <a:pt x="0" y="0"/>
                    </a:lnTo>
                    <a:cubicBezTo>
                      <a:pt x="46787" y="1048043"/>
                      <a:pt x="1246189" y="903146"/>
                      <a:pt x="2605923" y="1625825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>
                      <a:lumMod val="30000"/>
                    </a:schemeClr>
                  </a:gs>
                  <a:gs pos="65000">
                    <a:schemeClr val="accent1"/>
                  </a:gs>
                  <a:gs pos="100000">
                    <a:schemeClr val="accent1"/>
                  </a:gs>
                </a:gsLst>
                <a:lin ang="15000000" scaled="0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71" name="Rounded Rectangle 5">
            <a:extLst>
              <a:ext uri="{FF2B5EF4-FFF2-40B4-BE49-F238E27FC236}">
                <a16:creationId xmlns:a16="http://schemas.microsoft.com/office/drawing/2014/main" id="{CF514E49-F9E1-43C7-89EF-BD89115CC0B3}"/>
              </a:ext>
            </a:extLst>
          </p:cNvPr>
          <p:cNvSpPr>
            <a:spLocks/>
          </p:cNvSpPr>
          <p:nvPr/>
        </p:nvSpPr>
        <p:spPr>
          <a:xfrm>
            <a:off x="2508865" y="4106271"/>
            <a:ext cx="245686" cy="245686"/>
          </a:xfrm>
          <a:custGeom>
            <a:avLst/>
            <a:gdLst/>
            <a:ahLst/>
            <a:cxnLst/>
            <a:rect l="l" t="t" r="r" b="b"/>
            <a:pathLst>
              <a:path w="3928707" h="3954781">
                <a:moveTo>
                  <a:pt x="2773336" y="2238726"/>
                </a:moveTo>
                <a:cubicBezTo>
                  <a:pt x="2746826" y="2238726"/>
                  <a:pt x="2725335" y="2260217"/>
                  <a:pt x="2725335" y="2286727"/>
                </a:cubicBezTo>
                <a:lnTo>
                  <a:pt x="2725335" y="2478725"/>
                </a:lnTo>
                <a:cubicBezTo>
                  <a:pt x="2725335" y="2505235"/>
                  <a:pt x="2746826" y="2526726"/>
                  <a:pt x="2773336" y="2526726"/>
                </a:cubicBezTo>
                <a:lnTo>
                  <a:pt x="2965334" y="2526726"/>
                </a:lnTo>
                <a:cubicBezTo>
                  <a:pt x="2991844" y="2526726"/>
                  <a:pt x="3013335" y="2505235"/>
                  <a:pt x="3013335" y="2478725"/>
                </a:cubicBezTo>
                <a:lnTo>
                  <a:pt x="3013335" y="2286727"/>
                </a:lnTo>
                <a:cubicBezTo>
                  <a:pt x="3013335" y="2260217"/>
                  <a:pt x="2991844" y="2238726"/>
                  <a:pt x="2965334" y="2238726"/>
                </a:cubicBezTo>
                <a:close/>
                <a:moveTo>
                  <a:pt x="2313922" y="2238726"/>
                </a:moveTo>
                <a:cubicBezTo>
                  <a:pt x="2287412" y="2238726"/>
                  <a:pt x="2265921" y="2260217"/>
                  <a:pt x="2265921" y="2286727"/>
                </a:cubicBezTo>
                <a:lnTo>
                  <a:pt x="2265921" y="2478725"/>
                </a:lnTo>
                <a:cubicBezTo>
                  <a:pt x="2265921" y="2505235"/>
                  <a:pt x="2287412" y="2526726"/>
                  <a:pt x="2313922" y="2526726"/>
                </a:cubicBezTo>
                <a:lnTo>
                  <a:pt x="2505920" y="2526726"/>
                </a:lnTo>
                <a:cubicBezTo>
                  <a:pt x="2532430" y="2526726"/>
                  <a:pt x="2553921" y="2505235"/>
                  <a:pt x="2553921" y="2478725"/>
                </a:cubicBezTo>
                <a:lnTo>
                  <a:pt x="2553921" y="2286727"/>
                </a:lnTo>
                <a:cubicBezTo>
                  <a:pt x="2553921" y="2260217"/>
                  <a:pt x="2532430" y="2238726"/>
                  <a:pt x="2505920" y="2238726"/>
                </a:cubicBezTo>
                <a:close/>
                <a:moveTo>
                  <a:pt x="1854508" y="2238726"/>
                </a:moveTo>
                <a:cubicBezTo>
                  <a:pt x="1827998" y="2238726"/>
                  <a:pt x="1806507" y="2260217"/>
                  <a:pt x="1806507" y="2286727"/>
                </a:cubicBezTo>
                <a:lnTo>
                  <a:pt x="1806507" y="2478725"/>
                </a:lnTo>
                <a:cubicBezTo>
                  <a:pt x="1806507" y="2505235"/>
                  <a:pt x="1827998" y="2526726"/>
                  <a:pt x="1854508" y="2526726"/>
                </a:cubicBezTo>
                <a:lnTo>
                  <a:pt x="2046506" y="2526726"/>
                </a:lnTo>
                <a:cubicBezTo>
                  <a:pt x="2073016" y="2526726"/>
                  <a:pt x="2094507" y="2505235"/>
                  <a:pt x="2094507" y="2478725"/>
                </a:cubicBezTo>
                <a:lnTo>
                  <a:pt x="2094507" y="2286727"/>
                </a:lnTo>
                <a:cubicBezTo>
                  <a:pt x="2094507" y="2260217"/>
                  <a:pt x="2073016" y="2238726"/>
                  <a:pt x="2046506" y="2238726"/>
                </a:cubicBezTo>
                <a:close/>
                <a:moveTo>
                  <a:pt x="879732" y="2133675"/>
                </a:moveTo>
                <a:cubicBezTo>
                  <a:pt x="767330" y="2133675"/>
                  <a:pt x="676210" y="2224795"/>
                  <a:pt x="676210" y="2337197"/>
                </a:cubicBezTo>
                <a:cubicBezTo>
                  <a:pt x="676210" y="2449599"/>
                  <a:pt x="767330" y="2540719"/>
                  <a:pt x="879732" y="2540719"/>
                </a:cubicBezTo>
                <a:cubicBezTo>
                  <a:pt x="956121" y="2540719"/>
                  <a:pt x="1022681" y="2498634"/>
                  <a:pt x="1054808" y="2434886"/>
                </a:cubicBezTo>
                <a:lnTo>
                  <a:pt x="1469273" y="2434887"/>
                </a:lnTo>
                <a:cubicBezTo>
                  <a:pt x="1529381" y="2434887"/>
                  <a:pt x="1578108" y="2386160"/>
                  <a:pt x="1578108" y="2326052"/>
                </a:cubicBezTo>
                <a:cubicBezTo>
                  <a:pt x="1578108" y="2265944"/>
                  <a:pt x="1529381" y="2217217"/>
                  <a:pt x="1469273" y="2217217"/>
                </a:cubicBezTo>
                <a:lnTo>
                  <a:pt x="1039779" y="2217217"/>
                </a:lnTo>
                <a:cubicBezTo>
                  <a:pt x="1005455" y="2165662"/>
                  <a:pt x="946329" y="2133675"/>
                  <a:pt x="879732" y="2133675"/>
                </a:cubicBezTo>
                <a:close/>
                <a:moveTo>
                  <a:pt x="2773336" y="1699178"/>
                </a:moveTo>
                <a:cubicBezTo>
                  <a:pt x="2746826" y="1699178"/>
                  <a:pt x="2725335" y="1720669"/>
                  <a:pt x="2725335" y="1747179"/>
                </a:cubicBezTo>
                <a:lnTo>
                  <a:pt x="2725335" y="1939177"/>
                </a:lnTo>
                <a:cubicBezTo>
                  <a:pt x="2725335" y="1965687"/>
                  <a:pt x="2746826" y="1987178"/>
                  <a:pt x="2773336" y="1987178"/>
                </a:cubicBezTo>
                <a:lnTo>
                  <a:pt x="2965334" y="1987178"/>
                </a:lnTo>
                <a:cubicBezTo>
                  <a:pt x="2991844" y="1987178"/>
                  <a:pt x="3013335" y="1965687"/>
                  <a:pt x="3013335" y="1939177"/>
                </a:cubicBezTo>
                <a:lnTo>
                  <a:pt x="3013335" y="1747179"/>
                </a:lnTo>
                <a:cubicBezTo>
                  <a:pt x="3013335" y="1720669"/>
                  <a:pt x="2991844" y="1699178"/>
                  <a:pt x="2965334" y="1699178"/>
                </a:cubicBezTo>
                <a:close/>
                <a:moveTo>
                  <a:pt x="2313922" y="1699178"/>
                </a:moveTo>
                <a:cubicBezTo>
                  <a:pt x="2287412" y="1699178"/>
                  <a:pt x="2265921" y="1720669"/>
                  <a:pt x="2265921" y="1747179"/>
                </a:cubicBezTo>
                <a:lnTo>
                  <a:pt x="2265921" y="1939177"/>
                </a:lnTo>
                <a:cubicBezTo>
                  <a:pt x="2265921" y="1965687"/>
                  <a:pt x="2287412" y="1987178"/>
                  <a:pt x="2313922" y="1987178"/>
                </a:cubicBezTo>
                <a:lnTo>
                  <a:pt x="2505920" y="1987178"/>
                </a:lnTo>
                <a:cubicBezTo>
                  <a:pt x="2532430" y="1987178"/>
                  <a:pt x="2553921" y="1965687"/>
                  <a:pt x="2553921" y="1939177"/>
                </a:cubicBezTo>
                <a:lnTo>
                  <a:pt x="2553921" y="1747179"/>
                </a:lnTo>
                <a:cubicBezTo>
                  <a:pt x="2553921" y="1720669"/>
                  <a:pt x="2532430" y="1699178"/>
                  <a:pt x="2505920" y="1699178"/>
                </a:cubicBezTo>
                <a:close/>
                <a:moveTo>
                  <a:pt x="1854508" y="1699178"/>
                </a:moveTo>
                <a:cubicBezTo>
                  <a:pt x="1827998" y="1699178"/>
                  <a:pt x="1806507" y="1720669"/>
                  <a:pt x="1806507" y="1747179"/>
                </a:cubicBezTo>
                <a:lnTo>
                  <a:pt x="1806507" y="1939177"/>
                </a:lnTo>
                <a:cubicBezTo>
                  <a:pt x="1806507" y="1965687"/>
                  <a:pt x="1827998" y="1987178"/>
                  <a:pt x="1854508" y="1987178"/>
                </a:cubicBezTo>
                <a:lnTo>
                  <a:pt x="2046506" y="1987178"/>
                </a:lnTo>
                <a:cubicBezTo>
                  <a:pt x="2073016" y="1987178"/>
                  <a:pt x="2094507" y="1965687"/>
                  <a:pt x="2094507" y="1939177"/>
                </a:cubicBezTo>
                <a:lnTo>
                  <a:pt x="2094507" y="1747179"/>
                </a:lnTo>
                <a:cubicBezTo>
                  <a:pt x="2094507" y="1720669"/>
                  <a:pt x="2073016" y="1699178"/>
                  <a:pt x="2046506" y="1699178"/>
                </a:cubicBezTo>
                <a:close/>
                <a:moveTo>
                  <a:pt x="1035948" y="1186216"/>
                </a:moveTo>
                <a:cubicBezTo>
                  <a:pt x="1165960" y="1186216"/>
                  <a:pt x="1271356" y="1291612"/>
                  <a:pt x="1271356" y="1421624"/>
                </a:cubicBezTo>
                <a:cubicBezTo>
                  <a:pt x="1271356" y="1551636"/>
                  <a:pt x="1165960" y="1657032"/>
                  <a:pt x="1035948" y="1657032"/>
                </a:cubicBezTo>
                <a:cubicBezTo>
                  <a:pt x="905936" y="1657032"/>
                  <a:pt x="800540" y="1551636"/>
                  <a:pt x="800540" y="1421624"/>
                </a:cubicBezTo>
                <a:cubicBezTo>
                  <a:pt x="800540" y="1291612"/>
                  <a:pt x="905936" y="1186216"/>
                  <a:pt x="1035948" y="1186216"/>
                </a:cubicBezTo>
                <a:close/>
                <a:moveTo>
                  <a:pt x="2773336" y="1159631"/>
                </a:moveTo>
                <a:cubicBezTo>
                  <a:pt x="2746826" y="1159631"/>
                  <a:pt x="2725335" y="1181122"/>
                  <a:pt x="2725335" y="1207632"/>
                </a:cubicBezTo>
                <a:lnTo>
                  <a:pt x="2725335" y="1399630"/>
                </a:lnTo>
                <a:cubicBezTo>
                  <a:pt x="2725335" y="1426140"/>
                  <a:pt x="2746826" y="1447631"/>
                  <a:pt x="2773336" y="1447631"/>
                </a:cubicBezTo>
                <a:lnTo>
                  <a:pt x="2965334" y="1447631"/>
                </a:lnTo>
                <a:cubicBezTo>
                  <a:pt x="2991844" y="1447631"/>
                  <a:pt x="3013335" y="1426140"/>
                  <a:pt x="3013335" y="1399630"/>
                </a:cubicBezTo>
                <a:lnTo>
                  <a:pt x="3013335" y="1207632"/>
                </a:lnTo>
                <a:cubicBezTo>
                  <a:pt x="3013335" y="1181122"/>
                  <a:pt x="2991844" y="1159631"/>
                  <a:pt x="2965334" y="1159631"/>
                </a:cubicBezTo>
                <a:close/>
                <a:moveTo>
                  <a:pt x="2313922" y="1159631"/>
                </a:moveTo>
                <a:cubicBezTo>
                  <a:pt x="2287412" y="1159631"/>
                  <a:pt x="2265921" y="1181122"/>
                  <a:pt x="2265921" y="1207632"/>
                </a:cubicBezTo>
                <a:lnTo>
                  <a:pt x="2265921" y="1399630"/>
                </a:lnTo>
                <a:cubicBezTo>
                  <a:pt x="2265921" y="1426140"/>
                  <a:pt x="2287412" y="1447631"/>
                  <a:pt x="2313922" y="1447631"/>
                </a:cubicBezTo>
                <a:lnTo>
                  <a:pt x="2505920" y="1447631"/>
                </a:lnTo>
                <a:cubicBezTo>
                  <a:pt x="2532430" y="1447631"/>
                  <a:pt x="2553921" y="1426140"/>
                  <a:pt x="2553921" y="1399630"/>
                </a:cubicBezTo>
                <a:lnTo>
                  <a:pt x="2553921" y="1207632"/>
                </a:lnTo>
                <a:cubicBezTo>
                  <a:pt x="2553921" y="1181122"/>
                  <a:pt x="2532430" y="1159631"/>
                  <a:pt x="2505920" y="1159631"/>
                </a:cubicBezTo>
                <a:close/>
                <a:moveTo>
                  <a:pt x="1854508" y="1159631"/>
                </a:moveTo>
                <a:cubicBezTo>
                  <a:pt x="1827998" y="1159631"/>
                  <a:pt x="1806507" y="1181122"/>
                  <a:pt x="1806507" y="1207632"/>
                </a:cubicBezTo>
                <a:lnTo>
                  <a:pt x="1806507" y="1399630"/>
                </a:lnTo>
                <a:cubicBezTo>
                  <a:pt x="1806507" y="1426140"/>
                  <a:pt x="1827998" y="1447631"/>
                  <a:pt x="1854508" y="1447631"/>
                </a:cubicBezTo>
                <a:lnTo>
                  <a:pt x="2046506" y="1447631"/>
                </a:lnTo>
                <a:cubicBezTo>
                  <a:pt x="2073016" y="1447631"/>
                  <a:pt x="2094507" y="1426140"/>
                  <a:pt x="2094507" y="1399630"/>
                </a:cubicBezTo>
                <a:lnTo>
                  <a:pt x="2094507" y="1207632"/>
                </a:lnTo>
                <a:cubicBezTo>
                  <a:pt x="2094507" y="1181122"/>
                  <a:pt x="2073016" y="1159631"/>
                  <a:pt x="2046506" y="1159631"/>
                </a:cubicBezTo>
                <a:close/>
                <a:moveTo>
                  <a:pt x="1035947" y="1097587"/>
                </a:moveTo>
                <a:cubicBezTo>
                  <a:pt x="856987" y="1097587"/>
                  <a:pt x="711911" y="1242663"/>
                  <a:pt x="711911" y="1421623"/>
                </a:cubicBezTo>
                <a:cubicBezTo>
                  <a:pt x="711911" y="1600583"/>
                  <a:pt x="856987" y="1745659"/>
                  <a:pt x="1035947" y="1745659"/>
                </a:cubicBezTo>
                <a:cubicBezTo>
                  <a:pt x="1214907" y="1745659"/>
                  <a:pt x="1359983" y="1600583"/>
                  <a:pt x="1359983" y="1421623"/>
                </a:cubicBezTo>
                <a:cubicBezTo>
                  <a:pt x="1359983" y="1242663"/>
                  <a:pt x="1214907" y="1097587"/>
                  <a:pt x="1035947" y="1097587"/>
                </a:cubicBezTo>
                <a:close/>
                <a:moveTo>
                  <a:pt x="593124" y="376367"/>
                </a:moveTo>
                <a:lnTo>
                  <a:pt x="3225543" y="376367"/>
                </a:lnTo>
                <a:cubicBezTo>
                  <a:pt x="3328637" y="376367"/>
                  <a:pt x="3412211" y="459941"/>
                  <a:pt x="3412211" y="563035"/>
                </a:cubicBezTo>
                <a:lnTo>
                  <a:pt x="3412211" y="3074837"/>
                </a:lnTo>
                <a:cubicBezTo>
                  <a:pt x="3412211" y="3177931"/>
                  <a:pt x="3328637" y="3261505"/>
                  <a:pt x="3225543" y="3261505"/>
                </a:cubicBezTo>
                <a:lnTo>
                  <a:pt x="593124" y="3261505"/>
                </a:lnTo>
                <a:cubicBezTo>
                  <a:pt x="490030" y="3261505"/>
                  <a:pt x="406456" y="3177931"/>
                  <a:pt x="406456" y="3074837"/>
                </a:cubicBezTo>
                <a:lnTo>
                  <a:pt x="406456" y="563035"/>
                </a:lnTo>
                <a:cubicBezTo>
                  <a:pt x="406456" y="459941"/>
                  <a:pt x="490030" y="376367"/>
                  <a:pt x="593124" y="376367"/>
                </a:cubicBezTo>
                <a:close/>
                <a:moveTo>
                  <a:pt x="466365" y="263607"/>
                </a:moveTo>
                <a:cubicBezTo>
                  <a:pt x="353740" y="263607"/>
                  <a:pt x="262440" y="354907"/>
                  <a:pt x="262440" y="467532"/>
                </a:cubicBezTo>
                <a:lnTo>
                  <a:pt x="262440" y="3211530"/>
                </a:lnTo>
                <a:cubicBezTo>
                  <a:pt x="262440" y="3324155"/>
                  <a:pt x="353740" y="3415455"/>
                  <a:pt x="466365" y="3415455"/>
                </a:cubicBezTo>
                <a:lnTo>
                  <a:pt x="3352302" y="3415455"/>
                </a:lnTo>
                <a:cubicBezTo>
                  <a:pt x="3464927" y="3415455"/>
                  <a:pt x="3556227" y="3324155"/>
                  <a:pt x="3556227" y="3211530"/>
                </a:cubicBezTo>
                <a:lnTo>
                  <a:pt x="3556227" y="2945906"/>
                </a:lnTo>
                <a:lnTo>
                  <a:pt x="3604113" y="2945906"/>
                </a:lnTo>
                <a:cubicBezTo>
                  <a:pt x="3647262" y="2945906"/>
                  <a:pt x="3682241" y="2910927"/>
                  <a:pt x="3682241" y="2867778"/>
                </a:cubicBezTo>
                <a:lnTo>
                  <a:pt x="3682241" y="2555278"/>
                </a:lnTo>
                <a:cubicBezTo>
                  <a:pt x="3682241" y="2512129"/>
                  <a:pt x="3647262" y="2477150"/>
                  <a:pt x="3604113" y="2477150"/>
                </a:cubicBezTo>
                <a:lnTo>
                  <a:pt x="3556227" y="2477150"/>
                </a:lnTo>
                <a:lnTo>
                  <a:pt x="3556227" y="1181006"/>
                </a:lnTo>
                <a:lnTo>
                  <a:pt x="3604113" y="1181006"/>
                </a:lnTo>
                <a:cubicBezTo>
                  <a:pt x="3647262" y="1181006"/>
                  <a:pt x="3682241" y="1146027"/>
                  <a:pt x="3682241" y="1102878"/>
                </a:cubicBezTo>
                <a:lnTo>
                  <a:pt x="3682241" y="790378"/>
                </a:lnTo>
                <a:cubicBezTo>
                  <a:pt x="3682241" y="747229"/>
                  <a:pt x="3647262" y="712250"/>
                  <a:pt x="3604113" y="712250"/>
                </a:cubicBezTo>
                <a:lnTo>
                  <a:pt x="3556227" y="712250"/>
                </a:lnTo>
                <a:lnTo>
                  <a:pt x="3556227" y="467532"/>
                </a:lnTo>
                <a:cubicBezTo>
                  <a:pt x="3556227" y="354907"/>
                  <a:pt x="3464927" y="263607"/>
                  <a:pt x="3352302" y="263607"/>
                </a:cubicBezTo>
                <a:close/>
                <a:moveTo>
                  <a:pt x="235370" y="0"/>
                </a:moveTo>
                <a:lnTo>
                  <a:pt x="3693337" y="0"/>
                </a:lnTo>
                <a:cubicBezTo>
                  <a:pt x="3823328" y="0"/>
                  <a:pt x="3928707" y="105379"/>
                  <a:pt x="3928707" y="235370"/>
                </a:cubicBezTo>
                <a:lnTo>
                  <a:pt x="3928707" y="3402502"/>
                </a:lnTo>
                <a:cubicBezTo>
                  <a:pt x="3928707" y="3485210"/>
                  <a:pt x="3886047" y="3557954"/>
                  <a:pt x="3821334" y="3599629"/>
                </a:cubicBezTo>
                <a:lnTo>
                  <a:pt x="3732546" y="3954781"/>
                </a:lnTo>
                <a:lnTo>
                  <a:pt x="2998166" y="3954781"/>
                </a:lnTo>
                <a:lnTo>
                  <a:pt x="2918939" y="3637872"/>
                </a:lnTo>
                <a:lnTo>
                  <a:pt x="1025164" y="3637872"/>
                </a:lnTo>
                <a:lnTo>
                  <a:pt x="945937" y="3954781"/>
                </a:lnTo>
                <a:lnTo>
                  <a:pt x="211557" y="3954781"/>
                </a:lnTo>
                <a:lnTo>
                  <a:pt x="125186" y="3609298"/>
                </a:lnTo>
                <a:cubicBezTo>
                  <a:pt x="50483" y="3570656"/>
                  <a:pt x="0" y="3492475"/>
                  <a:pt x="0" y="3402502"/>
                </a:cubicBezTo>
                <a:lnTo>
                  <a:pt x="0" y="235370"/>
                </a:lnTo>
                <a:cubicBezTo>
                  <a:pt x="0" y="105379"/>
                  <a:pt x="105379" y="0"/>
                  <a:pt x="2353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2" name="Rectangle 15">
            <a:extLst>
              <a:ext uri="{FF2B5EF4-FFF2-40B4-BE49-F238E27FC236}">
                <a16:creationId xmlns:a16="http://schemas.microsoft.com/office/drawing/2014/main" id="{16935970-0AFC-4216-9646-FF42E8942CF6}"/>
              </a:ext>
            </a:extLst>
          </p:cNvPr>
          <p:cNvSpPr>
            <a:spLocks/>
          </p:cNvSpPr>
          <p:nvPr/>
        </p:nvSpPr>
        <p:spPr>
          <a:xfrm>
            <a:off x="2486973" y="2399959"/>
            <a:ext cx="289473" cy="289473"/>
          </a:xfrm>
          <a:custGeom>
            <a:avLst/>
            <a:gdLst/>
            <a:ahLst/>
            <a:cxnLst/>
            <a:rect l="l" t="t" r="r" b="b"/>
            <a:pathLst>
              <a:path w="4088964" h="4259405">
                <a:moveTo>
                  <a:pt x="1480605" y="2231940"/>
                </a:moveTo>
                <a:lnTo>
                  <a:pt x="1199818" y="2044620"/>
                </a:lnTo>
                <a:lnTo>
                  <a:pt x="761621" y="2687221"/>
                </a:lnTo>
                <a:cubicBezTo>
                  <a:pt x="501536" y="2652619"/>
                  <a:pt x="265323" y="2467912"/>
                  <a:pt x="39127" y="2272940"/>
                </a:cubicBezTo>
                <a:cubicBezTo>
                  <a:pt x="-80639" y="2070133"/>
                  <a:pt x="269496" y="1743507"/>
                  <a:pt x="374515" y="1494038"/>
                </a:cubicBezTo>
                <a:lnTo>
                  <a:pt x="93728" y="1306717"/>
                </a:lnTo>
                <a:lnTo>
                  <a:pt x="1091841" y="1312633"/>
                </a:lnTo>
                <a:close/>
                <a:moveTo>
                  <a:pt x="2759566" y="226796"/>
                </a:moveTo>
                <a:cubicBezTo>
                  <a:pt x="2331051" y="377379"/>
                  <a:pt x="2150002" y="492309"/>
                  <a:pt x="1991062" y="643648"/>
                </a:cubicBezTo>
                <a:lnTo>
                  <a:pt x="1463599" y="1446568"/>
                </a:lnTo>
                <a:lnTo>
                  <a:pt x="610317" y="909936"/>
                </a:lnTo>
                <a:cubicBezTo>
                  <a:pt x="810411" y="627556"/>
                  <a:pt x="1020899" y="239191"/>
                  <a:pt x="1244930" y="61882"/>
                </a:cubicBezTo>
                <a:cubicBezTo>
                  <a:pt x="1491876" y="-75367"/>
                  <a:pt x="1697752" y="31605"/>
                  <a:pt x="2759566" y="226796"/>
                </a:cubicBezTo>
                <a:close/>
                <a:moveTo>
                  <a:pt x="1722488" y="3820535"/>
                </a:moveTo>
                <a:cubicBezTo>
                  <a:pt x="1376925" y="3801485"/>
                  <a:pt x="936112" y="3830060"/>
                  <a:pt x="666750" y="3734810"/>
                </a:cubicBezTo>
                <a:cubicBezTo>
                  <a:pt x="419100" y="3598835"/>
                  <a:pt x="400050" y="3367610"/>
                  <a:pt x="0" y="2364860"/>
                </a:cubicBezTo>
                <a:cubicBezTo>
                  <a:pt x="355600" y="2647435"/>
                  <a:pt x="549276" y="2739510"/>
                  <a:pt x="762000" y="2793485"/>
                </a:cubicBezTo>
                <a:lnTo>
                  <a:pt x="1722487" y="2812535"/>
                </a:lnTo>
                <a:close/>
                <a:moveTo>
                  <a:pt x="3605396" y="869465"/>
                </a:moveTo>
                <a:lnTo>
                  <a:pt x="3069019" y="1711228"/>
                </a:lnTo>
                <a:lnTo>
                  <a:pt x="2083849" y="1550906"/>
                </a:lnTo>
                <a:lnTo>
                  <a:pt x="2391902" y="1412941"/>
                </a:lnTo>
                <a:lnTo>
                  <a:pt x="2081217" y="699900"/>
                </a:lnTo>
                <a:cubicBezTo>
                  <a:pt x="2248971" y="498156"/>
                  <a:pt x="2531081" y="396532"/>
                  <a:pt x="2816547" y="308854"/>
                </a:cubicBezTo>
                <a:cubicBezTo>
                  <a:pt x="3051986" y="315439"/>
                  <a:pt x="3142075" y="785719"/>
                  <a:pt x="3297344" y="1007430"/>
                </a:cubicBezTo>
                <a:close/>
                <a:moveTo>
                  <a:pt x="3222215" y="3788662"/>
                </a:moveTo>
                <a:cubicBezTo>
                  <a:pt x="3089072" y="3954283"/>
                  <a:pt x="2662122" y="3869088"/>
                  <a:pt x="2413930" y="3921936"/>
                </a:cubicBezTo>
                <a:lnTo>
                  <a:pt x="2420658" y="4259405"/>
                </a:lnTo>
                <a:lnTo>
                  <a:pt x="1855155" y="3436926"/>
                </a:lnTo>
                <a:lnTo>
                  <a:pt x="2387428" y="2592563"/>
                </a:lnTo>
                <a:lnTo>
                  <a:pt x="2394156" y="2930032"/>
                </a:lnTo>
                <a:lnTo>
                  <a:pt x="3171906" y="2922431"/>
                </a:lnTo>
                <a:cubicBezTo>
                  <a:pt x="3292132" y="3155642"/>
                  <a:pt x="3275533" y="3455038"/>
                  <a:pt x="3244786" y="3752078"/>
                </a:cubicBezTo>
                <a:cubicBezTo>
                  <a:pt x="3238662" y="3765464"/>
                  <a:pt x="3231091" y="3777620"/>
                  <a:pt x="3222215" y="3788662"/>
                </a:cubicBezTo>
                <a:close/>
                <a:moveTo>
                  <a:pt x="3948285" y="2834020"/>
                </a:moveTo>
                <a:cubicBezTo>
                  <a:pt x="3833022" y="3018741"/>
                  <a:pt x="3639730" y="3281008"/>
                  <a:pt x="3342579" y="3731662"/>
                </a:cubicBezTo>
                <a:cubicBezTo>
                  <a:pt x="3371271" y="3278367"/>
                  <a:pt x="3336159" y="3066813"/>
                  <a:pt x="3258895" y="2861397"/>
                </a:cubicBezTo>
                <a:lnTo>
                  <a:pt x="2725671" y="2062291"/>
                </a:lnTo>
                <a:lnTo>
                  <a:pt x="3552883" y="1486284"/>
                </a:lnTo>
                <a:cubicBezTo>
                  <a:pt x="3734716" y="1780754"/>
                  <a:pt x="4010062" y="2126176"/>
                  <a:pt x="4085819" y="2401657"/>
                </a:cubicBezTo>
                <a:cubicBezTo>
                  <a:pt x="4100783" y="2542124"/>
                  <a:pt x="4063549" y="2649298"/>
                  <a:pt x="3948285" y="283402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Rounded Rectangle 24">
            <a:extLst>
              <a:ext uri="{FF2B5EF4-FFF2-40B4-BE49-F238E27FC236}">
                <a16:creationId xmlns:a16="http://schemas.microsoft.com/office/drawing/2014/main" id="{ACDDDE67-6D1A-4775-AEEB-8F36BAE2D863}"/>
              </a:ext>
            </a:extLst>
          </p:cNvPr>
          <p:cNvSpPr>
            <a:spLocks noChangeAspect="1"/>
          </p:cNvSpPr>
          <p:nvPr/>
        </p:nvSpPr>
        <p:spPr>
          <a:xfrm>
            <a:off x="2495397" y="759142"/>
            <a:ext cx="289473" cy="223978"/>
          </a:xfrm>
          <a:custGeom>
            <a:avLst/>
            <a:gdLst/>
            <a:ahLst/>
            <a:cxnLst/>
            <a:rect l="l" t="t" r="r" b="b"/>
            <a:pathLst>
              <a:path w="3960000" h="3064028">
                <a:moveTo>
                  <a:pt x="1955333" y="1285185"/>
                </a:moveTo>
                <a:cubicBezTo>
                  <a:pt x="2192176" y="1285185"/>
                  <a:pt x="2384176" y="1477185"/>
                  <a:pt x="2384176" y="1714028"/>
                </a:cubicBezTo>
                <a:cubicBezTo>
                  <a:pt x="2384176" y="1950871"/>
                  <a:pt x="2192176" y="2142871"/>
                  <a:pt x="1955333" y="2142871"/>
                </a:cubicBezTo>
                <a:cubicBezTo>
                  <a:pt x="1718490" y="2142871"/>
                  <a:pt x="1526490" y="1950871"/>
                  <a:pt x="1526490" y="1714028"/>
                </a:cubicBezTo>
                <a:cubicBezTo>
                  <a:pt x="1526490" y="1477185"/>
                  <a:pt x="1718490" y="1285185"/>
                  <a:pt x="1955333" y="1285185"/>
                </a:cubicBezTo>
                <a:close/>
                <a:moveTo>
                  <a:pt x="1955333" y="1074136"/>
                </a:moveTo>
                <a:cubicBezTo>
                  <a:pt x="1601930" y="1074136"/>
                  <a:pt x="1315441" y="1360625"/>
                  <a:pt x="1315441" y="1714028"/>
                </a:cubicBezTo>
                <a:cubicBezTo>
                  <a:pt x="1315441" y="2067431"/>
                  <a:pt x="1601930" y="2353920"/>
                  <a:pt x="1955333" y="2353920"/>
                </a:cubicBezTo>
                <a:cubicBezTo>
                  <a:pt x="2308736" y="2353920"/>
                  <a:pt x="2595225" y="2067431"/>
                  <a:pt x="2595225" y="1714028"/>
                </a:cubicBezTo>
                <a:cubicBezTo>
                  <a:pt x="2595225" y="1360625"/>
                  <a:pt x="2308736" y="1074136"/>
                  <a:pt x="1955333" y="1074136"/>
                </a:cubicBezTo>
                <a:close/>
                <a:moveTo>
                  <a:pt x="1955333" y="849503"/>
                </a:moveTo>
                <a:cubicBezTo>
                  <a:pt x="2432797" y="849503"/>
                  <a:pt x="2819858" y="1236564"/>
                  <a:pt x="2819858" y="1714028"/>
                </a:cubicBezTo>
                <a:cubicBezTo>
                  <a:pt x="2819858" y="2191492"/>
                  <a:pt x="2432797" y="2578553"/>
                  <a:pt x="1955333" y="2578553"/>
                </a:cubicBezTo>
                <a:cubicBezTo>
                  <a:pt x="1477869" y="2578553"/>
                  <a:pt x="1090808" y="2191492"/>
                  <a:pt x="1090808" y="1714028"/>
                </a:cubicBezTo>
                <a:cubicBezTo>
                  <a:pt x="1090808" y="1236564"/>
                  <a:pt x="1477869" y="849503"/>
                  <a:pt x="1955333" y="849503"/>
                </a:cubicBezTo>
                <a:close/>
                <a:moveTo>
                  <a:pt x="3253503" y="756254"/>
                </a:moveTo>
                <a:cubicBezTo>
                  <a:pt x="3162525" y="756254"/>
                  <a:pt x="3088773" y="830006"/>
                  <a:pt x="3088773" y="920984"/>
                </a:cubicBezTo>
                <a:cubicBezTo>
                  <a:pt x="3088773" y="1011962"/>
                  <a:pt x="3162525" y="1085714"/>
                  <a:pt x="3253503" y="1085714"/>
                </a:cubicBezTo>
                <a:cubicBezTo>
                  <a:pt x="3344481" y="1085714"/>
                  <a:pt x="3418233" y="1011962"/>
                  <a:pt x="3418233" y="920984"/>
                </a:cubicBezTo>
                <a:cubicBezTo>
                  <a:pt x="3418233" y="830006"/>
                  <a:pt x="3344481" y="756254"/>
                  <a:pt x="3253503" y="756254"/>
                </a:cubicBezTo>
                <a:close/>
                <a:moveTo>
                  <a:pt x="1955333" y="744677"/>
                </a:moveTo>
                <a:cubicBezTo>
                  <a:pt x="1419975" y="744677"/>
                  <a:pt x="985982" y="1178670"/>
                  <a:pt x="985982" y="1714028"/>
                </a:cubicBezTo>
                <a:cubicBezTo>
                  <a:pt x="985982" y="2249386"/>
                  <a:pt x="1419975" y="2683379"/>
                  <a:pt x="1955333" y="2683379"/>
                </a:cubicBezTo>
                <a:cubicBezTo>
                  <a:pt x="2490691" y="2683379"/>
                  <a:pt x="2924684" y="2249386"/>
                  <a:pt x="2924684" y="1714028"/>
                </a:cubicBezTo>
                <a:cubicBezTo>
                  <a:pt x="2924684" y="1178670"/>
                  <a:pt x="2490691" y="744677"/>
                  <a:pt x="1955333" y="744677"/>
                </a:cubicBezTo>
                <a:close/>
                <a:moveTo>
                  <a:pt x="1333922" y="0"/>
                </a:moveTo>
                <a:lnTo>
                  <a:pt x="2626078" y="0"/>
                </a:lnTo>
                <a:lnTo>
                  <a:pt x="2717085" y="364028"/>
                </a:lnTo>
                <a:lnTo>
                  <a:pt x="3699990" y="364028"/>
                </a:lnTo>
                <a:cubicBezTo>
                  <a:pt x="3843590" y="364028"/>
                  <a:pt x="3960000" y="480438"/>
                  <a:pt x="3960000" y="624038"/>
                </a:cubicBezTo>
                <a:lnTo>
                  <a:pt x="3960000" y="2804018"/>
                </a:lnTo>
                <a:cubicBezTo>
                  <a:pt x="3960000" y="2947618"/>
                  <a:pt x="3843590" y="3064028"/>
                  <a:pt x="3699990" y="3064028"/>
                </a:cubicBezTo>
                <a:lnTo>
                  <a:pt x="260010" y="3064028"/>
                </a:lnTo>
                <a:cubicBezTo>
                  <a:pt x="116410" y="3064028"/>
                  <a:pt x="0" y="2947618"/>
                  <a:pt x="0" y="2804018"/>
                </a:cubicBezTo>
                <a:lnTo>
                  <a:pt x="0" y="624038"/>
                </a:lnTo>
                <a:cubicBezTo>
                  <a:pt x="0" y="480438"/>
                  <a:pt x="116410" y="364028"/>
                  <a:pt x="260010" y="364028"/>
                </a:cubicBezTo>
                <a:lnTo>
                  <a:pt x="443165" y="364028"/>
                </a:lnTo>
                <a:lnTo>
                  <a:pt x="443165" y="237982"/>
                </a:lnTo>
                <a:cubicBezTo>
                  <a:pt x="443165" y="195266"/>
                  <a:pt x="477794" y="160637"/>
                  <a:pt x="520510" y="160637"/>
                </a:cubicBezTo>
                <a:lnTo>
                  <a:pt x="1049896" y="160637"/>
                </a:lnTo>
                <a:cubicBezTo>
                  <a:pt x="1092612" y="160637"/>
                  <a:pt x="1127241" y="195266"/>
                  <a:pt x="1127241" y="237982"/>
                </a:cubicBezTo>
                <a:lnTo>
                  <a:pt x="1127241" y="364028"/>
                </a:lnTo>
                <a:lnTo>
                  <a:pt x="1242915" y="364028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04" name="그룹 103">
            <a:extLst>
              <a:ext uri="{FF2B5EF4-FFF2-40B4-BE49-F238E27FC236}">
                <a16:creationId xmlns:a16="http://schemas.microsoft.com/office/drawing/2014/main" id="{49C4C14B-BB44-494B-9925-F413E6EE885C}"/>
              </a:ext>
            </a:extLst>
          </p:cNvPr>
          <p:cNvGrpSpPr/>
          <p:nvPr/>
        </p:nvGrpSpPr>
        <p:grpSpPr>
          <a:xfrm rot="16200000">
            <a:off x="1273206" y="3496027"/>
            <a:ext cx="738664" cy="1288743"/>
            <a:chOff x="964943" y="3511795"/>
            <a:chExt cx="738664" cy="1288743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442BFC7B-6891-458B-ABE0-BD24E0106202}"/>
                </a:ext>
              </a:extLst>
            </p:cNvPr>
            <p:cNvSpPr txBox="1"/>
            <p:nvPr/>
          </p:nvSpPr>
          <p:spPr>
            <a:xfrm rot="5400000">
              <a:off x="551405" y="3925334"/>
              <a:ext cx="12887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1EC0131B-9EED-4753-8421-CA7FB65542FF}"/>
                </a:ext>
              </a:extLst>
            </p:cNvPr>
            <p:cNvSpPr txBox="1"/>
            <p:nvPr/>
          </p:nvSpPr>
          <p:spPr>
            <a:xfrm rot="5400000">
              <a:off x="926214" y="4012189"/>
              <a:ext cx="12777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그룹 104">
            <a:extLst>
              <a:ext uri="{FF2B5EF4-FFF2-40B4-BE49-F238E27FC236}">
                <a16:creationId xmlns:a16="http://schemas.microsoft.com/office/drawing/2014/main" id="{6622C16B-CCA7-45C0-B066-9DC8BCCC7961}"/>
              </a:ext>
            </a:extLst>
          </p:cNvPr>
          <p:cNvGrpSpPr/>
          <p:nvPr/>
        </p:nvGrpSpPr>
        <p:grpSpPr>
          <a:xfrm rot="16200000">
            <a:off x="1273206" y="1815227"/>
            <a:ext cx="738664" cy="1288743"/>
            <a:chOff x="964943" y="1754429"/>
            <a:chExt cx="738664" cy="1288743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1F00C357-3670-49AA-BE76-62778AB890DA}"/>
                </a:ext>
              </a:extLst>
            </p:cNvPr>
            <p:cNvSpPr txBox="1"/>
            <p:nvPr/>
          </p:nvSpPr>
          <p:spPr>
            <a:xfrm rot="5400000">
              <a:off x="551405" y="2167968"/>
              <a:ext cx="12887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538AB67A-3249-494E-A28A-1715EA8DB80A}"/>
                </a:ext>
              </a:extLst>
            </p:cNvPr>
            <p:cNvSpPr txBox="1"/>
            <p:nvPr/>
          </p:nvSpPr>
          <p:spPr>
            <a:xfrm rot="5400000">
              <a:off x="926214" y="2254823"/>
              <a:ext cx="12777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" name="그룹 105">
            <a:extLst>
              <a:ext uri="{FF2B5EF4-FFF2-40B4-BE49-F238E27FC236}">
                <a16:creationId xmlns:a16="http://schemas.microsoft.com/office/drawing/2014/main" id="{7D80B219-3A1C-486D-9825-E44F56923AF5}"/>
              </a:ext>
            </a:extLst>
          </p:cNvPr>
          <p:cNvGrpSpPr/>
          <p:nvPr/>
        </p:nvGrpSpPr>
        <p:grpSpPr>
          <a:xfrm rot="16200000">
            <a:off x="1273206" y="134427"/>
            <a:ext cx="738664" cy="1288743"/>
            <a:chOff x="964943" y="-2937"/>
            <a:chExt cx="738664" cy="1288743"/>
          </a:xfrm>
        </p:grpSpPr>
        <p:sp>
          <p:nvSpPr>
            <p:cNvPr id="81" name="TextBox 80">
              <a:extLst>
                <a:ext uri="{FF2B5EF4-FFF2-40B4-BE49-F238E27FC236}">
                  <a16:creationId xmlns:a16="http://schemas.microsoft.com/office/drawing/2014/main" id="{5E65ABBE-CDC2-4325-BFF2-E7F5D27E0A15}"/>
                </a:ext>
              </a:extLst>
            </p:cNvPr>
            <p:cNvSpPr txBox="1"/>
            <p:nvPr/>
          </p:nvSpPr>
          <p:spPr>
            <a:xfrm rot="5400000">
              <a:off x="551405" y="410602"/>
              <a:ext cx="12887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2" name="TextBox 81">
              <a:extLst>
                <a:ext uri="{FF2B5EF4-FFF2-40B4-BE49-F238E27FC236}">
                  <a16:creationId xmlns:a16="http://schemas.microsoft.com/office/drawing/2014/main" id="{E544D40F-E646-4CA7-AD5E-D4248C34DFE3}"/>
                </a:ext>
              </a:extLst>
            </p:cNvPr>
            <p:cNvSpPr txBox="1"/>
            <p:nvPr/>
          </p:nvSpPr>
          <p:spPr>
            <a:xfrm rot="5400000">
              <a:off x="926214" y="497457"/>
              <a:ext cx="12777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3" name="TextBox 82">
            <a:extLst>
              <a:ext uri="{FF2B5EF4-FFF2-40B4-BE49-F238E27FC236}">
                <a16:creationId xmlns:a16="http://schemas.microsoft.com/office/drawing/2014/main" id="{63F99E5C-5FB6-4992-8FCF-D28F8F76886F}"/>
              </a:ext>
            </a:extLst>
          </p:cNvPr>
          <p:cNvSpPr txBox="1"/>
          <p:nvPr/>
        </p:nvSpPr>
        <p:spPr>
          <a:xfrm>
            <a:off x="108904" y="3940344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6A9C5AF1-D267-4EFD-B30D-034F1BAC0A45}"/>
              </a:ext>
            </a:extLst>
          </p:cNvPr>
          <p:cNvSpPr txBox="1"/>
          <p:nvPr/>
        </p:nvSpPr>
        <p:spPr>
          <a:xfrm>
            <a:off x="108904" y="2259544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4463A8EB-7F1A-4995-89FC-BA8473FDB592}"/>
              </a:ext>
            </a:extLst>
          </p:cNvPr>
          <p:cNvSpPr txBox="1"/>
          <p:nvPr/>
        </p:nvSpPr>
        <p:spPr>
          <a:xfrm>
            <a:off x="108904" y="578744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2" name="TextBox 91">
            <a:extLst>
              <a:ext uri="{FF2B5EF4-FFF2-40B4-BE49-F238E27FC236}">
                <a16:creationId xmlns:a16="http://schemas.microsoft.com/office/drawing/2014/main" id="{A2DACB9B-F6C4-43D0-BCA7-0327784DCCAF}"/>
              </a:ext>
            </a:extLst>
          </p:cNvPr>
          <p:cNvSpPr txBox="1"/>
          <p:nvPr/>
        </p:nvSpPr>
        <p:spPr>
          <a:xfrm>
            <a:off x="108904" y="5621145"/>
            <a:ext cx="96033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200" b="1" dirty="0">
                <a:ln w="12700">
                  <a:solidFill>
                    <a:schemeClr val="bg1"/>
                  </a:solidFill>
                </a:ln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3200" b="1" dirty="0">
              <a:ln w="12700">
                <a:solidFill>
                  <a:schemeClr val="bg1"/>
                </a:solidFill>
              </a:ln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" name="그룹 102">
            <a:extLst>
              <a:ext uri="{FF2B5EF4-FFF2-40B4-BE49-F238E27FC236}">
                <a16:creationId xmlns:a16="http://schemas.microsoft.com/office/drawing/2014/main" id="{0CE5A449-55D9-4254-88E1-80F8BBBB995F}"/>
              </a:ext>
            </a:extLst>
          </p:cNvPr>
          <p:cNvGrpSpPr/>
          <p:nvPr/>
        </p:nvGrpSpPr>
        <p:grpSpPr>
          <a:xfrm rot="16200000">
            <a:off x="1273206" y="5176828"/>
            <a:ext cx="738664" cy="1288743"/>
            <a:chOff x="964943" y="5269161"/>
            <a:chExt cx="738664" cy="1288743"/>
          </a:xfrm>
        </p:grpSpPr>
        <p:sp>
          <p:nvSpPr>
            <p:cNvPr id="94" name="TextBox 93">
              <a:extLst>
                <a:ext uri="{FF2B5EF4-FFF2-40B4-BE49-F238E27FC236}">
                  <a16:creationId xmlns:a16="http://schemas.microsoft.com/office/drawing/2014/main" id="{01461C2D-074C-4190-85A6-9703A98404F1}"/>
                </a:ext>
              </a:extLst>
            </p:cNvPr>
            <p:cNvSpPr txBox="1"/>
            <p:nvPr/>
          </p:nvSpPr>
          <p:spPr>
            <a:xfrm rot="5400000">
              <a:off x="551405" y="5682700"/>
              <a:ext cx="128874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TextBox 94">
              <a:extLst>
                <a:ext uri="{FF2B5EF4-FFF2-40B4-BE49-F238E27FC236}">
                  <a16:creationId xmlns:a16="http://schemas.microsoft.com/office/drawing/2014/main" id="{65338853-E432-4D8E-901F-8955259DE6AD}"/>
                </a:ext>
              </a:extLst>
            </p:cNvPr>
            <p:cNvSpPr txBox="1"/>
            <p:nvPr/>
          </p:nvSpPr>
          <p:spPr>
            <a:xfrm rot="5400000">
              <a:off x="926214" y="5769555"/>
              <a:ext cx="127778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" name="Rectangle 1">
            <a:extLst>
              <a:ext uri="{FF2B5EF4-FFF2-40B4-BE49-F238E27FC236}">
                <a16:creationId xmlns:a16="http://schemas.microsoft.com/office/drawing/2014/main" id="{66FA496F-41FD-441E-AF03-220AE8036336}"/>
              </a:ext>
            </a:extLst>
          </p:cNvPr>
          <p:cNvSpPr>
            <a:spLocks noChangeAspect="1"/>
          </p:cNvSpPr>
          <p:nvPr/>
        </p:nvSpPr>
        <p:spPr>
          <a:xfrm>
            <a:off x="2486695" y="5768796"/>
            <a:ext cx="290029" cy="289473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F0CDE5F-7C1E-4D2E-B9CC-07BF12380F97}"/>
              </a:ext>
            </a:extLst>
          </p:cNvPr>
          <p:cNvSpPr txBox="1"/>
          <p:nvPr/>
        </p:nvSpPr>
        <p:spPr>
          <a:xfrm>
            <a:off x="5630308" y="2694798"/>
            <a:ext cx="1423266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فهرست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6F0AD3F-6982-445A-A30E-0E6A6AC0E93E}"/>
              </a:ext>
            </a:extLst>
          </p:cNvPr>
          <p:cNvSpPr txBox="1"/>
          <p:nvPr/>
        </p:nvSpPr>
        <p:spPr>
          <a:xfrm>
            <a:off x="5630308" y="3052677"/>
            <a:ext cx="1423267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عنوان مطالب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DDC9152A-05E0-47BE-9CC8-26F1F88ADFC8}"/>
              </a:ext>
            </a:extLst>
          </p:cNvPr>
          <p:cNvSpPr txBox="1"/>
          <p:nvPr/>
        </p:nvSpPr>
        <p:spPr>
          <a:xfrm>
            <a:off x="5630308" y="3429604"/>
            <a:ext cx="1423266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عنوان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C6F66D20-7D2C-4D38-945E-FF00D2F96C5F}"/>
              </a:ext>
            </a:extLst>
          </p:cNvPr>
          <p:cNvSpPr txBox="1"/>
          <p:nvPr/>
        </p:nvSpPr>
        <p:spPr>
          <a:xfrm>
            <a:off x="5630308" y="3797007"/>
            <a:ext cx="1423266" cy="307777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l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فهرست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07" name="Freeform 53">
            <a:extLst>
              <a:ext uri="{FF2B5EF4-FFF2-40B4-BE49-F238E27FC236}">
                <a16:creationId xmlns:a16="http://schemas.microsoft.com/office/drawing/2014/main" id="{89DBC74C-A5B7-449F-BE36-724CEC186237}"/>
              </a:ext>
            </a:extLst>
          </p:cNvPr>
          <p:cNvSpPr/>
          <p:nvPr/>
        </p:nvSpPr>
        <p:spPr>
          <a:xfrm rot="8085916">
            <a:off x="7089256" y="2390305"/>
            <a:ext cx="2237806" cy="229443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542701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4">
            <a:extLst>
              <a:ext uri="{FF2B5EF4-FFF2-40B4-BE49-F238E27FC236}">
                <a16:creationId xmlns:a16="http://schemas.microsoft.com/office/drawing/2014/main" id="{24A7D217-E24C-489C-8F27-32ABDBD3F1ED}"/>
              </a:ext>
            </a:extLst>
          </p:cNvPr>
          <p:cNvGrpSpPr/>
          <p:nvPr/>
        </p:nvGrpSpPr>
        <p:grpSpPr>
          <a:xfrm>
            <a:off x="3877931" y="2229711"/>
            <a:ext cx="7384580" cy="3788524"/>
            <a:chOff x="755577" y="2780928"/>
            <a:chExt cx="4561824" cy="2880320"/>
          </a:xfrm>
        </p:grpSpPr>
        <p:sp>
          <p:nvSpPr>
            <p:cNvPr id="8" name="Pentagon 5">
              <a:extLst>
                <a:ext uri="{FF2B5EF4-FFF2-40B4-BE49-F238E27FC236}">
                  <a16:creationId xmlns:a16="http://schemas.microsoft.com/office/drawing/2014/main" id="{D054D63C-B468-4953-99DB-C516361A9D68}"/>
                </a:ext>
              </a:extLst>
            </p:cNvPr>
            <p:cNvSpPr/>
            <p:nvPr/>
          </p:nvSpPr>
          <p:spPr>
            <a:xfrm>
              <a:off x="3779912" y="2780928"/>
              <a:ext cx="1537489" cy="576064"/>
            </a:xfrm>
            <a:custGeom>
              <a:avLst/>
              <a:gdLst/>
              <a:ahLst/>
              <a:cxnLst/>
              <a:rect l="l" t="t" r="r" b="b"/>
              <a:pathLst>
                <a:path w="1728192" h="576064">
                  <a:moveTo>
                    <a:pt x="144538" y="0"/>
                  </a:moveTo>
                  <a:lnTo>
                    <a:pt x="1440160" y="0"/>
                  </a:lnTo>
                  <a:lnTo>
                    <a:pt x="1728192" y="288032"/>
                  </a:lnTo>
                  <a:lnTo>
                    <a:pt x="1440160" y="576064"/>
                  </a:lnTo>
                  <a:lnTo>
                    <a:pt x="0" y="576064"/>
                  </a:lnTo>
                  <a:lnTo>
                    <a:pt x="0" y="560466"/>
                  </a:lnTo>
                  <a:lnTo>
                    <a:pt x="144962" y="10818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" name="Parallelogram 7">
              <a:extLst>
                <a:ext uri="{FF2B5EF4-FFF2-40B4-BE49-F238E27FC236}">
                  <a16:creationId xmlns:a16="http://schemas.microsoft.com/office/drawing/2014/main" id="{14A8EECF-0D52-47B2-923A-33B23F264FF5}"/>
                </a:ext>
              </a:extLst>
            </p:cNvPr>
            <p:cNvSpPr/>
            <p:nvPr/>
          </p:nvSpPr>
          <p:spPr>
            <a:xfrm>
              <a:off x="2995522" y="3356992"/>
              <a:ext cx="1409365" cy="576064"/>
            </a:xfrm>
            <a:prstGeom prst="parallelogram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Parallelogram 44">
              <a:extLst>
                <a:ext uri="{FF2B5EF4-FFF2-40B4-BE49-F238E27FC236}">
                  <a16:creationId xmlns:a16="http://schemas.microsoft.com/office/drawing/2014/main" id="{E6529FF7-CC81-41D2-8023-3E8D0AF7494A}"/>
                </a:ext>
              </a:extLst>
            </p:cNvPr>
            <p:cNvSpPr/>
            <p:nvPr/>
          </p:nvSpPr>
          <p:spPr>
            <a:xfrm>
              <a:off x="2211133" y="3933056"/>
              <a:ext cx="1409365" cy="576064"/>
            </a:xfrm>
            <a:prstGeom prst="parallelogram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Parallelogram 45">
              <a:extLst>
                <a:ext uri="{FF2B5EF4-FFF2-40B4-BE49-F238E27FC236}">
                  <a16:creationId xmlns:a16="http://schemas.microsoft.com/office/drawing/2014/main" id="{498DBB72-B7A4-45CF-92CE-A4BD8EFD951E}"/>
                </a:ext>
              </a:extLst>
            </p:cNvPr>
            <p:cNvSpPr/>
            <p:nvPr/>
          </p:nvSpPr>
          <p:spPr>
            <a:xfrm>
              <a:off x="1426744" y="4509120"/>
              <a:ext cx="1409365" cy="576064"/>
            </a:xfrm>
            <a:prstGeom prst="parallelogram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Parallelogram 46">
              <a:extLst>
                <a:ext uri="{FF2B5EF4-FFF2-40B4-BE49-F238E27FC236}">
                  <a16:creationId xmlns:a16="http://schemas.microsoft.com/office/drawing/2014/main" id="{50B38833-97F4-4D47-B3C5-C1BF5A69E55A}"/>
                </a:ext>
              </a:extLst>
            </p:cNvPr>
            <p:cNvSpPr/>
            <p:nvPr/>
          </p:nvSpPr>
          <p:spPr>
            <a:xfrm>
              <a:off x="755577" y="5085184"/>
              <a:ext cx="1296143" cy="576064"/>
            </a:xfrm>
            <a:custGeom>
              <a:avLst/>
              <a:gdLst/>
              <a:ahLst/>
              <a:cxnLst/>
              <a:rect l="l" t="t" r="r" b="b"/>
              <a:pathLst>
                <a:path w="1706488" h="576064">
                  <a:moveTo>
                    <a:pt x="0" y="0"/>
                  </a:moveTo>
                  <a:lnTo>
                    <a:pt x="150361" y="0"/>
                  </a:lnTo>
                  <a:lnTo>
                    <a:pt x="751804" y="0"/>
                  </a:lnTo>
                  <a:lnTo>
                    <a:pt x="1503607" y="0"/>
                  </a:lnTo>
                  <a:lnTo>
                    <a:pt x="1653968" y="0"/>
                  </a:lnTo>
                  <a:lnTo>
                    <a:pt x="1706488" y="0"/>
                  </a:lnTo>
                  <a:lnTo>
                    <a:pt x="1706488" y="576064"/>
                  </a:lnTo>
                  <a:lnTo>
                    <a:pt x="1653968" y="576064"/>
                  </a:lnTo>
                  <a:lnTo>
                    <a:pt x="1503607" y="576064"/>
                  </a:lnTo>
                  <a:lnTo>
                    <a:pt x="751804" y="576064"/>
                  </a:lnTo>
                  <a:lnTo>
                    <a:pt x="150361" y="576064"/>
                  </a:lnTo>
                  <a:lnTo>
                    <a:pt x="2299" y="576064"/>
                  </a:lnTo>
                  <a:lnTo>
                    <a:pt x="175592" y="308248"/>
                  </a:lnTo>
                  <a:lnTo>
                    <a:pt x="12306" y="14334"/>
                  </a:lnTo>
                  <a:lnTo>
                    <a:pt x="1887" y="723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50">
            <a:extLst>
              <a:ext uri="{FF2B5EF4-FFF2-40B4-BE49-F238E27FC236}">
                <a16:creationId xmlns:a16="http://schemas.microsoft.com/office/drawing/2014/main" id="{1E7E7527-2E56-4A93-820B-D845D8B21EF1}"/>
              </a:ext>
            </a:extLst>
          </p:cNvPr>
          <p:cNvGrpSpPr/>
          <p:nvPr/>
        </p:nvGrpSpPr>
        <p:grpSpPr>
          <a:xfrm>
            <a:off x="4675351" y="1806704"/>
            <a:ext cx="2985730" cy="665766"/>
            <a:chOff x="1775729" y="2204864"/>
            <a:chExt cx="1224474" cy="66576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692A5ABC-CBF2-4651-B20F-73186510140B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75F028D9-12BF-407D-BF58-400E8C25E503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94">
            <a:extLst>
              <a:ext uri="{FF2B5EF4-FFF2-40B4-BE49-F238E27FC236}">
                <a16:creationId xmlns:a16="http://schemas.microsoft.com/office/drawing/2014/main" id="{3CF1C4B7-62EA-47AC-A614-DE894AC86238}"/>
              </a:ext>
            </a:extLst>
          </p:cNvPr>
          <p:cNvGrpSpPr/>
          <p:nvPr/>
        </p:nvGrpSpPr>
        <p:grpSpPr>
          <a:xfrm>
            <a:off x="3700142" y="2588006"/>
            <a:ext cx="2985730" cy="665766"/>
            <a:chOff x="1775729" y="2204864"/>
            <a:chExt cx="1224474" cy="66576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F66A1D05-DA20-4284-80B9-26F7B4195E80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5720706A-F140-46D6-924D-BF632B40283C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98">
            <a:extLst>
              <a:ext uri="{FF2B5EF4-FFF2-40B4-BE49-F238E27FC236}">
                <a16:creationId xmlns:a16="http://schemas.microsoft.com/office/drawing/2014/main" id="{14303F3F-803A-4FF4-8215-04F3905F2ECD}"/>
              </a:ext>
            </a:extLst>
          </p:cNvPr>
          <p:cNvGrpSpPr/>
          <p:nvPr/>
        </p:nvGrpSpPr>
        <p:grpSpPr>
          <a:xfrm>
            <a:off x="2667781" y="3365330"/>
            <a:ext cx="2985730" cy="665766"/>
            <a:chOff x="1775729" y="2204864"/>
            <a:chExt cx="1224474" cy="66576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5E7EF37-EFD2-4F32-BE3B-34E12F4650EB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C15E9D68-28A7-48EA-BE50-5AD00881F0C3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101">
            <a:extLst>
              <a:ext uri="{FF2B5EF4-FFF2-40B4-BE49-F238E27FC236}">
                <a16:creationId xmlns:a16="http://schemas.microsoft.com/office/drawing/2014/main" id="{BF9E088D-70C2-4ABE-99B7-55F6DEE16BE4}"/>
              </a:ext>
            </a:extLst>
          </p:cNvPr>
          <p:cNvGrpSpPr/>
          <p:nvPr/>
        </p:nvGrpSpPr>
        <p:grpSpPr>
          <a:xfrm>
            <a:off x="1749720" y="4150610"/>
            <a:ext cx="2985730" cy="665766"/>
            <a:chOff x="1775729" y="2204864"/>
            <a:chExt cx="1224474" cy="66576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3F84048-7931-4DAA-8C1E-2D5A07F6DCAA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190DF5F-1965-4B15-A35A-1CC64BE96E28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104">
            <a:extLst>
              <a:ext uri="{FF2B5EF4-FFF2-40B4-BE49-F238E27FC236}">
                <a16:creationId xmlns:a16="http://schemas.microsoft.com/office/drawing/2014/main" id="{6ADE4EF8-850C-4EF3-87B4-5836E7CBE122}"/>
              </a:ext>
            </a:extLst>
          </p:cNvPr>
          <p:cNvGrpSpPr/>
          <p:nvPr/>
        </p:nvGrpSpPr>
        <p:grpSpPr>
          <a:xfrm>
            <a:off x="774509" y="4931910"/>
            <a:ext cx="2985730" cy="665766"/>
            <a:chOff x="1775729" y="2204864"/>
            <a:chExt cx="1224474" cy="665766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3D4D33D-3381-4FB2-99A0-E3D6D1BE2BA6}"/>
                </a:ext>
              </a:extLst>
            </p:cNvPr>
            <p:cNvSpPr txBox="1"/>
            <p:nvPr/>
          </p:nvSpPr>
          <p:spPr>
            <a:xfrm>
              <a:off x="1775729" y="2408965"/>
              <a:ext cx="121924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1B02D86-AD01-4EC2-AA72-086CA53F1954}"/>
                </a:ext>
              </a:extLst>
            </p:cNvPr>
            <p:cNvSpPr txBox="1"/>
            <p:nvPr/>
          </p:nvSpPr>
          <p:spPr>
            <a:xfrm>
              <a:off x="1777330" y="2204864"/>
              <a:ext cx="12228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Freeform 16">
            <a:extLst>
              <a:ext uri="{FF2B5EF4-FFF2-40B4-BE49-F238E27FC236}">
                <a16:creationId xmlns:a16="http://schemas.microsoft.com/office/drawing/2014/main" id="{E574ADAA-2E0D-472D-9659-4E6FFFB93D53}"/>
              </a:ext>
            </a:extLst>
          </p:cNvPr>
          <p:cNvSpPr/>
          <p:nvPr/>
        </p:nvSpPr>
        <p:spPr>
          <a:xfrm>
            <a:off x="8412725" y="4475105"/>
            <a:ext cx="1663037" cy="1589824"/>
          </a:xfrm>
          <a:custGeom>
            <a:avLst/>
            <a:gdLst>
              <a:gd name="connsiteX0" fmla="*/ 1556657 w 1730828"/>
              <a:gd name="connsiteY0" fmla="*/ 152400 h 1654629"/>
              <a:gd name="connsiteX1" fmla="*/ 1730828 w 1730828"/>
              <a:gd name="connsiteY1" fmla="*/ 674915 h 1654629"/>
              <a:gd name="connsiteX2" fmla="*/ 685800 w 1730828"/>
              <a:gd name="connsiteY2" fmla="*/ 1654629 h 1654629"/>
              <a:gd name="connsiteX3" fmla="*/ 0 w 1730828"/>
              <a:gd name="connsiteY3" fmla="*/ 914400 h 1654629"/>
              <a:gd name="connsiteX4" fmla="*/ 1023257 w 1730828"/>
              <a:gd name="connsiteY4" fmla="*/ 0 h 1654629"/>
              <a:gd name="connsiteX5" fmla="*/ 1556657 w 1730828"/>
              <a:gd name="connsiteY5" fmla="*/ 152400 h 16546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730828" h="1654629">
                <a:moveTo>
                  <a:pt x="1556657" y="152400"/>
                </a:moveTo>
                <a:lnTo>
                  <a:pt x="1730828" y="674915"/>
                </a:lnTo>
                <a:lnTo>
                  <a:pt x="685800" y="1654629"/>
                </a:lnTo>
                <a:lnTo>
                  <a:pt x="0" y="914400"/>
                </a:lnTo>
                <a:lnTo>
                  <a:pt x="1023257" y="0"/>
                </a:lnTo>
                <a:lnTo>
                  <a:pt x="1556657" y="152400"/>
                </a:lnTo>
                <a:close/>
              </a:path>
            </a:pathLst>
          </a:custGeom>
          <a:gradFill>
            <a:gsLst>
              <a:gs pos="0">
                <a:schemeClr val="bg1">
                  <a:alpha val="0"/>
                </a:schemeClr>
              </a:gs>
              <a:gs pos="100000">
                <a:schemeClr val="bg1">
                  <a:lumMod val="65000"/>
                </a:schemeClr>
              </a:gs>
            </a:gsLst>
            <a:lin ang="18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Freeform 53">
            <a:extLst>
              <a:ext uri="{FF2B5EF4-FFF2-40B4-BE49-F238E27FC236}">
                <a16:creationId xmlns:a16="http://schemas.microsoft.com/office/drawing/2014/main" id="{7B4C1036-51BA-4CDF-8750-473115E1C2CD}"/>
              </a:ext>
            </a:extLst>
          </p:cNvPr>
          <p:cNvSpPr/>
          <p:nvPr/>
        </p:nvSpPr>
        <p:spPr>
          <a:xfrm rot="5400000">
            <a:off x="9348516" y="4263958"/>
            <a:ext cx="975174" cy="9998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Rectangle 23">
            <a:extLst>
              <a:ext uri="{FF2B5EF4-FFF2-40B4-BE49-F238E27FC236}">
                <a16:creationId xmlns:a16="http://schemas.microsoft.com/office/drawing/2014/main" id="{4165CC83-71EF-41E6-96DA-DBDF0BB1C323}"/>
              </a:ext>
            </a:extLst>
          </p:cNvPr>
          <p:cNvSpPr/>
          <p:nvPr/>
        </p:nvSpPr>
        <p:spPr>
          <a:xfrm>
            <a:off x="5853086" y="4726175"/>
            <a:ext cx="485828" cy="313098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5" name="Oval 31">
            <a:extLst>
              <a:ext uri="{FF2B5EF4-FFF2-40B4-BE49-F238E27FC236}">
                <a16:creationId xmlns:a16="http://schemas.microsoft.com/office/drawing/2014/main" id="{8B5B339D-774E-4CDD-8636-547AE0D573A7}"/>
              </a:ext>
            </a:extLst>
          </p:cNvPr>
          <p:cNvSpPr/>
          <p:nvPr/>
        </p:nvSpPr>
        <p:spPr>
          <a:xfrm>
            <a:off x="7196621" y="3917250"/>
            <a:ext cx="407177" cy="401707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Teardrop 17">
            <a:extLst>
              <a:ext uri="{FF2B5EF4-FFF2-40B4-BE49-F238E27FC236}">
                <a16:creationId xmlns:a16="http://schemas.microsoft.com/office/drawing/2014/main" id="{4BB137EF-D760-4939-814F-CCEACAC8E08B}"/>
              </a:ext>
            </a:extLst>
          </p:cNvPr>
          <p:cNvSpPr/>
          <p:nvPr/>
        </p:nvSpPr>
        <p:spPr>
          <a:xfrm rot="18900000">
            <a:off x="4764170" y="5473000"/>
            <a:ext cx="332582" cy="337808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Rectangle 23">
            <a:extLst>
              <a:ext uri="{FF2B5EF4-FFF2-40B4-BE49-F238E27FC236}">
                <a16:creationId xmlns:a16="http://schemas.microsoft.com/office/drawing/2014/main" id="{834DD106-7576-4244-99BD-DE1B5FA10E4E}"/>
              </a:ext>
            </a:extLst>
          </p:cNvPr>
          <p:cNvSpPr/>
          <p:nvPr/>
        </p:nvSpPr>
        <p:spPr>
          <a:xfrm>
            <a:off x="8462458" y="3122366"/>
            <a:ext cx="404773" cy="407167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Oval 31">
            <a:extLst>
              <a:ext uri="{FF2B5EF4-FFF2-40B4-BE49-F238E27FC236}">
                <a16:creationId xmlns:a16="http://schemas.microsoft.com/office/drawing/2014/main" id="{14A47926-9F76-419A-B7F4-4C2AF0C21941}"/>
              </a:ext>
            </a:extLst>
          </p:cNvPr>
          <p:cNvSpPr/>
          <p:nvPr/>
        </p:nvSpPr>
        <p:spPr>
          <a:xfrm>
            <a:off x="9785354" y="2443629"/>
            <a:ext cx="354255" cy="357590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294944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1A73DC4-2891-C342-DA9D-E0E5F8F2E0B2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sp>
        <p:nvSpPr>
          <p:cNvPr id="28" name="Rectangle 1">
            <a:extLst>
              <a:ext uri="{FF2B5EF4-FFF2-40B4-BE49-F238E27FC236}">
                <a16:creationId xmlns:a16="http://schemas.microsoft.com/office/drawing/2014/main" id="{29299401-3F19-4B67-911D-48BD1943FA47}"/>
              </a:ext>
            </a:extLst>
          </p:cNvPr>
          <p:cNvSpPr/>
          <p:nvPr/>
        </p:nvSpPr>
        <p:spPr>
          <a:xfrm>
            <a:off x="5963055" y="549569"/>
            <a:ext cx="5486400" cy="1152128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ectangle 4">
            <a:extLst>
              <a:ext uri="{FF2B5EF4-FFF2-40B4-BE49-F238E27FC236}">
                <a16:creationId xmlns:a16="http://schemas.microsoft.com/office/drawing/2014/main" id="{A30A7E01-DD0E-4051-B154-425CE3D21431}"/>
              </a:ext>
            </a:extLst>
          </p:cNvPr>
          <p:cNvSpPr/>
          <p:nvPr/>
        </p:nvSpPr>
        <p:spPr>
          <a:xfrm>
            <a:off x="210164" y="4797152"/>
            <a:ext cx="5228944" cy="1440160"/>
          </a:xfrm>
          <a:prstGeom prst="rect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Text Placeholder 13">
            <a:extLst>
              <a:ext uri="{FF2B5EF4-FFF2-40B4-BE49-F238E27FC236}">
                <a16:creationId xmlns:a16="http://schemas.microsoft.com/office/drawing/2014/main" id="{C5EE7B64-E772-41FB-A26B-2881CBC12043}"/>
              </a:ext>
            </a:extLst>
          </p:cNvPr>
          <p:cNvSpPr txBox="1">
            <a:spLocks/>
          </p:cNvSpPr>
          <p:nvPr/>
        </p:nvSpPr>
        <p:spPr>
          <a:xfrm>
            <a:off x="760023" y="4941168"/>
            <a:ext cx="4104456" cy="1152128"/>
          </a:xfrm>
          <a:prstGeom prst="rect">
            <a:avLst/>
          </a:prstGeom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 rtl="1">
              <a:lnSpc>
                <a:spcPct val="80000"/>
              </a:lnSpc>
              <a:buNone/>
            </a:pPr>
            <a:r>
              <a:rPr lang="fa-IR" altLang="ko-KR" sz="36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نمونه کارها ساده  ارائه</a:t>
            </a:r>
            <a:endParaRPr lang="en-US" altLang="ko-KR" sz="36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E34FD098-DE61-4074-9CCC-A30AEF5284FF}"/>
              </a:ext>
            </a:extLst>
          </p:cNvPr>
          <p:cNvSpPr txBox="1"/>
          <p:nvPr/>
        </p:nvSpPr>
        <p:spPr>
          <a:xfrm>
            <a:off x="6208046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96D3A33-43E0-4D79-BD71-B2E62FCB3C9A}"/>
              </a:ext>
            </a:extLst>
          </p:cNvPr>
          <p:cNvSpPr txBox="1"/>
          <p:nvPr/>
        </p:nvSpPr>
        <p:spPr>
          <a:xfrm>
            <a:off x="7475238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9028BC41-F8A0-4B90-9542-7385EA1D7E82}"/>
              </a:ext>
            </a:extLst>
          </p:cNvPr>
          <p:cNvSpPr txBox="1"/>
          <p:nvPr/>
        </p:nvSpPr>
        <p:spPr>
          <a:xfrm>
            <a:off x="8742430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3" name="Group 18">
            <a:extLst>
              <a:ext uri="{FF2B5EF4-FFF2-40B4-BE49-F238E27FC236}">
                <a16:creationId xmlns:a16="http://schemas.microsoft.com/office/drawing/2014/main" id="{5E051CE3-968F-4AB3-B630-4F4864209C7F}"/>
              </a:ext>
            </a:extLst>
          </p:cNvPr>
          <p:cNvGrpSpPr/>
          <p:nvPr/>
        </p:nvGrpSpPr>
        <p:grpSpPr>
          <a:xfrm>
            <a:off x="6054838" y="1903195"/>
            <a:ext cx="5394617" cy="1560369"/>
            <a:chOff x="4822352" y="1916832"/>
            <a:chExt cx="3422056" cy="1560369"/>
          </a:xfrm>
        </p:grpSpPr>
        <p:sp>
          <p:nvSpPr>
            <p:cNvPr id="44" name="Text Placeholder 10">
              <a:extLst>
                <a:ext uri="{FF2B5EF4-FFF2-40B4-BE49-F238E27FC236}">
                  <a16:creationId xmlns:a16="http://schemas.microsoft.com/office/drawing/2014/main" id="{042E72E8-135C-4FB0-882C-193E0910871C}"/>
                </a:ext>
              </a:extLst>
            </p:cNvPr>
            <p:cNvSpPr txBox="1">
              <a:spLocks/>
            </p:cNvSpPr>
            <p:nvPr/>
          </p:nvSpPr>
          <p:spPr>
            <a:xfrm>
              <a:off x="4822352" y="1916832"/>
              <a:ext cx="3422056" cy="360040"/>
            </a:xfrm>
            <a:prstGeom prst="rect">
              <a:avLst/>
            </a:prstGeom>
            <a:noFill/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lnSpc>
                  <a:spcPct val="110000"/>
                </a:lnSpc>
                <a:buNone/>
              </a:pPr>
              <a:r>
                <a:rPr lang="fa-IR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نمونه کارها طراحی شده است</a:t>
              </a:r>
              <a:endPara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BCC837A9-3FC0-4CDE-835F-D8F7FE760420}"/>
                </a:ext>
              </a:extLst>
            </p:cNvPr>
            <p:cNvSpPr txBox="1"/>
            <p:nvPr/>
          </p:nvSpPr>
          <p:spPr>
            <a:xfrm>
              <a:off x="4822352" y="2276872"/>
              <a:ext cx="3422056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</a:p>
            <a:p>
              <a:pPr algn="r" rtl="1"/>
              <a:endPara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6" name="Group 21">
            <a:extLst>
              <a:ext uri="{FF2B5EF4-FFF2-40B4-BE49-F238E27FC236}">
                <a16:creationId xmlns:a16="http://schemas.microsoft.com/office/drawing/2014/main" id="{3C30104E-9B52-4EC3-BBEC-4034ABC6A7FC}"/>
              </a:ext>
            </a:extLst>
          </p:cNvPr>
          <p:cNvGrpSpPr/>
          <p:nvPr/>
        </p:nvGrpSpPr>
        <p:grpSpPr>
          <a:xfrm>
            <a:off x="6111988" y="3884419"/>
            <a:ext cx="2541348" cy="904116"/>
            <a:chOff x="395534" y="3737445"/>
            <a:chExt cx="3972999" cy="904116"/>
          </a:xfrm>
        </p:grpSpPr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8211CCA3-B90F-4A91-B5AA-A7773276CEB4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2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82E24E0A-D6D7-4D30-A18F-DA1A2FDD690A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Group 24">
            <a:extLst>
              <a:ext uri="{FF2B5EF4-FFF2-40B4-BE49-F238E27FC236}">
                <a16:creationId xmlns:a16="http://schemas.microsoft.com/office/drawing/2014/main" id="{5F78B8CD-3BCD-4475-923B-799127A07BB1}"/>
              </a:ext>
            </a:extLst>
          </p:cNvPr>
          <p:cNvGrpSpPr/>
          <p:nvPr/>
        </p:nvGrpSpPr>
        <p:grpSpPr>
          <a:xfrm>
            <a:off x="8781648" y="3884419"/>
            <a:ext cx="2541348" cy="904116"/>
            <a:chOff x="395534" y="3737445"/>
            <a:chExt cx="3972999" cy="904116"/>
          </a:xfrm>
        </p:grpSpPr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378E0F66-A8A7-48B5-B8FE-93D3135BF8C6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1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385BCF5F-7928-471E-AD5B-ED821C102523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2" name="Group 30">
            <a:extLst>
              <a:ext uri="{FF2B5EF4-FFF2-40B4-BE49-F238E27FC236}">
                <a16:creationId xmlns:a16="http://schemas.microsoft.com/office/drawing/2014/main" id="{A9B66095-FEBC-4364-BCC6-184B2F47B4D9}"/>
              </a:ext>
            </a:extLst>
          </p:cNvPr>
          <p:cNvGrpSpPr/>
          <p:nvPr/>
        </p:nvGrpSpPr>
        <p:grpSpPr>
          <a:xfrm>
            <a:off x="6111988" y="5259072"/>
            <a:ext cx="2541348" cy="904116"/>
            <a:chOff x="395534" y="3737445"/>
            <a:chExt cx="3972999" cy="904116"/>
          </a:xfrm>
        </p:grpSpPr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C4E4DE75-3044-4BAD-9F1B-F75B9A64613E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4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E8451E78-4C53-43B5-A4FA-34F1872E2288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5" name="Group 33">
            <a:extLst>
              <a:ext uri="{FF2B5EF4-FFF2-40B4-BE49-F238E27FC236}">
                <a16:creationId xmlns:a16="http://schemas.microsoft.com/office/drawing/2014/main" id="{97DFF70B-DA56-4AAC-8DF5-D8674FF27B5E}"/>
              </a:ext>
            </a:extLst>
          </p:cNvPr>
          <p:cNvGrpSpPr/>
          <p:nvPr/>
        </p:nvGrpSpPr>
        <p:grpSpPr>
          <a:xfrm>
            <a:off x="8781648" y="5259072"/>
            <a:ext cx="2541348" cy="904116"/>
            <a:chOff x="395534" y="3737445"/>
            <a:chExt cx="3972999" cy="904116"/>
          </a:xfrm>
        </p:grpSpPr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09EAAD31-7EC7-44C8-AEAC-664C22E649CC}"/>
                </a:ext>
              </a:extLst>
            </p:cNvPr>
            <p:cNvSpPr txBox="1"/>
            <p:nvPr/>
          </p:nvSpPr>
          <p:spPr>
            <a:xfrm>
              <a:off x="395534" y="3737445"/>
              <a:ext cx="3972999" cy="276999"/>
            </a:xfrm>
            <a:prstGeom prst="rect">
              <a:avLst/>
            </a:prstGeom>
            <a:solidFill>
              <a:schemeClr val="accent3"/>
            </a:solidFill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B4222F89-9820-40FA-B01E-E64A52F6C575}"/>
                </a:ext>
              </a:extLst>
            </p:cNvPr>
            <p:cNvSpPr txBox="1"/>
            <p:nvPr/>
          </p:nvSpPr>
          <p:spPr>
            <a:xfrm>
              <a:off x="395536" y="3995230"/>
              <a:ext cx="397299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TextBox 31">
            <a:extLst>
              <a:ext uri="{FF2B5EF4-FFF2-40B4-BE49-F238E27FC236}">
                <a16:creationId xmlns:a16="http://schemas.microsoft.com/office/drawing/2014/main" id="{C51AF891-71C7-44E3-BDAE-E9F47BD7E794}"/>
              </a:ext>
            </a:extLst>
          </p:cNvPr>
          <p:cNvSpPr txBox="1"/>
          <p:nvPr/>
        </p:nvSpPr>
        <p:spPr>
          <a:xfrm>
            <a:off x="10009622" y="1233760"/>
            <a:ext cx="1178003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محتوا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Isosceles Triangle 51">
            <a:extLst>
              <a:ext uri="{FF2B5EF4-FFF2-40B4-BE49-F238E27FC236}">
                <a16:creationId xmlns:a16="http://schemas.microsoft.com/office/drawing/2014/main" id="{65EAC5E2-8392-49AD-8432-8A5C03D7D7BF}"/>
              </a:ext>
            </a:extLst>
          </p:cNvPr>
          <p:cNvSpPr/>
          <p:nvPr/>
        </p:nvSpPr>
        <p:spPr>
          <a:xfrm>
            <a:off x="10432102" y="862250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Rectangle 15">
            <a:extLst>
              <a:ext uri="{FF2B5EF4-FFF2-40B4-BE49-F238E27FC236}">
                <a16:creationId xmlns:a16="http://schemas.microsoft.com/office/drawing/2014/main" id="{69DF9C9F-BF93-4BF2-B988-EB6E636D2CC5}"/>
              </a:ext>
            </a:extLst>
          </p:cNvPr>
          <p:cNvSpPr/>
          <p:nvPr/>
        </p:nvSpPr>
        <p:spPr>
          <a:xfrm rot="5400000">
            <a:off x="7903005" y="823340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ounded Rectangle 5">
            <a:extLst>
              <a:ext uri="{FF2B5EF4-FFF2-40B4-BE49-F238E27FC236}">
                <a16:creationId xmlns:a16="http://schemas.microsoft.com/office/drawing/2014/main" id="{C86F34EC-DE9C-4B1C-86CC-9F1F1CFF9603}"/>
              </a:ext>
            </a:extLst>
          </p:cNvPr>
          <p:cNvSpPr/>
          <p:nvPr/>
        </p:nvSpPr>
        <p:spPr>
          <a:xfrm flipH="1">
            <a:off x="6601206" y="82280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8" name="Oval 21">
            <a:extLst>
              <a:ext uri="{FF2B5EF4-FFF2-40B4-BE49-F238E27FC236}">
                <a16:creationId xmlns:a16="http://schemas.microsoft.com/office/drawing/2014/main" id="{037464A1-89B9-437E-AF59-75439B46393A}"/>
              </a:ext>
            </a:extLst>
          </p:cNvPr>
          <p:cNvSpPr>
            <a:spLocks noChangeAspect="1"/>
          </p:cNvSpPr>
          <p:nvPr/>
        </p:nvSpPr>
        <p:spPr>
          <a:xfrm>
            <a:off x="9154093" y="805541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7075551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ounded Rectangle 3">
            <a:extLst>
              <a:ext uri="{FF2B5EF4-FFF2-40B4-BE49-F238E27FC236}">
                <a16:creationId xmlns:a16="http://schemas.microsoft.com/office/drawing/2014/main" id="{B7F8D495-CCD6-4D76-8AB0-F3631220DE30}"/>
              </a:ext>
            </a:extLst>
          </p:cNvPr>
          <p:cNvSpPr/>
          <p:nvPr/>
        </p:nvSpPr>
        <p:spPr>
          <a:xfrm>
            <a:off x="933868" y="4172713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4">
            <a:extLst>
              <a:ext uri="{FF2B5EF4-FFF2-40B4-BE49-F238E27FC236}">
                <a16:creationId xmlns:a16="http://schemas.microsoft.com/office/drawing/2014/main" id="{56D2AF8A-148F-4D31-AC3C-3CEEAC996452}"/>
              </a:ext>
            </a:extLst>
          </p:cNvPr>
          <p:cNvGrpSpPr/>
          <p:nvPr/>
        </p:nvGrpSpPr>
        <p:grpSpPr>
          <a:xfrm>
            <a:off x="1249549" y="4357900"/>
            <a:ext cx="1368152" cy="1057034"/>
            <a:chOff x="867339" y="4843642"/>
            <a:chExt cx="1368152" cy="1057034"/>
          </a:xfrm>
        </p:grpSpPr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57BF066B-AFFE-4722-ADC8-836361BB2ED0}"/>
                </a:ext>
              </a:extLst>
            </p:cNvPr>
            <p:cNvSpPr/>
            <p:nvPr/>
          </p:nvSpPr>
          <p:spPr>
            <a:xfrm>
              <a:off x="867339" y="5069679"/>
              <a:ext cx="136815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C81CB6F-5CB5-4E88-ABA2-86E390CA414D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Rounded Rectangle 7">
            <a:extLst>
              <a:ext uri="{FF2B5EF4-FFF2-40B4-BE49-F238E27FC236}">
                <a16:creationId xmlns:a16="http://schemas.microsoft.com/office/drawing/2014/main" id="{EEFD6BCD-8568-43CD-B2AE-57F5FD3EC696}"/>
              </a:ext>
            </a:extLst>
          </p:cNvPr>
          <p:cNvSpPr/>
          <p:nvPr/>
        </p:nvSpPr>
        <p:spPr>
          <a:xfrm>
            <a:off x="3709177" y="4172713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8">
            <a:extLst>
              <a:ext uri="{FF2B5EF4-FFF2-40B4-BE49-F238E27FC236}">
                <a16:creationId xmlns:a16="http://schemas.microsoft.com/office/drawing/2014/main" id="{11B7D4B0-D577-46E7-912E-ACD72BD275C3}"/>
              </a:ext>
            </a:extLst>
          </p:cNvPr>
          <p:cNvGrpSpPr/>
          <p:nvPr/>
        </p:nvGrpSpPr>
        <p:grpSpPr>
          <a:xfrm>
            <a:off x="4030894" y="4357900"/>
            <a:ext cx="1368152" cy="1057034"/>
            <a:chOff x="867339" y="4843642"/>
            <a:chExt cx="1368152" cy="1057034"/>
          </a:xfrm>
        </p:grpSpPr>
        <p:sp>
          <p:nvSpPr>
            <p:cNvPr id="17" name="Rectangle 9">
              <a:extLst>
                <a:ext uri="{FF2B5EF4-FFF2-40B4-BE49-F238E27FC236}">
                  <a16:creationId xmlns:a16="http://schemas.microsoft.com/office/drawing/2014/main" id="{66D5F56D-D037-4045-B2D0-B0EA84F8A925}"/>
                </a:ext>
              </a:extLst>
            </p:cNvPr>
            <p:cNvSpPr/>
            <p:nvPr/>
          </p:nvSpPr>
          <p:spPr>
            <a:xfrm>
              <a:off x="867339" y="5069679"/>
              <a:ext cx="136815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6704297-2E33-4C1D-9137-3E86CAF975A7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9" name="Rounded Rectangle 11">
            <a:extLst>
              <a:ext uri="{FF2B5EF4-FFF2-40B4-BE49-F238E27FC236}">
                <a16:creationId xmlns:a16="http://schemas.microsoft.com/office/drawing/2014/main" id="{4C37CBB7-662B-440F-A261-768A79604361}"/>
              </a:ext>
            </a:extLst>
          </p:cNvPr>
          <p:cNvSpPr/>
          <p:nvPr/>
        </p:nvSpPr>
        <p:spPr>
          <a:xfrm>
            <a:off x="6484486" y="4172713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12">
            <a:extLst>
              <a:ext uri="{FF2B5EF4-FFF2-40B4-BE49-F238E27FC236}">
                <a16:creationId xmlns:a16="http://schemas.microsoft.com/office/drawing/2014/main" id="{EB0DF4E9-FD77-4DEF-A241-42B1EDB3C909}"/>
              </a:ext>
            </a:extLst>
          </p:cNvPr>
          <p:cNvGrpSpPr/>
          <p:nvPr/>
        </p:nvGrpSpPr>
        <p:grpSpPr>
          <a:xfrm>
            <a:off x="6812239" y="4357900"/>
            <a:ext cx="1368152" cy="1057034"/>
            <a:chOff x="867339" y="4843642"/>
            <a:chExt cx="1368152" cy="1057034"/>
          </a:xfrm>
        </p:grpSpPr>
        <p:sp>
          <p:nvSpPr>
            <p:cNvPr id="21" name="Rectangle 13">
              <a:extLst>
                <a:ext uri="{FF2B5EF4-FFF2-40B4-BE49-F238E27FC236}">
                  <a16:creationId xmlns:a16="http://schemas.microsoft.com/office/drawing/2014/main" id="{9F0B4CB0-6FDF-4481-8761-08130D4D2D69}"/>
                </a:ext>
              </a:extLst>
            </p:cNvPr>
            <p:cNvSpPr/>
            <p:nvPr/>
          </p:nvSpPr>
          <p:spPr>
            <a:xfrm>
              <a:off x="867339" y="5069679"/>
              <a:ext cx="136815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6DE9767-07FF-4E71-BCCB-A5AF41B6FD4E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Rounded Rectangle 15">
            <a:extLst>
              <a:ext uri="{FF2B5EF4-FFF2-40B4-BE49-F238E27FC236}">
                <a16:creationId xmlns:a16="http://schemas.microsoft.com/office/drawing/2014/main" id="{6B7AD799-DC71-4422-882B-D045784F895B}"/>
              </a:ext>
            </a:extLst>
          </p:cNvPr>
          <p:cNvSpPr/>
          <p:nvPr/>
        </p:nvSpPr>
        <p:spPr>
          <a:xfrm>
            <a:off x="9259795" y="4181259"/>
            <a:ext cx="2016000" cy="1584176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4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roup 16">
            <a:extLst>
              <a:ext uri="{FF2B5EF4-FFF2-40B4-BE49-F238E27FC236}">
                <a16:creationId xmlns:a16="http://schemas.microsoft.com/office/drawing/2014/main" id="{442FCC43-F5EC-46B7-9132-C26E6D221B3F}"/>
              </a:ext>
            </a:extLst>
          </p:cNvPr>
          <p:cNvGrpSpPr/>
          <p:nvPr/>
        </p:nvGrpSpPr>
        <p:grpSpPr>
          <a:xfrm>
            <a:off x="9593585" y="4357900"/>
            <a:ext cx="1368152" cy="1057034"/>
            <a:chOff x="867339" y="4843642"/>
            <a:chExt cx="1368152" cy="1057034"/>
          </a:xfrm>
        </p:grpSpPr>
        <p:sp>
          <p:nvSpPr>
            <p:cNvPr id="25" name="Rectangle 17">
              <a:extLst>
                <a:ext uri="{FF2B5EF4-FFF2-40B4-BE49-F238E27FC236}">
                  <a16:creationId xmlns:a16="http://schemas.microsoft.com/office/drawing/2014/main" id="{57B39873-199A-40E4-822F-26A0A8733241}"/>
                </a:ext>
              </a:extLst>
            </p:cNvPr>
            <p:cNvSpPr/>
            <p:nvPr/>
          </p:nvSpPr>
          <p:spPr>
            <a:xfrm>
              <a:off x="867339" y="5069679"/>
              <a:ext cx="1368152" cy="830997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1D654FC2-B289-4EBC-9030-9C0E8B869A5F}"/>
                </a:ext>
              </a:extLst>
            </p:cNvPr>
            <p:cNvSpPr txBox="1"/>
            <p:nvPr/>
          </p:nvSpPr>
          <p:spPr>
            <a:xfrm>
              <a:off x="867339" y="4843642"/>
              <a:ext cx="136815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27" name="Straight Arrow Connector 19">
            <a:extLst>
              <a:ext uri="{FF2B5EF4-FFF2-40B4-BE49-F238E27FC236}">
                <a16:creationId xmlns:a16="http://schemas.microsoft.com/office/drawing/2014/main" id="{DF1A3A4D-F4E1-447A-86EE-F8FB96B30B32}"/>
              </a:ext>
            </a:extLst>
          </p:cNvPr>
          <p:cNvCxnSpPr>
            <a:cxnSpLocks/>
            <a:stCxn id="7" idx="3"/>
            <a:endCxn id="15" idx="1"/>
          </p:cNvCxnSpPr>
          <p:nvPr/>
        </p:nvCxnSpPr>
        <p:spPr>
          <a:xfrm>
            <a:off x="2949868" y="4964801"/>
            <a:ext cx="759309" cy="0"/>
          </a:xfrm>
          <a:prstGeom prst="straightConnector1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0">
            <a:extLst>
              <a:ext uri="{FF2B5EF4-FFF2-40B4-BE49-F238E27FC236}">
                <a16:creationId xmlns:a16="http://schemas.microsoft.com/office/drawing/2014/main" id="{535C6D61-A60F-45E6-9D85-3D4ABB4BFC68}"/>
              </a:ext>
            </a:extLst>
          </p:cNvPr>
          <p:cNvCxnSpPr>
            <a:cxnSpLocks/>
            <a:stCxn id="15" idx="3"/>
            <a:endCxn id="19" idx="1"/>
          </p:cNvCxnSpPr>
          <p:nvPr/>
        </p:nvCxnSpPr>
        <p:spPr>
          <a:xfrm>
            <a:off x="5725177" y="4964801"/>
            <a:ext cx="759309" cy="0"/>
          </a:xfrm>
          <a:prstGeom prst="straightConnector1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1">
            <a:extLst>
              <a:ext uri="{FF2B5EF4-FFF2-40B4-BE49-F238E27FC236}">
                <a16:creationId xmlns:a16="http://schemas.microsoft.com/office/drawing/2014/main" id="{F6651110-DA77-407E-A6AE-E8AFBFB367A0}"/>
              </a:ext>
            </a:extLst>
          </p:cNvPr>
          <p:cNvCxnSpPr>
            <a:cxnSpLocks/>
            <a:stCxn id="19" idx="3"/>
            <a:endCxn id="23" idx="1"/>
          </p:cNvCxnSpPr>
          <p:nvPr/>
        </p:nvCxnSpPr>
        <p:spPr>
          <a:xfrm>
            <a:off x="8500486" y="4964801"/>
            <a:ext cx="759309" cy="8546"/>
          </a:xfrm>
          <a:prstGeom prst="straightConnector1">
            <a:avLst/>
          </a:prstGeom>
          <a:ln w="38100">
            <a:solidFill>
              <a:schemeClr val="tx1">
                <a:lumMod val="75000"/>
                <a:lumOff val="25000"/>
              </a:schemeClr>
            </a:solidFill>
            <a:prstDash val="sysDot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38" name="Chart 6">
            <a:extLst>
              <a:ext uri="{FF2B5EF4-FFF2-40B4-BE49-F238E27FC236}">
                <a16:creationId xmlns:a16="http://schemas.microsoft.com/office/drawing/2014/main" id="{53A4F0DC-261E-45FB-B6A5-26F5843FB25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11735590"/>
              </p:ext>
            </p:extLst>
          </p:nvPr>
        </p:nvGraphicFramePr>
        <p:xfrm>
          <a:off x="849063" y="1655114"/>
          <a:ext cx="2084782" cy="1932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9" name="Chart 6">
            <a:extLst>
              <a:ext uri="{FF2B5EF4-FFF2-40B4-BE49-F238E27FC236}">
                <a16:creationId xmlns:a16="http://schemas.microsoft.com/office/drawing/2014/main" id="{4E63AF96-AEBE-4DAC-B574-687B89FBB52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178307518"/>
              </p:ext>
            </p:extLst>
          </p:nvPr>
        </p:nvGraphicFramePr>
        <p:xfrm>
          <a:off x="3644875" y="1655114"/>
          <a:ext cx="2084782" cy="1932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40" name="Chart 6">
            <a:extLst>
              <a:ext uri="{FF2B5EF4-FFF2-40B4-BE49-F238E27FC236}">
                <a16:creationId xmlns:a16="http://schemas.microsoft.com/office/drawing/2014/main" id="{8B4AA8F6-6642-4BBA-8986-F34D649D702A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68109183"/>
              </p:ext>
            </p:extLst>
          </p:nvPr>
        </p:nvGraphicFramePr>
        <p:xfrm>
          <a:off x="6440687" y="1655114"/>
          <a:ext cx="2084782" cy="1932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41" name="Chart 6">
            <a:extLst>
              <a:ext uri="{FF2B5EF4-FFF2-40B4-BE49-F238E27FC236}">
                <a16:creationId xmlns:a16="http://schemas.microsoft.com/office/drawing/2014/main" id="{80EC4F0C-453C-4A76-B176-F1782870D8F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067502572"/>
              </p:ext>
            </p:extLst>
          </p:nvPr>
        </p:nvGraphicFramePr>
        <p:xfrm>
          <a:off x="9236499" y="1655114"/>
          <a:ext cx="2084782" cy="193259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42" name="TextBox 41">
            <a:extLst>
              <a:ext uri="{FF2B5EF4-FFF2-40B4-BE49-F238E27FC236}">
                <a16:creationId xmlns:a16="http://schemas.microsoft.com/office/drawing/2014/main" id="{7243585E-B6C6-4E33-A258-455CA1F75BAF}"/>
              </a:ext>
            </a:extLst>
          </p:cNvPr>
          <p:cNvSpPr txBox="1"/>
          <p:nvPr/>
        </p:nvSpPr>
        <p:spPr>
          <a:xfrm>
            <a:off x="849062" y="3605501"/>
            <a:ext cx="2072252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$13,900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399756B1-BD94-4DF0-A12A-1B75DBC4654C}"/>
              </a:ext>
            </a:extLst>
          </p:cNvPr>
          <p:cNvSpPr txBox="1"/>
          <p:nvPr/>
        </p:nvSpPr>
        <p:spPr>
          <a:xfrm>
            <a:off x="3644874" y="3605501"/>
            <a:ext cx="2072252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$25,900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45548329-2DE5-496A-84D9-E173A48720A2}"/>
              </a:ext>
            </a:extLst>
          </p:cNvPr>
          <p:cNvSpPr txBox="1"/>
          <p:nvPr/>
        </p:nvSpPr>
        <p:spPr>
          <a:xfrm>
            <a:off x="6440686" y="3605501"/>
            <a:ext cx="2072252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$33,900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B71448FA-F86B-4108-A348-E01C43DF3F3F}"/>
              </a:ext>
            </a:extLst>
          </p:cNvPr>
          <p:cNvSpPr txBox="1"/>
          <p:nvPr/>
        </p:nvSpPr>
        <p:spPr>
          <a:xfrm>
            <a:off x="9236497" y="3605501"/>
            <a:ext cx="2072252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$43,900</a:t>
            </a:r>
            <a:endParaRPr lang="ko-KR" altLang="en-US" sz="28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8897160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직사각형 6">
            <a:extLst>
              <a:ext uri="{FF2B5EF4-FFF2-40B4-BE49-F238E27FC236}">
                <a16:creationId xmlns:a16="http://schemas.microsoft.com/office/drawing/2014/main" id="{8C3D926A-44BE-432F-810C-B3437AAC24FF}"/>
              </a:ext>
            </a:extLst>
          </p:cNvPr>
          <p:cNvSpPr/>
          <p:nvPr/>
        </p:nvSpPr>
        <p:spPr>
          <a:xfrm>
            <a:off x="6896100" y="3362093"/>
            <a:ext cx="5295900" cy="766800"/>
          </a:xfrm>
          <a:prstGeom prst="rect">
            <a:avLst/>
          </a:prstGeom>
          <a:gradFill flip="none" rotWithShape="1">
            <a:gsLst>
              <a:gs pos="0">
                <a:schemeClr val="accent1">
                  <a:lumMod val="52000"/>
                </a:schemeClr>
              </a:gs>
              <a:gs pos="26000">
                <a:schemeClr val="accent1"/>
              </a:gs>
              <a:gs pos="100000">
                <a:schemeClr val="accent1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Down Arrow 3">
            <a:extLst>
              <a:ext uri="{FF2B5EF4-FFF2-40B4-BE49-F238E27FC236}">
                <a16:creationId xmlns:a16="http://schemas.microsoft.com/office/drawing/2014/main" id="{43B3BC4C-76AA-45AC-BC51-E210109DFC46}"/>
              </a:ext>
            </a:extLst>
          </p:cNvPr>
          <p:cNvSpPr/>
          <p:nvPr/>
        </p:nvSpPr>
        <p:spPr>
          <a:xfrm rot="10800000">
            <a:off x="5775310" y="1698623"/>
            <a:ext cx="1512168" cy="2430270"/>
          </a:xfrm>
          <a:custGeom>
            <a:avLst/>
            <a:gdLst/>
            <a:ahLst/>
            <a:cxnLst/>
            <a:rect l="l" t="t" r="r" b="b"/>
            <a:pathLst>
              <a:path w="1512168" h="2430270">
                <a:moveTo>
                  <a:pt x="756084" y="2430270"/>
                </a:moveTo>
                <a:lnTo>
                  <a:pt x="0" y="1674186"/>
                </a:lnTo>
                <a:lnTo>
                  <a:pt x="378042" y="1674186"/>
                </a:lnTo>
                <a:lnTo>
                  <a:pt x="378042" y="0"/>
                </a:lnTo>
                <a:lnTo>
                  <a:pt x="1134126" y="756084"/>
                </a:lnTo>
                <a:lnTo>
                  <a:pt x="1134126" y="1674186"/>
                </a:lnTo>
                <a:lnTo>
                  <a:pt x="1512168" y="167418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Down Arrow 3">
            <a:extLst>
              <a:ext uri="{FF2B5EF4-FFF2-40B4-BE49-F238E27FC236}">
                <a16:creationId xmlns:a16="http://schemas.microsoft.com/office/drawing/2014/main" id="{6632C0AB-7DFB-4C8D-8B66-E837106BCC73}"/>
              </a:ext>
            </a:extLst>
          </p:cNvPr>
          <p:cNvSpPr/>
          <p:nvPr/>
        </p:nvSpPr>
        <p:spPr>
          <a:xfrm rot="10800000" flipH="1" flipV="1">
            <a:off x="4904522" y="3474856"/>
            <a:ext cx="1512168" cy="2430270"/>
          </a:xfrm>
          <a:custGeom>
            <a:avLst/>
            <a:gdLst/>
            <a:ahLst/>
            <a:cxnLst/>
            <a:rect l="l" t="t" r="r" b="b"/>
            <a:pathLst>
              <a:path w="1512168" h="2430270">
                <a:moveTo>
                  <a:pt x="756084" y="2430270"/>
                </a:moveTo>
                <a:lnTo>
                  <a:pt x="0" y="1674186"/>
                </a:lnTo>
                <a:lnTo>
                  <a:pt x="378042" y="1674186"/>
                </a:lnTo>
                <a:lnTo>
                  <a:pt x="378042" y="0"/>
                </a:lnTo>
                <a:lnTo>
                  <a:pt x="1134126" y="756084"/>
                </a:lnTo>
                <a:lnTo>
                  <a:pt x="1134126" y="1674186"/>
                </a:lnTo>
                <a:lnTo>
                  <a:pt x="1512168" y="167418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6">
            <a:extLst>
              <a:ext uri="{FF2B5EF4-FFF2-40B4-BE49-F238E27FC236}">
                <a16:creationId xmlns:a16="http://schemas.microsoft.com/office/drawing/2014/main" id="{1A4F3DBC-006D-4B2A-A5E1-ED40CEBEA551}"/>
              </a:ext>
            </a:extLst>
          </p:cNvPr>
          <p:cNvGrpSpPr/>
          <p:nvPr/>
        </p:nvGrpSpPr>
        <p:grpSpPr>
          <a:xfrm>
            <a:off x="7392145" y="2554108"/>
            <a:ext cx="2951891" cy="682224"/>
            <a:chOff x="5984133" y="2037152"/>
            <a:chExt cx="2951891" cy="682224"/>
          </a:xfrm>
        </p:grpSpPr>
        <p:sp>
          <p:nvSpPr>
            <p:cNvPr id="15" name="Oval 12">
              <a:extLst>
                <a:ext uri="{FF2B5EF4-FFF2-40B4-BE49-F238E27FC236}">
                  <a16:creationId xmlns:a16="http://schemas.microsoft.com/office/drawing/2014/main" id="{985426E6-4F62-4C9A-AC53-74D9C0CC6BBB}"/>
                </a:ext>
              </a:extLst>
            </p:cNvPr>
            <p:cNvSpPr/>
            <p:nvPr/>
          </p:nvSpPr>
          <p:spPr>
            <a:xfrm>
              <a:off x="5984133" y="2094863"/>
              <a:ext cx="566802" cy="566802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5D5CF14-239D-48A4-8E92-8BC4A07F827D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مطالب_اینجا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768608C-2023-4FDB-BE91-78410A61B711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11D1650A-DA41-4880-B168-62E2F336B2F9}"/>
                </a:ext>
              </a:extLst>
            </p:cNvPr>
            <p:cNvSpPr txBox="1"/>
            <p:nvPr/>
          </p:nvSpPr>
          <p:spPr>
            <a:xfrm>
              <a:off x="5984133" y="222887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17">
            <a:extLst>
              <a:ext uri="{FF2B5EF4-FFF2-40B4-BE49-F238E27FC236}">
                <a16:creationId xmlns:a16="http://schemas.microsoft.com/office/drawing/2014/main" id="{778C85B5-C053-4539-9B17-7D4FDCFBAD2F}"/>
              </a:ext>
            </a:extLst>
          </p:cNvPr>
          <p:cNvGrpSpPr/>
          <p:nvPr/>
        </p:nvGrpSpPr>
        <p:grpSpPr>
          <a:xfrm>
            <a:off x="1919538" y="4430814"/>
            <a:ext cx="2951891" cy="682224"/>
            <a:chOff x="5984133" y="2037152"/>
            <a:chExt cx="2951891" cy="682224"/>
          </a:xfrm>
        </p:grpSpPr>
        <p:sp>
          <p:nvSpPr>
            <p:cNvPr id="20" name="Oval 18">
              <a:extLst>
                <a:ext uri="{FF2B5EF4-FFF2-40B4-BE49-F238E27FC236}">
                  <a16:creationId xmlns:a16="http://schemas.microsoft.com/office/drawing/2014/main" id="{7C798604-0F42-4B3D-BE3D-B83479EECE6D}"/>
                </a:ext>
              </a:extLst>
            </p:cNvPr>
            <p:cNvSpPr/>
            <p:nvPr/>
          </p:nvSpPr>
          <p:spPr>
            <a:xfrm>
              <a:off x="5984133" y="2094863"/>
              <a:ext cx="566802" cy="566802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4CE3A25C-B46A-4411-878F-88EA1B7221A2}"/>
                </a:ext>
              </a:extLst>
            </p:cNvPr>
            <p:cNvSpPr txBox="1"/>
            <p:nvPr/>
          </p:nvSpPr>
          <p:spPr>
            <a:xfrm>
              <a:off x="6631768" y="2037152"/>
              <a:ext cx="2304256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مطالب_اینجا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FC766D87-F3DB-4AE2-890D-95B1C2952E0B}"/>
                </a:ext>
              </a:extLst>
            </p:cNvPr>
            <p:cNvSpPr txBox="1"/>
            <p:nvPr/>
          </p:nvSpPr>
          <p:spPr>
            <a:xfrm>
              <a:off x="6631768" y="2257711"/>
              <a:ext cx="2304256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وقت شما را خواهد داشت.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A2EAFEDF-76B2-43F7-9B4C-D8ACDB78AF7E}"/>
                </a:ext>
              </a:extLst>
            </p:cNvPr>
            <p:cNvSpPr txBox="1"/>
            <p:nvPr/>
          </p:nvSpPr>
          <p:spPr>
            <a:xfrm>
              <a:off x="5984133" y="2228878"/>
              <a:ext cx="566802" cy="307777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20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16993DD5-B24B-4DDE-869A-0CF0F7A2D32D}"/>
              </a:ext>
            </a:extLst>
          </p:cNvPr>
          <p:cNvSpPr txBox="1"/>
          <p:nvPr/>
        </p:nvSpPr>
        <p:spPr>
          <a:xfrm>
            <a:off x="7392144" y="3560496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Your Text Here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DF6DFA06-DBD7-47A6-B1CD-29C0035577A8}"/>
              </a:ext>
            </a:extLst>
          </p:cNvPr>
          <p:cNvSpPr txBox="1"/>
          <p:nvPr/>
        </p:nvSpPr>
        <p:spPr>
          <a:xfrm>
            <a:off x="1919536" y="3674191"/>
            <a:ext cx="309634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en-US" altLang="ko-KR" sz="2000" b="1" dirty="0">
                <a:solidFill>
                  <a:schemeClr val="bg1"/>
                </a:solidFill>
                <a:cs typeface="B Nazanin" panose="00000700000000000000" pitchFamily="2" charset="-78"/>
              </a:rPr>
              <a:t>Your Text Here</a:t>
            </a:r>
            <a:endParaRPr lang="ko-KR" altLang="en-US" sz="20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6" name="Group 26">
            <a:extLst>
              <a:ext uri="{FF2B5EF4-FFF2-40B4-BE49-F238E27FC236}">
                <a16:creationId xmlns:a16="http://schemas.microsoft.com/office/drawing/2014/main" id="{FC641051-D4F2-451A-B9FE-4D7D4560E90A}"/>
              </a:ext>
            </a:extLst>
          </p:cNvPr>
          <p:cNvGrpSpPr/>
          <p:nvPr/>
        </p:nvGrpSpPr>
        <p:grpSpPr>
          <a:xfrm>
            <a:off x="7383677" y="4479825"/>
            <a:ext cx="3760573" cy="943300"/>
            <a:chOff x="4572000" y="2000094"/>
            <a:chExt cx="2888786" cy="943300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1EBD91D6-8F51-400C-8677-0E608AB2EAEC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0CBF7EB8-33FC-4817-B646-FCE8A52D3F63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30">
            <a:extLst>
              <a:ext uri="{FF2B5EF4-FFF2-40B4-BE49-F238E27FC236}">
                <a16:creationId xmlns:a16="http://schemas.microsoft.com/office/drawing/2014/main" id="{034C93D8-FEB4-475D-A96D-55C6D4D3BB46}"/>
              </a:ext>
            </a:extLst>
          </p:cNvPr>
          <p:cNvGrpSpPr/>
          <p:nvPr/>
        </p:nvGrpSpPr>
        <p:grpSpPr>
          <a:xfrm>
            <a:off x="1104900" y="2004229"/>
            <a:ext cx="3703422" cy="943300"/>
            <a:chOff x="4572000" y="2000094"/>
            <a:chExt cx="2888786" cy="943300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1CBC01EA-8159-4A84-9186-A29B2A142E33}"/>
                </a:ext>
              </a:extLst>
            </p:cNvPr>
            <p:cNvSpPr txBox="1"/>
            <p:nvPr/>
          </p:nvSpPr>
          <p:spPr>
            <a:xfrm>
              <a:off x="4577084" y="2297063"/>
              <a:ext cx="28837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متن مثال: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9A86415D-0CD3-4EE8-B7BB-F83927426E2C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مطالب_اینجا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2" name="직사각형 31">
            <a:extLst>
              <a:ext uri="{FF2B5EF4-FFF2-40B4-BE49-F238E27FC236}">
                <a16:creationId xmlns:a16="http://schemas.microsoft.com/office/drawing/2014/main" id="{82E945B3-23A8-43B2-BF36-311470C9A390}"/>
              </a:ext>
            </a:extLst>
          </p:cNvPr>
          <p:cNvSpPr/>
          <p:nvPr/>
        </p:nvSpPr>
        <p:spPr>
          <a:xfrm>
            <a:off x="0" y="3474856"/>
            <a:ext cx="5295900" cy="766800"/>
          </a:xfrm>
          <a:prstGeom prst="rect">
            <a:avLst/>
          </a:prstGeom>
          <a:gradFill flip="none" rotWithShape="1">
            <a:gsLst>
              <a:gs pos="0">
                <a:schemeClr val="accent2">
                  <a:lumMod val="18000"/>
                </a:schemeClr>
              </a:gs>
              <a:gs pos="26000">
                <a:schemeClr val="accent2"/>
              </a:gs>
              <a:gs pos="100000">
                <a:schemeClr val="accent2"/>
              </a:gs>
            </a:gsLst>
            <a:lin ang="108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E52145A8-7E98-4B3F-A59E-FAAD878CBF2D}"/>
              </a:ext>
            </a:extLst>
          </p:cNvPr>
          <p:cNvSpPr/>
          <p:nvPr/>
        </p:nvSpPr>
        <p:spPr>
          <a:xfrm>
            <a:off x="5471325" y="4623652"/>
            <a:ext cx="381027" cy="29268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ACC24A32-B2EA-4D70-B2AC-C2FA9F1D70DC}"/>
              </a:ext>
            </a:extLst>
          </p:cNvPr>
          <p:cNvSpPr/>
          <p:nvPr/>
        </p:nvSpPr>
        <p:spPr>
          <a:xfrm>
            <a:off x="6332126" y="2611819"/>
            <a:ext cx="387385" cy="33430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4364307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TextBox 19"/>
          <p:cNvSpPr txBox="1"/>
          <p:nvPr/>
        </p:nvSpPr>
        <p:spPr>
          <a:xfrm>
            <a:off x="919441" y="2615575"/>
            <a:ext cx="490985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19441" y="1776610"/>
            <a:ext cx="490985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28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6272783" y="3772196"/>
            <a:ext cx="4842892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rPr>
              <a:t>محتوا در اینجا</a:t>
            </a:r>
            <a:endParaRPr lang="ko-KR" altLang="en-US" sz="2800" b="1" dirty="0">
              <a:solidFill>
                <a:schemeClr val="bg1"/>
              </a:solidFill>
              <a:latin typeface="Arial" pitchFamily="34" charset="0"/>
              <a:cs typeface="B Nazanin" panose="00000700000000000000" pitchFamily="2" charset="-78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6272782" y="4627476"/>
            <a:ext cx="484289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텍스트 개체 틀 4">
            <a:extLst>
              <a:ext uri="{FF2B5EF4-FFF2-40B4-BE49-F238E27FC236}">
                <a16:creationId xmlns:a16="http://schemas.microsoft.com/office/drawing/2014/main" id="{132F52C3-3B79-4502-9784-E41298969018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تصاویر و مطالب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F5E2E749-DFD1-11E0-7921-D6A1509375C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5A8FC339-2173-7B69-85FC-3576F272BB54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EE288500-3D0A-C28B-2C98-BB2295B49F37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207709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Oval 10">
            <a:extLst>
              <a:ext uri="{FF2B5EF4-FFF2-40B4-BE49-F238E27FC236}">
                <a16:creationId xmlns:a16="http://schemas.microsoft.com/office/drawing/2014/main" id="{07773D47-2AE0-48D1-82AF-8B63F564C3E3}"/>
              </a:ext>
            </a:extLst>
          </p:cNvPr>
          <p:cNvSpPr/>
          <p:nvPr/>
        </p:nvSpPr>
        <p:spPr>
          <a:xfrm>
            <a:off x="5425662" y="3021424"/>
            <a:ext cx="1351337" cy="1344499"/>
          </a:xfrm>
          <a:custGeom>
            <a:avLst/>
            <a:gdLst/>
            <a:ahLst/>
            <a:cxnLst/>
            <a:rect l="l" t="t" r="r" b="b"/>
            <a:pathLst>
              <a:path w="2956013" h="2941055">
                <a:moveTo>
                  <a:pt x="2169165" y="2259549"/>
                </a:moveTo>
                <a:cubicBezTo>
                  <a:pt x="2305163" y="2320579"/>
                  <a:pt x="2430502" y="2400997"/>
                  <a:pt x="2542352" y="2496872"/>
                </a:cubicBezTo>
                <a:cubicBezTo>
                  <a:pt x="2303978" y="2744099"/>
                  <a:pt x="1979593" y="2907447"/>
                  <a:pt x="1617206" y="2939204"/>
                </a:cubicBezTo>
                <a:lnTo>
                  <a:pt x="1588575" y="2925411"/>
                </a:lnTo>
                <a:cubicBezTo>
                  <a:pt x="1835671" y="2758142"/>
                  <a:pt x="2037335" y="2529257"/>
                  <a:pt x="2169165" y="2259549"/>
                </a:cubicBezTo>
                <a:close/>
                <a:moveTo>
                  <a:pt x="797309" y="2254509"/>
                </a:moveTo>
                <a:cubicBezTo>
                  <a:pt x="928512" y="2525684"/>
                  <a:pt x="1129977" y="2756161"/>
                  <a:pt x="1376879" y="2925229"/>
                </a:cubicBezTo>
                <a:cubicBezTo>
                  <a:pt x="1367940" y="2931748"/>
                  <a:pt x="1358086" y="2936536"/>
                  <a:pt x="1348086" y="2941055"/>
                </a:cubicBezTo>
                <a:cubicBezTo>
                  <a:pt x="981929" y="2910776"/>
                  <a:pt x="654006" y="2746454"/>
                  <a:pt x="413461" y="2497054"/>
                </a:cubicBezTo>
                <a:cubicBezTo>
                  <a:pt x="528278" y="2398621"/>
                  <a:pt x="657289" y="2316447"/>
                  <a:pt x="797309" y="2254509"/>
                </a:cubicBezTo>
                <a:close/>
                <a:moveTo>
                  <a:pt x="1426305" y="2108791"/>
                </a:moveTo>
                <a:lnTo>
                  <a:pt x="1426305" y="2824067"/>
                </a:lnTo>
                <a:cubicBezTo>
                  <a:pt x="1203050" y="2668305"/>
                  <a:pt x="1020431" y="2458508"/>
                  <a:pt x="899682" y="2212532"/>
                </a:cubicBezTo>
                <a:cubicBezTo>
                  <a:pt x="1063835" y="2148883"/>
                  <a:pt x="1241204" y="2112683"/>
                  <a:pt x="1426305" y="2108791"/>
                </a:cubicBezTo>
                <a:close/>
                <a:moveTo>
                  <a:pt x="1527809" y="2108695"/>
                </a:moveTo>
                <a:cubicBezTo>
                  <a:pt x="1717707" y="2112557"/>
                  <a:pt x="1899494" y="2150291"/>
                  <a:pt x="2067336" y="2216559"/>
                </a:cubicBezTo>
                <a:cubicBezTo>
                  <a:pt x="1943936" y="2466549"/>
                  <a:pt x="1756622" y="2679032"/>
                  <a:pt x="1527809" y="2835300"/>
                </a:cubicBezTo>
                <a:close/>
                <a:moveTo>
                  <a:pt x="2354776" y="1530125"/>
                </a:moveTo>
                <a:lnTo>
                  <a:pt x="2955077" y="1530125"/>
                </a:lnTo>
                <a:cubicBezTo>
                  <a:pt x="2942393" y="1866074"/>
                  <a:pt x="2817414" y="2173186"/>
                  <a:pt x="2615767" y="2414127"/>
                </a:cubicBezTo>
                <a:cubicBezTo>
                  <a:pt x="2496453" y="2311434"/>
                  <a:pt x="2362630" y="2225327"/>
                  <a:pt x="2217376" y="2159975"/>
                </a:cubicBezTo>
                <a:cubicBezTo>
                  <a:pt x="2300477" y="1965771"/>
                  <a:pt x="2348521" y="1753185"/>
                  <a:pt x="2354776" y="1530125"/>
                </a:cubicBezTo>
                <a:close/>
                <a:moveTo>
                  <a:pt x="1527809" y="1530125"/>
                </a:moveTo>
                <a:lnTo>
                  <a:pt x="2244039" y="1530125"/>
                </a:lnTo>
                <a:cubicBezTo>
                  <a:pt x="2237819" y="1737690"/>
                  <a:pt x="2192963" y="1935525"/>
                  <a:pt x="2115825" y="2116496"/>
                </a:cubicBezTo>
                <a:cubicBezTo>
                  <a:pt x="1933189" y="2043464"/>
                  <a:pt x="1735000" y="2001899"/>
                  <a:pt x="1527809" y="1997958"/>
                </a:cubicBezTo>
                <a:close/>
                <a:moveTo>
                  <a:pt x="725097" y="1530125"/>
                </a:moveTo>
                <a:lnTo>
                  <a:pt x="1426305" y="1530125"/>
                </a:lnTo>
                <a:lnTo>
                  <a:pt x="1426305" y="1998054"/>
                </a:lnTo>
                <a:cubicBezTo>
                  <a:pt x="1224105" y="2002029"/>
                  <a:pt x="1030504" y="2041966"/>
                  <a:pt x="851699" y="2112283"/>
                </a:cubicBezTo>
                <a:cubicBezTo>
                  <a:pt x="775482" y="1932518"/>
                  <a:pt x="731260" y="1736112"/>
                  <a:pt x="725097" y="1530125"/>
                </a:cubicBezTo>
                <a:close/>
                <a:moveTo>
                  <a:pt x="934" y="1530125"/>
                </a:moveTo>
                <a:lnTo>
                  <a:pt x="614360" y="1530125"/>
                </a:lnTo>
                <a:cubicBezTo>
                  <a:pt x="620543" y="1751166"/>
                  <a:pt x="667772" y="1961919"/>
                  <a:pt x="749235" y="2154869"/>
                </a:cubicBezTo>
                <a:cubicBezTo>
                  <a:pt x="599936" y="2221117"/>
                  <a:pt x="462426" y="2308980"/>
                  <a:pt x="340129" y="2414234"/>
                </a:cubicBezTo>
                <a:cubicBezTo>
                  <a:pt x="138582" y="2173144"/>
                  <a:pt x="13619" y="1866051"/>
                  <a:pt x="934" y="1530125"/>
                </a:cubicBezTo>
                <a:close/>
                <a:moveTo>
                  <a:pt x="883886" y="768586"/>
                </a:moveTo>
                <a:cubicBezTo>
                  <a:pt x="1053566" y="831753"/>
                  <a:pt x="1236128" y="867407"/>
                  <a:pt x="1426305" y="871035"/>
                </a:cubicBezTo>
                <a:lnTo>
                  <a:pt x="1426305" y="1428622"/>
                </a:lnTo>
                <a:lnTo>
                  <a:pt x="724559" y="1428622"/>
                </a:lnTo>
                <a:cubicBezTo>
                  <a:pt x="730221" y="1192426"/>
                  <a:pt x="785872" y="968634"/>
                  <a:pt x="883886" y="768586"/>
                </a:cubicBezTo>
                <a:close/>
                <a:moveTo>
                  <a:pt x="2083288" y="764501"/>
                </a:moveTo>
                <a:cubicBezTo>
                  <a:pt x="2182501" y="965616"/>
                  <a:pt x="2238869" y="1190833"/>
                  <a:pt x="2244577" y="1428622"/>
                </a:cubicBezTo>
                <a:lnTo>
                  <a:pt x="1527809" y="1428622"/>
                </a:lnTo>
                <a:lnTo>
                  <a:pt x="1527809" y="871130"/>
                </a:lnTo>
                <a:cubicBezTo>
                  <a:pt x="1722835" y="867528"/>
                  <a:pt x="1909881" y="830382"/>
                  <a:pt x="2083288" y="764501"/>
                </a:cubicBezTo>
                <a:close/>
                <a:moveTo>
                  <a:pt x="375750" y="484510"/>
                </a:moveTo>
                <a:cubicBezTo>
                  <a:pt x="497688" y="583858"/>
                  <a:pt x="633678" y="666438"/>
                  <a:pt x="780212" y="729142"/>
                </a:cubicBezTo>
                <a:cubicBezTo>
                  <a:pt x="677519" y="941475"/>
                  <a:pt x="619429" y="1178562"/>
                  <a:pt x="613822" y="1428622"/>
                </a:cubicBezTo>
                <a:lnTo>
                  <a:pt x="0" y="1428622"/>
                </a:lnTo>
                <a:cubicBezTo>
                  <a:pt x="9263" y="1065848"/>
                  <a:pt x="149371" y="735691"/>
                  <a:pt x="375750" y="484510"/>
                </a:cubicBezTo>
                <a:close/>
                <a:moveTo>
                  <a:pt x="2580304" y="484479"/>
                </a:moveTo>
                <a:cubicBezTo>
                  <a:pt x="2806628" y="735651"/>
                  <a:pt x="2946750" y="1065827"/>
                  <a:pt x="2956013" y="1428622"/>
                </a:cubicBezTo>
                <a:lnTo>
                  <a:pt x="2355314" y="1428622"/>
                </a:lnTo>
                <a:cubicBezTo>
                  <a:pt x="2349636" y="1176504"/>
                  <a:pt x="2290630" y="937573"/>
                  <a:pt x="2186241" y="724113"/>
                </a:cubicBezTo>
                <a:cubicBezTo>
                  <a:pt x="2328935" y="662418"/>
                  <a:pt x="2461323" y="581449"/>
                  <a:pt x="2580304" y="484479"/>
                </a:cubicBezTo>
                <a:close/>
                <a:moveTo>
                  <a:pt x="1426305" y="124032"/>
                </a:moveTo>
                <a:lnTo>
                  <a:pt x="1426305" y="760298"/>
                </a:lnTo>
                <a:cubicBezTo>
                  <a:pt x="1253727" y="756791"/>
                  <a:pt x="1087879" y="724966"/>
                  <a:pt x="933247" y="668842"/>
                </a:cubicBezTo>
                <a:cubicBezTo>
                  <a:pt x="1054039" y="451822"/>
                  <a:pt x="1223389" y="265609"/>
                  <a:pt x="1426305" y="124032"/>
                </a:cubicBezTo>
                <a:close/>
                <a:moveTo>
                  <a:pt x="1527809" y="112799"/>
                </a:moveTo>
                <a:cubicBezTo>
                  <a:pt x="1736145" y="255085"/>
                  <a:pt x="1910079" y="443973"/>
                  <a:pt x="2033951" y="664748"/>
                </a:cubicBezTo>
                <a:cubicBezTo>
                  <a:pt x="1875578" y="723616"/>
                  <a:pt x="1705238" y="756901"/>
                  <a:pt x="1527809" y="760394"/>
                </a:cubicBezTo>
                <a:close/>
                <a:moveTo>
                  <a:pt x="1632157" y="1693"/>
                </a:moveTo>
                <a:cubicBezTo>
                  <a:pt x="1969090" y="34839"/>
                  <a:pt x="2272411" y="181752"/>
                  <a:pt x="2502559" y="404493"/>
                </a:cubicBezTo>
                <a:cubicBezTo>
                  <a:pt x="2392455" y="493535"/>
                  <a:pt x="2270018" y="567692"/>
                  <a:pt x="2138287" y="624414"/>
                </a:cubicBezTo>
                <a:cubicBezTo>
                  <a:pt x="2004803" y="382989"/>
                  <a:pt x="1815448" y="176841"/>
                  <a:pt x="1587368" y="23269"/>
                </a:cubicBezTo>
                <a:close/>
                <a:moveTo>
                  <a:pt x="1333466" y="0"/>
                </a:moveTo>
                <a:lnTo>
                  <a:pt x="1376468" y="23177"/>
                </a:lnTo>
                <a:cubicBezTo>
                  <a:pt x="1149236" y="178863"/>
                  <a:pt x="960516" y="386575"/>
                  <a:pt x="827965" y="629347"/>
                </a:cubicBezTo>
                <a:cubicBezTo>
                  <a:pt x="692459" y="571593"/>
                  <a:pt x="566467" y="495851"/>
                  <a:pt x="453430" y="404475"/>
                </a:cubicBezTo>
                <a:cubicBezTo>
                  <a:pt x="685742" y="179438"/>
                  <a:pt x="992667" y="31629"/>
                  <a:pt x="1333466" y="0"/>
                </a:cubicBezTo>
                <a:close/>
              </a:path>
            </a:pathLst>
          </a:cu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" name="Group 5">
            <a:extLst>
              <a:ext uri="{FF2B5EF4-FFF2-40B4-BE49-F238E27FC236}">
                <a16:creationId xmlns:a16="http://schemas.microsoft.com/office/drawing/2014/main" id="{1CFE82CC-7C10-4D79-8303-B90CE9065473}"/>
              </a:ext>
            </a:extLst>
          </p:cNvPr>
          <p:cNvGrpSpPr/>
          <p:nvPr/>
        </p:nvGrpSpPr>
        <p:grpSpPr>
          <a:xfrm>
            <a:off x="2322687" y="4930570"/>
            <a:ext cx="3173855" cy="923330"/>
            <a:chOff x="2551706" y="4283314"/>
            <a:chExt cx="1682085" cy="923330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25BBE626-F952-459A-9C1B-6B7DFCECFE9F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FBFDEADF-E7C9-43C1-B084-4F098869A51F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8">
            <a:extLst>
              <a:ext uri="{FF2B5EF4-FFF2-40B4-BE49-F238E27FC236}">
                <a16:creationId xmlns:a16="http://schemas.microsoft.com/office/drawing/2014/main" id="{7F8A7605-2E5D-43A2-BBB1-D2424AD887C9}"/>
              </a:ext>
            </a:extLst>
          </p:cNvPr>
          <p:cNvGrpSpPr/>
          <p:nvPr/>
        </p:nvGrpSpPr>
        <p:grpSpPr>
          <a:xfrm>
            <a:off x="946473" y="3919653"/>
            <a:ext cx="3068940" cy="923330"/>
            <a:chOff x="2551706" y="4283314"/>
            <a:chExt cx="1682085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E7D94838-5D1D-40AC-AC2B-34E952A48CC5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827EA612-31B9-49D2-996F-D1183D318AE7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1">
            <a:extLst>
              <a:ext uri="{FF2B5EF4-FFF2-40B4-BE49-F238E27FC236}">
                <a16:creationId xmlns:a16="http://schemas.microsoft.com/office/drawing/2014/main" id="{69719904-C91F-4B81-A2D5-F688CCA22F36}"/>
              </a:ext>
            </a:extLst>
          </p:cNvPr>
          <p:cNvGrpSpPr/>
          <p:nvPr/>
        </p:nvGrpSpPr>
        <p:grpSpPr>
          <a:xfrm>
            <a:off x="946473" y="2632146"/>
            <a:ext cx="3068940" cy="923330"/>
            <a:chOff x="2551706" y="4283314"/>
            <a:chExt cx="1682085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32898553-4B5F-4DAB-8920-C1725524F621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DC991A17-C2C0-4FE1-AC4A-25255398A2A4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14">
            <a:extLst>
              <a:ext uri="{FF2B5EF4-FFF2-40B4-BE49-F238E27FC236}">
                <a16:creationId xmlns:a16="http://schemas.microsoft.com/office/drawing/2014/main" id="{59BBC67B-293C-4833-A403-51DD2E5F9482}"/>
              </a:ext>
            </a:extLst>
          </p:cNvPr>
          <p:cNvGrpSpPr/>
          <p:nvPr/>
        </p:nvGrpSpPr>
        <p:grpSpPr>
          <a:xfrm>
            <a:off x="8184522" y="3919653"/>
            <a:ext cx="3095842" cy="923330"/>
            <a:chOff x="2551706" y="4283314"/>
            <a:chExt cx="1682085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7FA94366-1ED2-4BA1-A133-A35F50A9D939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4D692259-A40D-4F30-B1F4-94A3B22D571B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6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17">
            <a:extLst>
              <a:ext uri="{FF2B5EF4-FFF2-40B4-BE49-F238E27FC236}">
                <a16:creationId xmlns:a16="http://schemas.microsoft.com/office/drawing/2014/main" id="{0E458363-A108-4672-9D78-E3E83C534000}"/>
              </a:ext>
            </a:extLst>
          </p:cNvPr>
          <p:cNvGrpSpPr/>
          <p:nvPr/>
        </p:nvGrpSpPr>
        <p:grpSpPr>
          <a:xfrm>
            <a:off x="8184522" y="2632146"/>
            <a:ext cx="3095842" cy="923330"/>
            <a:chOff x="2551706" y="4283314"/>
            <a:chExt cx="1682085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9D1D2EE8-3E77-4C9A-953B-42F2F1B4AC40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B0BDE84E-9AFF-4452-B834-AB691AAE144C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20">
            <a:extLst>
              <a:ext uri="{FF2B5EF4-FFF2-40B4-BE49-F238E27FC236}">
                <a16:creationId xmlns:a16="http://schemas.microsoft.com/office/drawing/2014/main" id="{051C4AA2-A11B-4F7F-9DCE-9B2E5FF86164}"/>
              </a:ext>
            </a:extLst>
          </p:cNvPr>
          <p:cNvGrpSpPr/>
          <p:nvPr/>
        </p:nvGrpSpPr>
        <p:grpSpPr>
          <a:xfrm>
            <a:off x="6738124" y="1614001"/>
            <a:ext cx="3274822" cy="923330"/>
            <a:chOff x="2551706" y="4283314"/>
            <a:chExt cx="1682085" cy="923330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B8052FF5-63DE-41D1-99C2-6AD64896C542}"/>
                </a:ext>
              </a:extLst>
            </p:cNvPr>
            <p:cNvSpPr txBox="1"/>
            <p:nvPr/>
          </p:nvSpPr>
          <p:spPr>
            <a:xfrm>
              <a:off x="2551706" y="4560313"/>
              <a:ext cx="168208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9A3549DB-DD71-4618-B0C6-8DA40DA77948}"/>
                </a:ext>
              </a:extLst>
            </p:cNvPr>
            <p:cNvSpPr txBox="1"/>
            <p:nvPr/>
          </p:nvSpPr>
          <p:spPr>
            <a:xfrm>
              <a:off x="2551706" y="4283314"/>
              <a:ext cx="166778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0" name="Oval 23">
            <a:extLst>
              <a:ext uri="{FF2B5EF4-FFF2-40B4-BE49-F238E27FC236}">
                <a16:creationId xmlns:a16="http://schemas.microsoft.com/office/drawing/2014/main" id="{5569A529-E2B5-46C4-ACD4-9AAC8A0C9AEC}"/>
              </a:ext>
            </a:extLst>
          </p:cNvPr>
          <p:cNvSpPr/>
          <p:nvPr/>
        </p:nvSpPr>
        <p:spPr>
          <a:xfrm>
            <a:off x="5195214" y="2787557"/>
            <a:ext cx="1812230" cy="1812230"/>
          </a:xfrm>
          <a:prstGeom prst="ellipse">
            <a:avLst/>
          </a:prstGeom>
          <a:noFill/>
          <a:ln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Oval 24">
            <a:extLst>
              <a:ext uri="{FF2B5EF4-FFF2-40B4-BE49-F238E27FC236}">
                <a16:creationId xmlns:a16="http://schemas.microsoft.com/office/drawing/2014/main" id="{B4CCA147-F736-4279-8A94-0F841B093426}"/>
              </a:ext>
            </a:extLst>
          </p:cNvPr>
          <p:cNvSpPr/>
          <p:nvPr/>
        </p:nvSpPr>
        <p:spPr>
          <a:xfrm>
            <a:off x="6056114" y="2721651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Oval 25">
            <a:extLst>
              <a:ext uri="{FF2B5EF4-FFF2-40B4-BE49-F238E27FC236}">
                <a16:creationId xmlns:a16="http://schemas.microsoft.com/office/drawing/2014/main" id="{DD0D3D68-57B7-47B8-B9DC-09A7CD462B8B}"/>
              </a:ext>
            </a:extLst>
          </p:cNvPr>
          <p:cNvSpPr/>
          <p:nvPr/>
        </p:nvSpPr>
        <p:spPr>
          <a:xfrm>
            <a:off x="6825735" y="4082444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Oval 26">
            <a:extLst>
              <a:ext uri="{FF2B5EF4-FFF2-40B4-BE49-F238E27FC236}">
                <a16:creationId xmlns:a16="http://schemas.microsoft.com/office/drawing/2014/main" id="{66253F79-85A4-42FD-B540-F9FC689586D6}"/>
              </a:ext>
            </a:extLst>
          </p:cNvPr>
          <p:cNvSpPr/>
          <p:nvPr/>
        </p:nvSpPr>
        <p:spPr>
          <a:xfrm>
            <a:off x="5239407" y="4082444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Oval 27">
            <a:extLst>
              <a:ext uri="{FF2B5EF4-FFF2-40B4-BE49-F238E27FC236}">
                <a16:creationId xmlns:a16="http://schemas.microsoft.com/office/drawing/2014/main" id="{7FD6D22B-71C2-4FAF-B0E1-7D86C9B62A66}"/>
              </a:ext>
            </a:extLst>
          </p:cNvPr>
          <p:cNvSpPr/>
          <p:nvPr/>
        </p:nvSpPr>
        <p:spPr>
          <a:xfrm>
            <a:off x="6825735" y="3210435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Oval 28">
            <a:extLst>
              <a:ext uri="{FF2B5EF4-FFF2-40B4-BE49-F238E27FC236}">
                <a16:creationId xmlns:a16="http://schemas.microsoft.com/office/drawing/2014/main" id="{C8242233-77D1-4515-9E7F-561FA0E88365}"/>
              </a:ext>
            </a:extLst>
          </p:cNvPr>
          <p:cNvSpPr/>
          <p:nvPr/>
        </p:nvSpPr>
        <p:spPr>
          <a:xfrm>
            <a:off x="5239407" y="3210435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Oval 29">
            <a:extLst>
              <a:ext uri="{FF2B5EF4-FFF2-40B4-BE49-F238E27FC236}">
                <a16:creationId xmlns:a16="http://schemas.microsoft.com/office/drawing/2014/main" id="{2846580B-DE34-4BDF-9A57-7C21D7B99291}"/>
              </a:ext>
            </a:extLst>
          </p:cNvPr>
          <p:cNvSpPr/>
          <p:nvPr/>
        </p:nvSpPr>
        <p:spPr>
          <a:xfrm>
            <a:off x="6056114" y="4530297"/>
            <a:ext cx="131813" cy="131813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Oval 31">
            <a:extLst>
              <a:ext uri="{FF2B5EF4-FFF2-40B4-BE49-F238E27FC236}">
                <a16:creationId xmlns:a16="http://schemas.microsoft.com/office/drawing/2014/main" id="{5AD4B3AB-3E1E-4A0A-A898-F66ECEDCFCC3}"/>
              </a:ext>
            </a:extLst>
          </p:cNvPr>
          <p:cNvSpPr/>
          <p:nvPr/>
        </p:nvSpPr>
        <p:spPr>
          <a:xfrm>
            <a:off x="5696278" y="4987184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Oval 34">
            <a:extLst>
              <a:ext uri="{FF2B5EF4-FFF2-40B4-BE49-F238E27FC236}">
                <a16:creationId xmlns:a16="http://schemas.microsoft.com/office/drawing/2014/main" id="{68BD811C-FF77-4E29-A556-9091FDC790C0}"/>
              </a:ext>
            </a:extLst>
          </p:cNvPr>
          <p:cNvSpPr/>
          <p:nvPr/>
        </p:nvSpPr>
        <p:spPr>
          <a:xfrm>
            <a:off x="4201047" y="2666797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9" name="Oval 37">
            <a:extLst>
              <a:ext uri="{FF2B5EF4-FFF2-40B4-BE49-F238E27FC236}">
                <a16:creationId xmlns:a16="http://schemas.microsoft.com/office/drawing/2014/main" id="{C591C548-B908-461E-8FA9-DB91F03708DF}"/>
              </a:ext>
            </a:extLst>
          </p:cNvPr>
          <p:cNvSpPr/>
          <p:nvPr/>
        </p:nvSpPr>
        <p:spPr>
          <a:xfrm>
            <a:off x="7195428" y="3954304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Oval 40">
            <a:extLst>
              <a:ext uri="{FF2B5EF4-FFF2-40B4-BE49-F238E27FC236}">
                <a16:creationId xmlns:a16="http://schemas.microsoft.com/office/drawing/2014/main" id="{FF3F451C-715B-49F4-A39E-E92077BB9C27}"/>
              </a:ext>
            </a:extLst>
          </p:cNvPr>
          <p:cNvSpPr/>
          <p:nvPr/>
        </p:nvSpPr>
        <p:spPr>
          <a:xfrm>
            <a:off x="5696278" y="1674329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Oval 43">
            <a:extLst>
              <a:ext uri="{FF2B5EF4-FFF2-40B4-BE49-F238E27FC236}">
                <a16:creationId xmlns:a16="http://schemas.microsoft.com/office/drawing/2014/main" id="{7B4DD929-8E33-4E31-8E3E-9807B96CB052}"/>
              </a:ext>
            </a:extLst>
          </p:cNvPr>
          <p:cNvSpPr/>
          <p:nvPr/>
        </p:nvSpPr>
        <p:spPr>
          <a:xfrm>
            <a:off x="4201047" y="3954304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2" name="Oval 51">
            <a:extLst>
              <a:ext uri="{FF2B5EF4-FFF2-40B4-BE49-F238E27FC236}">
                <a16:creationId xmlns:a16="http://schemas.microsoft.com/office/drawing/2014/main" id="{8D54B4F3-35A8-4CF1-B47D-58570685F0F7}"/>
              </a:ext>
            </a:extLst>
          </p:cNvPr>
          <p:cNvSpPr/>
          <p:nvPr/>
        </p:nvSpPr>
        <p:spPr>
          <a:xfrm>
            <a:off x="7195428" y="2666797"/>
            <a:ext cx="810105" cy="810105"/>
          </a:xfrm>
          <a:prstGeom prst="roundRect">
            <a:avLst/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3" name="Isosceles Triangle 51">
            <a:extLst>
              <a:ext uri="{FF2B5EF4-FFF2-40B4-BE49-F238E27FC236}">
                <a16:creationId xmlns:a16="http://schemas.microsoft.com/office/drawing/2014/main" id="{9EA2269D-3AEA-4C95-B20C-290918A38F52}"/>
              </a:ext>
            </a:extLst>
          </p:cNvPr>
          <p:cNvSpPr/>
          <p:nvPr/>
        </p:nvSpPr>
        <p:spPr>
          <a:xfrm>
            <a:off x="4453641" y="4247558"/>
            <a:ext cx="304917" cy="223597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Oval 7">
            <a:extLst>
              <a:ext uri="{FF2B5EF4-FFF2-40B4-BE49-F238E27FC236}">
                <a16:creationId xmlns:a16="http://schemas.microsoft.com/office/drawing/2014/main" id="{ED976992-CD26-4553-B485-766AC77C63F1}"/>
              </a:ext>
            </a:extLst>
          </p:cNvPr>
          <p:cNvSpPr/>
          <p:nvPr/>
        </p:nvSpPr>
        <p:spPr>
          <a:xfrm>
            <a:off x="5935945" y="5226851"/>
            <a:ext cx="330770" cy="330770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Rounded Rectangle 27">
            <a:extLst>
              <a:ext uri="{FF2B5EF4-FFF2-40B4-BE49-F238E27FC236}">
                <a16:creationId xmlns:a16="http://schemas.microsoft.com/office/drawing/2014/main" id="{486B2AA3-C9C5-4D21-9E95-712F9DB240A4}"/>
              </a:ext>
            </a:extLst>
          </p:cNvPr>
          <p:cNvSpPr/>
          <p:nvPr/>
        </p:nvSpPr>
        <p:spPr>
          <a:xfrm>
            <a:off x="4447527" y="2950044"/>
            <a:ext cx="317145" cy="243610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Rounded Rectangle 7">
            <a:extLst>
              <a:ext uri="{FF2B5EF4-FFF2-40B4-BE49-F238E27FC236}">
                <a16:creationId xmlns:a16="http://schemas.microsoft.com/office/drawing/2014/main" id="{906617A6-2754-419F-BDDF-BFB5B297DBBF}"/>
              </a:ext>
            </a:extLst>
          </p:cNvPr>
          <p:cNvSpPr/>
          <p:nvPr/>
        </p:nvSpPr>
        <p:spPr>
          <a:xfrm>
            <a:off x="5940112" y="1940252"/>
            <a:ext cx="322437" cy="278259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7" name="Round Same Side Corner Rectangle 36">
            <a:extLst>
              <a:ext uri="{FF2B5EF4-FFF2-40B4-BE49-F238E27FC236}">
                <a16:creationId xmlns:a16="http://schemas.microsoft.com/office/drawing/2014/main" id="{233092EA-B56E-4D81-89F3-2C0F405024DC}"/>
              </a:ext>
            </a:extLst>
          </p:cNvPr>
          <p:cNvSpPr/>
          <p:nvPr/>
        </p:nvSpPr>
        <p:spPr>
          <a:xfrm>
            <a:off x="7436670" y="2942338"/>
            <a:ext cx="327620" cy="259022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en-US"/>
            </a:defPPr>
            <a:lvl1pPr marL="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4572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8" name="자유형 176">
            <a:extLst>
              <a:ext uri="{FF2B5EF4-FFF2-40B4-BE49-F238E27FC236}">
                <a16:creationId xmlns:a16="http://schemas.microsoft.com/office/drawing/2014/main" id="{5A055244-B61E-4B75-9091-50F6664BA4E9}"/>
              </a:ext>
            </a:extLst>
          </p:cNvPr>
          <p:cNvSpPr/>
          <p:nvPr/>
        </p:nvSpPr>
        <p:spPr>
          <a:xfrm>
            <a:off x="7414467" y="4164122"/>
            <a:ext cx="372027" cy="390469"/>
          </a:xfrm>
          <a:custGeom>
            <a:avLst/>
            <a:gdLst>
              <a:gd name="connsiteX0" fmla="*/ 1460984 w 2921968"/>
              <a:gd name="connsiteY0" fmla="*/ 233294 h 3066808"/>
              <a:gd name="connsiteX1" fmla="*/ 1320049 w 2921968"/>
              <a:gd name="connsiteY1" fmla="*/ 374229 h 3066808"/>
              <a:gd name="connsiteX2" fmla="*/ 1460984 w 2921968"/>
              <a:gd name="connsiteY2" fmla="*/ 515164 h 3066808"/>
              <a:gd name="connsiteX3" fmla="*/ 1601919 w 2921968"/>
              <a:gd name="connsiteY3" fmla="*/ 374229 h 3066808"/>
              <a:gd name="connsiteX4" fmla="*/ 1460984 w 2921968"/>
              <a:gd name="connsiteY4" fmla="*/ 233294 h 3066808"/>
              <a:gd name="connsiteX5" fmla="*/ 1460984 w 2921968"/>
              <a:gd name="connsiteY5" fmla="*/ 0 h 3066808"/>
              <a:gd name="connsiteX6" fmla="*/ 1835213 w 2921968"/>
              <a:gd name="connsiteY6" fmla="*/ 374229 h 3066808"/>
              <a:gd name="connsiteX7" fmla="*/ 1670219 w 2921968"/>
              <a:gd name="connsiteY7" fmla="*/ 684545 h 3066808"/>
              <a:gd name="connsiteX8" fmla="*/ 1626866 w 2921968"/>
              <a:gd name="connsiteY8" fmla="*/ 708077 h 3066808"/>
              <a:gd name="connsiteX9" fmla="*/ 1646248 w 2921968"/>
              <a:gd name="connsiteY9" fmla="*/ 873151 h 3066808"/>
              <a:gd name="connsiteX10" fmla="*/ 2235203 w 2921968"/>
              <a:gd name="connsiteY10" fmla="*/ 873151 h 3066808"/>
              <a:gd name="connsiteX11" fmla="*/ 2241832 w 2921968"/>
              <a:gd name="connsiteY11" fmla="*/ 851796 h 3066808"/>
              <a:gd name="connsiteX12" fmla="*/ 2430803 w 2921968"/>
              <a:gd name="connsiteY12" fmla="*/ 726537 h 3066808"/>
              <a:gd name="connsiteX13" fmla="*/ 2635891 w 2921968"/>
              <a:gd name="connsiteY13" fmla="*/ 931625 h 3066808"/>
              <a:gd name="connsiteX14" fmla="*/ 2430803 w 2921968"/>
              <a:gd name="connsiteY14" fmla="*/ 1136713 h 3066808"/>
              <a:gd name="connsiteX15" fmla="*/ 2241832 w 2921968"/>
              <a:gd name="connsiteY15" fmla="*/ 1011455 h 3066808"/>
              <a:gd name="connsiteX16" fmla="*/ 2233652 w 2921968"/>
              <a:gd name="connsiteY16" fmla="*/ 985105 h 3066808"/>
              <a:gd name="connsiteX17" fmla="*/ 1659393 w 2921968"/>
              <a:gd name="connsiteY17" fmla="*/ 985105 h 3066808"/>
              <a:gd name="connsiteX18" fmla="*/ 1835639 w 2921968"/>
              <a:gd name="connsiteY18" fmla="*/ 2486125 h 3066808"/>
              <a:gd name="connsiteX19" fmla="*/ 2605322 w 2921968"/>
              <a:gd name="connsiteY19" fmla="*/ 1804902 h 3066808"/>
              <a:gd name="connsiteX20" fmla="*/ 2437231 w 2921968"/>
              <a:gd name="connsiteY20" fmla="*/ 1828663 h 3066808"/>
              <a:gd name="connsiteX21" fmla="*/ 2679599 w 2921968"/>
              <a:gd name="connsiteY21" fmla="*/ 1472350 h 3066808"/>
              <a:gd name="connsiteX22" fmla="*/ 2921968 w 2921968"/>
              <a:gd name="connsiteY22" fmla="*/ 1828663 h 3066808"/>
              <a:gd name="connsiteX23" fmla="*/ 2749252 w 2921968"/>
              <a:gd name="connsiteY23" fmla="*/ 1804848 h 3066808"/>
              <a:gd name="connsiteX24" fmla="*/ 1665272 w 2921968"/>
              <a:gd name="connsiteY24" fmla="*/ 2905483 h 3066808"/>
              <a:gd name="connsiteX25" fmla="*/ 1462434 w 2921968"/>
              <a:gd name="connsiteY25" fmla="*/ 3066808 h 3066808"/>
              <a:gd name="connsiteX26" fmla="*/ 1265857 w 2921968"/>
              <a:gd name="connsiteY26" fmla="*/ 2910631 h 3066808"/>
              <a:gd name="connsiteX27" fmla="*/ 175466 w 2921968"/>
              <a:gd name="connsiteY27" fmla="*/ 1804523 h 3066808"/>
              <a:gd name="connsiteX28" fmla="*/ 0 w 2921968"/>
              <a:gd name="connsiteY28" fmla="*/ 1828663 h 3066808"/>
              <a:gd name="connsiteX29" fmla="*/ 242369 w 2921968"/>
              <a:gd name="connsiteY29" fmla="*/ 1472350 h 3066808"/>
              <a:gd name="connsiteX30" fmla="*/ 484739 w 2921968"/>
              <a:gd name="connsiteY30" fmla="*/ 1828663 h 3066808"/>
              <a:gd name="connsiteX31" fmla="*/ 319066 w 2921968"/>
              <a:gd name="connsiteY31" fmla="*/ 1805271 h 3066808"/>
              <a:gd name="connsiteX32" fmla="*/ 1095798 w 2921968"/>
              <a:gd name="connsiteY32" fmla="*/ 2488933 h 3066808"/>
              <a:gd name="connsiteX33" fmla="*/ 1266566 w 2921968"/>
              <a:gd name="connsiteY33" fmla="*/ 985105 h 3066808"/>
              <a:gd name="connsiteX34" fmla="*/ 728631 w 2921968"/>
              <a:gd name="connsiteY34" fmla="*/ 985105 h 3066808"/>
              <a:gd name="connsiteX35" fmla="*/ 727109 w 2921968"/>
              <a:gd name="connsiteY35" fmla="*/ 987221 h 3066808"/>
              <a:gd name="connsiteX36" fmla="*/ 719586 w 2921968"/>
              <a:gd name="connsiteY36" fmla="*/ 1011455 h 3066808"/>
              <a:gd name="connsiteX37" fmla="*/ 530615 w 2921968"/>
              <a:gd name="connsiteY37" fmla="*/ 1136713 h 3066808"/>
              <a:gd name="connsiteX38" fmla="*/ 325527 w 2921968"/>
              <a:gd name="connsiteY38" fmla="*/ 931625 h 3066808"/>
              <a:gd name="connsiteX39" fmla="*/ 530615 w 2921968"/>
              <a:gd name="connsiteY39" fmla="*/ 726537 h 3066808"/>
              <a:gd name="connsiteX40" fmla="*/ 719586 w 2921968"/>
              <a:gd name="connsiteY40" fmla="*/ 851796 h 3066808"/>
              <a:gd name="connsiteX41" fmla="*/ 724380 w 2921968"/>
              <a:gd name="connsiteY41" fmla="*/ 867240 h 3066808"/>
              <a:gd name="connsiteX42" fmla="*/ 728634 w 2921968"/>
              <a:gd name="connsiteY42" fmla="*/ 873151 h 3066808"/>
              <a:gd name="connsiteX43" fmla="*/ 1279279 w 2921968"/>
              <a:gd name="connsiteY43" fmla="*/ 873151 h 3066808"/>
              <a:gd name="connsiteX44" fmla="*/ 1297855 w 2921968"/>
              <a:gd name="connsiteY44" fmla="*/ 709571 h 3066808"/>
              <a:gd name="connsiteX45" fmla="*/ 1251749 w 2921968"/>
              <a:gd name="connsiteY45" fmla="*/ 684545 h 3066808"/>
              <a:gd name="connsiteX46" fmla="*/ 1086755 w 2921968"/>
              <a:gd name="connsiteY46" fmla="*/ 374229 h 3066808"/>
              <a:gd name="connsiteX47" fmla="*/ 1460984 w 2921968"/>
              <a:gd name="connsiteY47" fmla="*/ 0 h 30668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</a:cxnLst>
            <a:rect l="l" t="t" r="r" b="b"/>
            <a:pathLst>
              <a:path w="2921968" h="3066808">
                <a:moveTo>
                  <a:pt x="1460984" y="233294"/>
                </a:moveTo>
                <a:cubicBezTo>
                  <a:pt x="1383148" y="233294"/>
                  <a:pt x="1320049" y="296393"/>
                  <a:pt x="1320049" y="374229"/>
                </a:cubicBezTo>
                <a:cubicBezTo>
                  <a:pt x="1320049" y="452065"/>
                  <a:pt x="1383148" y="515164"/>
                  <a:pt x="1460984" y="515164"/>
                </a:cubicBezTo>
                <a:cubicBezTo>
                  <a:pt x="1538820" y="515164"/>
                  <a:pt x="1601919" y="452065"/>
                  <a:pt x="1601919" y="374229"/>
                </a:cubicBezTo>
                <a:cubicBezTo>
                  <a:pt x="1601919" y="296393"/>
                  <a:pt x="1538820" y="233294"/>
                  <a:pt x="1460984" y="233294"/>
                </a:cubicBezTo>
                <a:close/>
                <a:moveTo>
                  <a:pt x="1460984" y="0"/>
                </a:moveTo>
                <a:cubicBezTo>
                  <a:pt x="1667665" y="0"/>
                  <a:pt x="1835213" y="167548"/>
                  <a:pt x="1835213" y="374229"/>
                </a:cubicBezTo>
                <a:cubicBezTo>
                  <a:pt x="1835213" y="503404"/>
                  <a:pt x="1769765" y="617294"/>
                  <a:pt x="1670219" y="684545"/>
                </a:cubicBezTo>
                <a:lnTo>
                  <a:pt x="1626866" y="708077"/>
                </a:lnTo>
                <a:lnTo>
                  <a:pt x="1646248" y="873151"/>
                </a:lnTo>
                <a:lnTo>
                  <a:pt x="2235203" y="873151"/>
                </a:lnTo>
                <a:lnTo>
                  <a:pt x="2241832" y="851796"/>
                </a:lnTo>
                <a:cubicBezTo>
                  <a:pt x="2272966" y="778187"/>
                  <a:pt x="2345853" y="726537"/>
                  <a:pt x="2430803" y="726537"/>
                </a:cubicBezTo>
                <a:cubicBezTo>
                  <a:pt x="2544070" y="726537"/>
                  <a:pt x="2635891" y="818358"/>
                  <a:pt x="2635891" y="931625"/>
                </a:cubicBezTo>
                <a:cubicBezTo>
                  <a:pt x="2635891" y="1044892"/>
                  <a:pt x="2544070" y="1136713"/>
                  <a:pt x="2430803" y="1136713"/>
                </a:cubicBezTo>
                <a:cubicBezTo>
                  <a:pt x="2345853" y="1136713"/>
                  <a:pt x="2272966" y="1085064"/>
                  <a:pt x="2241832" y="1011455"/>
                </a:cubicBezTo>
                <a:lnTo>
                  <a:pt x="2233652" y="985105"/>
                </a:lnTo>
                <a:lnTo>
                  <a:pt x="1659393" y="985105"/>
                </a:lnTo>
                <a:lnTo>
                  <a:pt x="1835639" y="2486125"/>
                </a:lnTo>
                <a:cubicBezTo>
                  <a:pt x="2257126" y="2356235"/>
                  <a:pt x="2582425" y="2203368"/>
                  <a:pt x="2605322" y="1804902"/>
                </a:cubicBezTo>
                <a:cubicBezTo>
                  <a:pt x="2547615" y="1806965"/>
                  <a:pt x="2490707" y="1815307"/>
                  <a:pt x="2437231" y="1828663"/>
                </a:cubicBezTo>
                <a:cubicBezTo>
                  <a:pt x="2542844" y="1722240"/>
                  <a:pt x="2642253" y="1622871"/>
                  <a:pt x="2679599" y="1472350"/>
                </a:cubicBezTo>
                <a:cubicBezTo>
                  <a:pt x="2719016" y="1621107"/>
                  <a:pt x="2816355" y="1715183"/>
                  <a:pt x="2921968" y="1828663"/>
                </a:cubicBezTo>
                <a:cubicBezTo>
                  <a:pt x="2868630" y="1815688"/>
                  <a:pt x="2809977" y="1807008"/>
                  <a:pt x="2749252" y="1804848"/>
                </a:cubicBezTo>
                <a:cubicBezTo>
                  <a:pt x="2719427" y="2342499"/>
                  <a:pt x="2353693" y="2860207"/>
                  <a:pt x="1665272" y="2905483"/>
                </a:cubicBezTo>
                <a:cubicBezTo>
                  <a:pt x="1561523" y="2978866"/>
                  <a:pt x="1523475" y="3013033"/>
                  <a:pt x="1462434" y="3066808"/>
                </a:cubicBezTo>
                <a:cubicBezTo>
                  <a:pt x="1404574" y="3011016"/>
                  <a:pt x="1369708" y="2980430"/>
                  <a:pt x="1265857" y="2910631"/>
                </a:cubicBezTo>
                <a:cubicBezTo>
                  <a:pt x="648092" y="2849018"/>
                  <a:pt x="205460" y="2343748"/>
                  <a:pt x="175466" y="1804523"/>
                </a:cubicBezTo>
                <a:cubicBezTo>
                  <a:pt x="115256" y="1806261"/>
                  <a:pt x="55763" y="1814736"/>
                  <a:pt x="0" y="1828663"/>
                </a:cubicBezTo>
                <a:cubicBezTo>
                  <a:pt x="105615" y="1722240"/>
                  <a:pt x="205022" y="1622871"/>
                  <a:pt x="242369" y="1472350"/>
                </a:cubicBezTo>
                <a:cubicBezTo>
                  <a:pt x="281785" y="1621107"/>
                  <a:pt x="379124" y="1715183"/>
                  <a:pt x="484739" y="1828663"/>
                </a:cubicBezTo>
                <a:cubicBezTo>
                  <a:pt x="433473" y="1816193"/>
                  <a:pt x="377298" y="1807690"/>
                  <a:pt x="319066" y="1805271"/>
                </a:cubicBezTo>
                <a:cubicBezTo>
                  <a:pt x="342774" y="2204526"/>
                  <a:pt x="675270" y="2359301"/>
                  <a:pt x="1095798" y="2488933"/>
                </a:cubicBezTo>
                <a:lnTo>
                  <a:pt x="1266566" y="985105"/>
                </a:lnTo>
                <a:lnTo>
                  <a:pt x="728631" y="985105"/>
                </a:lnTo>
                <a:lnTo>
                  <a:pt x="727109" y="987221"/>
                </a:lnTo>
                <a:lnTo>
                  <a:pt x="719586" y="1011455"/>
                </a:lnTo>
                <a:cubicBezTo>
                  <a:pt x="688452" y="1085064"/>
                  <a:pt x="615566" y="1136713"/>
                  <a:pt x="530615" y="1136713"/>
                </a:cubicBezTo>
                <a:cubicBezTo>
                  <a:pt x="417348" y="1136713"/>
                  <a:pt x="325527" y="1044892"/>
                  <a:pt x="325527" y="931625"/>
                </a:cubicBezTo>
                <a:cubicBezTo>
                  <a:pt x="325527" y="818358"/>
                  <a:pt x="417348" y="726537"/>
                  <a:pt x="530615" y="726537"/>
                </a:cubicBezTo>
                <a:cubicBezTo>
                  <a:pt x="615566" y="726537"/>
                  <a:pt x="688452" y="778187"/>
                  <a:pt x="719586" y="851796"/>
                </a:cubicBezTo>
                <a:lnTo>
                  <a:pt x="724380" y="867240"/>
                </a:lnTo>
                <a:lnTo>
                  <a:pt x="728634" y="873151"/>
                </a:lnTo>
                <a:lnTo>
                  <a:pt x="1279279" y="873151"/>
                </a:lnTo>
                <a:lnTo>
                  <a:pt x="1297855" y="709571"/>
                </a:lnTo>
                <a:lnTo>
                  <a:pt x="1251749" y="684545"/>
                </a:lnTo>
                <a:cubicBezTo>
                  <a:pt x="1152204" y="617294"/>
                  <a:pt x="1086755" y="503404"/>
                  <a:pt x="1086755" y="374229"/>
                </a:cubicBezTo>
                <a:cubicBezTo>
                  <a:pt x="1086755" y="167548"/>
                  <a:pt x="1254303" y="0"/>
                  <a:pt x="146098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06710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그룹 2">
            <a:extLst>
              <a:ext uri="{FF2B5EF4-FFF2-40B4-BE49-F238E27FC236}">
                <a16:creationId xmlns:a16="http://schemas.microsoft.com/office/drawing/2014/main" id="{9DA436AF-54C8-4632-9548-E4AA8F21C776}"/>
              </a:ext>
            </a:extLst>
          </p:cNvPr>
          <p:cNvGrpSpPr/>
          <p:nvPr/>
        </p:nvGrpSpPr>
        <p:grpSpPr>
          <a:xfrm>
            <a:off x="2058189" y="1116284"/>
            <a:ext cx="3342723" cy="3233881"/>
            <a:chOff x="1569337" y="1187324"/>
            <a:chExt cx="3342723" cy="3186387"/>
          </a:xfrm>
          <a:solidFill>
            <a:schemeClr val="accent3"/>
          </a:solidFill>
        </p:grpSpPr>
        <p:sp>
          <p:nvSpPr>
            <p:cNvPr id="36" name="Rectangle 14">
              <a:extLst>
                <a:ext uri="{FF2B5EF4-FFF2-40B4-BE49-F238E27FC236}">
                  <a16:creationId xmlns:a16="http://schemas.microsoft.com/office/drawing/2014/main" id="{4B22ABCD-3900-4420-8336-08E131A07664}"/>
                </a:ext>
              </a:extLst>
            </p:cNvPr>
            <p:cNvSpPr/>
            <p:nvPr/>
          </p:nvSpPr>
          <p:spPr>
            <a:xfrm rot="19949266">
              <a:off x="1897239" y="1276506"/>
              <a:ext cx="638884" cy="638884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7" name="Right Triangle 13">
              <a:extLst>
                <a:ext uri="{FF2B5EF4-FFF2-40B4-BE49-F238E27FC236}">
                  <a16:creationId xmlns:a16="http://schemas.microsoft.com/office/drawing/2014/main" id="{141A7778-3560-445B-93A4-951BB18A4648}"/>
                </a:ext>
              </a:extLst>
            </p:cNvPr>
            <p:cNvSpPr/>
            <p:nvPr/>
          </p:nvSpPr>
          <p:spPr>
            <a:xfrm rot="262739">
              <a:off x="2649495" y="1187324"/>
              <a:ext cx="606168" cy="606168"/>
            </a:xfrm>
            <a:custGeom>
              <a:avLst/>
              <a:gdLst/>
              <a:ahLst/>
              <a:cxnLst/>
              <a:rect l="l" t="t" r="r" b="b"/>
              <a:pathLst>
                <a:path w="3888432" h="3921971">
                  <a:moveTo>
                    <a:pt x="3379043" y="3254688"/>
                  </a:moveTo>
                  <a:lnTo>
                    <a:pt x="3379043" y="3462328"/>
                  </a:lnTo>
                  <a:lnTo>
                    <a:pt x="3628183" y="3462328"/>
                  </a:lnTo>
                  <a:lnTo>
                    <a:pt x="3628183" y="3254688"/>
                  </a:lnTo>
                  <a:close/>
                  <a:moveTo>
                    <a:pt x="2945132" y="3254688"/>
                  </a:moveTo>
                  <a:lnTo>
                    <a:pt x="2945132" y="3462328"/>
                  </a:lnTo>
                  <a:lnTo>
                    <a:pt x="3194272" y="3462328"/>
                  </a:lnTo>
                  <a:lnTo>
                    <a:pt x="3194272" y="3254688"/>
                  </a:lnTo>
                  <a:close/>
                  <a:moveTo>
                    <a:pt x="2514947" y="3254688"/>
                  </a:moveTo>
                  <a:lnTo>
                    <a:pt x="2514947" y="3462328"/>
                  </a:lnTo>
                  <a:lnTo>
                    <a:pt x="2764087" y="3462328"/>
                  </a:lnTo>
                  <a:lnTo>
                    <a:pt x="2764087" y="3254688"/>
                  </a:lnTo>
                  <a:close/>
                  <a:moveTo>
                    <a:pt x="3379043" y="2864535"/>
                  </a:moveTo>
                  <a:lnTo>
                    <a:pt x="3379043" y="3072175"/>
                  </a:lnTo>
                  <a:lnTo>
                    <a:pt x="3628183" y="3072175"/>
                  </a:lnTo>
                  <a:lnTo>
                    <a:pt x="3628183" y="2864535"/>
                  </a:lnTo>
                  <a:close/>
                  <a:moveTo>
                    <a:pt x="2945132" y="2864535"/>
                  </a:moveTo>
                  <a:lnTo>
                    <a:pt x="2945132" y="3072175"/>
                  </a:lnTo>
                  <a:lnTo>
                    <a:pt x="3194272" y="3072175"/>
                  </a:lnTo>
                  <a:lnTo>
                    <a:pt x="3194272" y="2864535"/>
                  </a:lnTo>
                  <a:close/>
                  <a:moveTo>
                    <a:pt x="2514947" y="2864535"/>
                  </a:moveTo>
                  <a:lnTo>
                    <a:pt x="2514947" y="3072175"/>
                  </a:lnTo>
                  <a:lnTo>
                    <a:pt x="2764087" y="3072175"/>
                  </a:lnTo>
                  <a:lnTo>
                    <a:pt x="2764087" y="2864535"/>
                  </a:lnTo>
                  <a:close/>
                  <a:moveTo>
                    <a:pt x="1945832" y="2577619"/>
                  </a:moveTo>
                  <a:lnTo>
                    <a:pt x="1945832" y="2937659"/>
                  </a:lnTo>
                  <a:lnTo>
                    <a:pt x="2124754" y="2937659"/>
                  </a:lnTo>
                  <a:lnTo>
                    <a:pt x="2124754" y="2577619"/>
                  </a:lnTo>
                  <a:close/>
                  <a:moveTo>
                    <a:pt x="1531681" y="2577619"/>
                  </a:moveTo>
                  <a:lnTo>
                    <a:pt x="1531681" y="2937659"/>
                  </a:lnTo>
                  <a:lnTo>
                    <a:pt x="1710603" y="2937659"/>
                  </a:lnTo>
                  <a:lnTo>
                    <a:pt x="1710603" y="2577619"/>
                  </a:lnTo>
                  <a:close/>
                  <a:moveTo>
                    <a:pt x="1117528" y="2577619"/>
                  </a:moveTo>
                  <a:lnTo>
                    <a:pt x="1117528" y="2937659"/>
                  </a:lnTo>
                  <a:lnTo>
                    <a:pt x="1296450" y="2937659"/>
                  </a:lnTo>
                  <a:lnTo>
                    <a:pt x="1296450" y="2577619"/>
                  </a:lnTo>
                  <a:close/>
                  <a:moveTo>
                    <a:pt x="703375" y="2577619"/>
                  </a:moveTo>
                  <a:lnTo>
                    <a:pt x="703375" y="2937659"/>
                  </a:lnTo>
                  <a:lnTo>
                    <a:pt x="882297" y="2937659"/>
                  </a:lnTo>
                  <a:lnTo>
                    <a:pt x="882297" y="2577619"/>
                  </a:lnTo>
                  <a:close/>
                  <a:moveTo>
                    <a:pt x="289222" y="2577619"/>
                  </a:moveTo>
                  <a:lnTo>
                    <a:pt x="289222" y="2937659"/>
                  </a:lnTo>
                  <a:lnTo>
                    <a:pt x="468144" y="2937659"/>
                  </a:lnTo>
                  <a:lnTo>
                    <a:pt x="468144" y="2577619"/>
                  </a:lnTo>
                  <a:close/>
                  <a:moveTo>
                    <a:pt x="3379043" y="2474382"/>
                  </a:moveTo>
                  <a:lnTo>
                    <a:pt x="3379043" y="2682022"/>
                  </a:lnTo>
                  <a:lnTo>
                    <a:pt x="3628183" y="2682022"/>
                  </a:lnTo>
                  <a:lnTo>
                    <a:pt x="3628183" y="2474382"/>
                  </a:lnTo>
                  <a:close/>
                  <a:moveTo>
                    <a:pt x="2945132" y="2474382"/>
                  </a:moveTo>
                  <a:lnTo>
                    <a:pt x="2945132" y="2682022"/>
                  </a:lnTo>
                  <a:lnTo>
                    <a:pt x="3194272" y="2682022"/>
                  </a:lnTo>
                  <a:lnTo>
                    <a:pt x="3194272" y="2474382"/>
                  </a:lnTo>
                  <a:close/>
                  <a:moveTo>
                    <a:pt x="2514947" y="2474382"/>
                  </a:moveTo>
                  <a:lnTo>
                    <a:pt x="2514947" y="2682022"/>
                  </a:lnTo>
                  <a:lnTo>
                    <a:pt x="2764087" y="2682022"/>
                  </a:lnTo>
                  <a:lnTo>
                    <a:pt x="2764087" y="2474382"/>
                  </a:lnTo>
                  <a:close/>
                  <a:moveTo>
                    <a:pt x="3379043" y="2084229"/>
                  </a:moveTo>
                  <a:lnTo>
                    <a:pt x="3379043" y="2291869"/>
                  </a:lnTo>
                  <a:lnTo>
                    <a:pt x="3628183" y="2291869"/>
                  </a:lnTo>
                  <a:lnTo>
                    <a:pt x="3628183" y="2084229"/>
                  </a:lnTo>
                  <a:close/>
                  <a:moveTo>
                    <a:pt x="2945132" y="2084229"/>
                  </a:moveTo>
                  <a:lnTo>
                    <a:pt x="2945132" y="2291869"/>
                  </a:lnTo>
                  <a:lnTo>
                    <a:pt x="3194272" y="2291869"/>
                  </a:lnTo>
                  <a:lnTo>
                    <a:pt x="3194272" y="2084229"/>
                  </a:lnTo>
                  <a:close/>
                  <a:moveTo>
                    <a:pt x="2514947" y="2084229"/>
                  </a:moveTo>
                  <a:lnTo>
                    <a:pt x="2514947" y="2291869"/>
                  </a:lnTo>
                  <a:lnTo>
                    <a:pt x="2764087" y="2291869"/>
                  </a:lnTo>
                  <a:lnTo>
                    <a:pt x="2764087" y="2084229"/>
                  </a:lnTo>
                  <a:close/>
                  <a:moveTo>
                    <a:pt x="2124144" y="1714020"/>
                  </a:moveTo>
                  <a:lnTo>
                    <a:pt x="2124144" y="2164020"/>
                  </a:lnTo>
                  <a:lnTo>
                    <a:pt x="1296144" y="2164020"/>
                  </a:lnTo>
                  <a:close/>
                  <a:moveTo>
                    <a:pt x="197090" y="609603"/>
                  </a:moveTo>
                  <a:lnTo>
                    <a:pt x="525322" y="609603"/>
                  </a:lnTo>
                  <a:lnTo>
                    <a:pt x="584058" y="2101023"/>
                  </a:lnTo>
                  <a:lnTo>
                    <a:pt x="1296144" y="1714020"/>
                  </a:lnTo>
                  <a:lnTo>
                    <a:pt x="1296144" y="2164020"/>
                  </a:lnTo>
                  <a:lnTo>
                    <a:pt x="586539" y="2164020"/>
                  </a:lnTo>
                  <a:lnTo>
                    <a:pt x="590547" y="2265787"/>
                  </a:lnTo>
                  <a:lnTo>
                    <a:pt x="2232248" y="2265787"/>
                  </a:lnTo>
                  <a:lnTo>
                    <a:pt x="2232248" y="1954513"/>
                  </a:lnTo>
                  <a:lnTo>
                    <a:pt x="2232248" y="1054513"/>
                  </a:lnTo>
                  <a:lnTo>
                    <a:pt x="3888248" y="1954513"/>
                  </a:lnTo>
                  <a:lnTo>
                    <a:pt x="3888432" y="1954513"/>
                  </a:lnTo>
                  <a:lnTo>
                    <a:pt x="3888432" y="3921971"/>
                  </a:lnTo>
                  <a:lnTo>
                    <a:pt x="2304256" y="3921971"/>
                  </a:lnTo>
                  <a:lnTo>
                    <a:pt x="2232248" y="3921971"/>
                  </a:lnTo>
                  <a:lnTo>
                    <a:pt x="772857" y="3921971"/>
                  </a:lnTo>
                  <a:lnTo>
                    <a:pt x="772857" y="3290059"/>
                  </a:lnTo>
                  <a:lnTo>
                    <a:pt x="361206" y="3290059"/>
                  </a:lnTo>
                  <a:lnTo>
                    <a:pt x="361206" y="3921971"/>
                  </a:lnTo>
                  <a:lnTo>
                    <a:pt x="0" y="3921971"/>
                  </a:lnTo>
                  <a:lnTo>
                    <a:pt x="0" y="2265787"/>
                  </a:lnTo>
                  <a:lnTo>
                    <a:pt x="131865" y="2265787"/>
                  </a:lnTo>
                  <a:close/>
                  <a:moveTo>
                    <a:pt x="929888" y="0"/>
                  </a:moveTo>
                  <a:cubicBezTo>
                    <a:pt x="1019595" y="0"/>
                    <a:pt x="1124659" y="30463"/>
                    <a:pt x="1166726" y="102575"/>
                  </a:cubicBezTo>
                  <a:cubicBezTo>
                    <a:pt x="1212070" y="48192"/>
                    <a:pt x="1255094" y="19511"/>
                    <a:pt x="1304210" y="14210"/>
                  </a:cubicBezTo>
                  <a:cubicBezTo>
                    <a:pt x="1353326" y="8909"/>
                    <a:pt x="1418945" y="35057"/>
                    <a:pt x="1461423" y="70767"/>
                  </a:cubicBezTo>
                  <a:cubicBezTo>
                    <a:pt x="1500648" y="39845"/>
                    <a:pt x="1550404" y="23049"/>
                    <a:pt x="1604082" y="23049"/>
                  </a:cubicBezTo>
                  <a:cubicBezTo>
                    <a:pt x="1692530" y="23049"/>
                    <a:pt x="1770327" y="68651"/>
                    <a:pt x="1814928" y="137833"/>
                  </a:cubicBezTo>
                  <a:cubicBezTo>
                    <a:pt x="1859765" y="69447"/>
                    <a:pt x="1937139" y="24416"/>
                    <a:pt x="2025031" y="24416"/>
                  </a:cubicBezTo>
                  <a:cubicBezTo>
                    <a:pt x="2135143" y="24416"/>
                    <a:pt x="2228747" y="95092"/>
                    <a:pt x="2261925" y="193913"/>
                  </a:cubicBezTo>
                  <a:cubicBezTo>
                    <a:pt x="2262329" y="193791"/>
                    <a:pt x="2262735" y="193790"/>
                    <a:pt x="2263140" y="193790"/>
                  </a:cubicBezTo>
                  <a:cubicBezTo>
                    <a:pt x="2402209" y="193790"/>
                    <a:pt x="2514947" y="306528"/>
                    <a:pt x="2514947" y="445597"/>
                  </a:cubicBezTo>
                  <a:cubicBezTo>
                    <a:pt x="2514947" y="584666"/>
                    <a:pt x="2402209" y="697404"/>
                    <a:pt x="2263140" y="697404"/>
                  </a:cubicBezTo>
                  <a:cubicBezTo>
                    <a:pt x="2176391" y="697404"/>
                    <a:pt x="2099888" y="653537"/>
                    <a:pt x="2054640" y="586750"/>
                  </a:cubicBezTo>
                  <a:cubicBezTo>
                    <a:pt x="2010395" y="653762"/>
                    <a:pt x="1934062" y="697404"/>
                    <a:pt x="1847535" y="697404"/>
                  </a:cubicBezTo>
                  <a:cubicBezTo>
                    <a:pt x="1789311" y="697404"/>
                    <a:pt x="1735702" y="677642"/>
                    <a:pt x="1693695" y="643630"/>
                  </a:cubicBezTo>
                  <a:cubicBezTo>
                    <a:pt x="1651689" y="677642"/>
                    <a:pt x="1598080" y="697404"/>
                    <a:pt x="1539855" y="697404"/>
                  </a:cubicBezTo>
                  <a:cubicBezTo>
                    <a:pt x="1441551" y="697404"/>
                    <a:pt x="1356403" y="641072"/>
                    <a:pt x="1315888" y="558445"/>
                  </a:cubicBezTo>
                  <a:cubicBezTo>
                    <a:pt x="1272229" y="598661"/>
                    <a:pt x="1206400" y="634839"/>
                    <a:pt x="1149712" y="622576"/>
                  </a:cubicBezTo>
                  <a:cubicBezTo>
                    <a:pt x="1096483" y="611061"/>
                    <a:pt x="1025744" y="572014"/>
                    <a:pt x="984978" y="498638"/>
                  </a:cubicBezTo>
                  <a:cubicBezTo>
                    <a:pt x="959504" y="574665"/>
                    <a:pt x="887516" y="629050"/>
                    <a:pt x="802824" y="629050"/>
                  </a:cubicBezTo>
                  <a:cubicBezTo>
                    <a:pt x="724492" y="629050"/>
                    <a:pt x="657026" y="582526"/>
                    <a:pt x="627413" y="515210"/>
                  </a:cubicBezTo>
                  <a:cubicBezTo>
                    <a:pt x="584988" y="553591"/>
                    <a:pt x="527392" y="574026"/>
                    <a:pt x="479717" y="567162"/>
                  </a:cubicBezTo>
                  <a:cubicBezTo>
                    <a:pt x="439788" y="561414"/>
                    <a:pt x="406466" y="547383"/>
                    <a:pt x="379767" y="527160"/>
                  </a:cubicBezTo>
                  <a:cubicBezTo>
                    <a:pt x="310874" y="498171"/>
                    <a:pt x="262300" y="430445"/>
                    <a:pt x="261518" y="351249"/>
                  </a:cubicBezTo>
                  <a:cubicBezTo>
                    <a:pt x="261425" y="351089"/>
                    <a:pt x="261381" y="350918"/>
                    <a:pt x="261338" y="350746"/>
                  </a:cubicBezTo>
                  <a:cubicBezTo>
                    <a:pt x="228153" y="316942"/>
                    <a:pt x="208360" y="270473"/>
                    <a:pt x="208360" y="219381"/>
                  </a:cubicBezTo>
                  <a:cubicBezTo>
                    <a:pt x="208360" y="112466"/>
                    <a:pt x="295031" y="25795"/>
                    <a:pt x="401946" y="25795"/>
                  </a:cubicBezTo>
                  <a:cubicBezTo>
                    <a:pt x="425158" y="25795"/>
                    <a:pt x="447416" y="29880"/>
                    <a:pt x="467791" y="38056"/>
                  </a:cubicBezTo>
                  <a:cubicBezTo>
                    <a:pt x="585794" y="17893"/>
                    <a:pt x="696162" y="87852"/>
                    <a:pt x="737322" y="124235"/>
                  </a:cubicBezTo>
                  <a:cubicBezTo>
                    <a:pt x="782627" y="68126"/>
                    <a:pt x="852143" y="0"/>
                    <a:pt x="929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Rectangle 24">
              <a:extLst>
                <a:ext uri="{FF2B5EF4-FFF2-40B4-BE49-F238E27FC236}">
                  <a16:creationId xmlns:a16="http://schemas.microsoft.com/office/drawing/2014/main" id="{DB97C775-5960-4233-98DA-BFB50E324A5C}"/>
                </a:ext>
              </a:extLst>
            </p:cNvPr>
            <p:cNvSpPr>
              <a:spLocks noChangeAspect="1"/>
            </p:cNvSpPr>
            <p:nvPr/>
          </p:nvSpPr>
          <p:spPr>
            <a:xfrm rot="20239943">
              <a:off x="3163458" y="1429236"/>
              <a:ext cx="549541" cy="432929"/>
            </a:xfrm>
            <a:custGeom>
              <a:avLst/>
              <a:gdLst/>
              <a:ahLst/>
              <a:cxnLst/>
              <a:rect l="l" t="t" r="r" b="b"/>
              <a:pathLst>
                <a:path w="3805825" h="2998234">
                  <a:moveTo>
                    <a:pt x="571963" y="2092124"/>
                  </a:moveTo>
                  <a:lnTo>
                    <a:pt x="465390" y="2092124"/>
                  </a:lnTo>
                  <a:lnTo>
                    <a:pt x="571963" y="2198697"/>
                  </a:lnTo>
                  <a:close/>
                  <a:moveTo>
                    <a:pt x="571962" y="1939097"/>
                  </a:moveTo>
                  <a:lnTo>
                    <a:pt x="465390" y="2045669"/>
                  </a:lnTo>
                  <a:lnTo>
                    <a:pt x="571962" y="2045669"/>
                  </a:lnTo>
                  <a:close/>
                  <a:moveTo>
                    <a:pt x="724990" y="2092124"/>
                  </a:moveTo>
                  <a:lnTo>
                    <a:pt x="618417" y="2092124"/>
                  </a:lnTo>
                  <a:lnTo>
                    <a:pt x="618418" y="2198697"/>
                  </a:lnTo>
                  <a:close/>
                  <a:moveTo>
                    <a:pt x="618418" y="1939104"/>
                  </a:moveTo>
                  <a:lnTo>
                    <a:pt x="618417" y="2045669"/>
                  </a:lnTo>
                  <a:lnTo>
                    <a:pt x="724982" y="2045669"/>
                  </a:lnTo>
                  <a:close/>
                  <a:moveTo>
                    <a:pt x="760612" y="1901643"/>
                  </a:moveTo>
                  <a:lnTo>
                    <a:pt x="654047" y="1901643"/>
                  </a:lnTo>
                  <a:lnTo>
                    <a:pt x="760612" y="2008208"/>
                  </a:lnTo>
                  <a:close/>
                  <a:moveTo>
                    <a:pt x="760612" y="1748616"/>
                  </a:moveTo>
                  <a:lnTo>
                    <a:pt x="654040" y="1855188"/>
                  </a:lnTo>
                  <a:lnTo>
                    <a:pt x="760612" y="1855188"/>
                  </a:lnTo>
                  <a:close/>
                  <a:moveTo>
                    <a:pt x="913640" y="1901643"/>
                  </a:moveTo>
                  <a:lnTo>
                    <a:pt x="807067" y="1901643"/>
                  </a:lnTo>
                  <a:lnTo>
                    <a:pt x="807067" y="2008216"/>
                  </a:lnTo>
                  <a:close/>
                  <a:moveTo>
                    <a:pt x="807067" y="1748615"/>
                  </a:moveTo>
                  <a:lnTo>
                    <a:pt x="807067" y="1855188"/>
                  </a:lnTo>
                  <a:lnTo>
                    <a:pt x="913640" y="1855188"/>
                  </a:lnTo>
                  <a:close/>
                  <a:moveTo>
                    <a:pt x="953368" y="1708887"/>
                  </a:moveTo>
                  <a:lnTo>
                    <a:pt x="846796" y="1708887"/>
                  </a:lnTo>
                  <a:lnTo>
                    <a:pt x="953368" y="1815459"/>
                  </a:lnTo>
                  <a:close/>
                  <a:moveTo>
                    <a:pt x="953368" y="1555860"/>
                  </a:moveTo>
                  <a:lnTo>
                    <a:pt x="846796" y="1662432"/>
                  </a:lnTo>
                  <a:lnTo>
                    <a:pt x="953368" y="1662432"/>
                  </a:lnTo>
                  <a:close/>
                  <a:moveTo>
                    <a:pt x="1106396" y="1708887"/>
                  </a:moveTo>
                  <a:lnTo>
                    <a:pt x="999823" y="1708887"/>
                  </a:lnTo>
                  <a:lnTo>
                    <a:pt x="999823" y="1815460"/>
                  </a:lnTo>
                  <a:close/>
                  <a:moveTo>
                    <a:pt x="999823" y="1555860"/>
                  </a:moveTo>
                  <a:lnTo>
                    <a:pt x="999823" y="1662432"/>
                  </a:lnTo>
                  <a:lnTo>
                    <a:pt x="1106396" y="1662432"/>
                  </a:lnTo>
                  <a:close/>
                  <a:moveTo>
                    <a:pt x="1144754" y="1514764"/>
                  </a:moveTo>
                  <a:lnTo>
                    <a:pt x="1038182" y="1514764"/>
                  </a:lnTo>
                  <a:lnTo>
                    <a:pt x="1144754" y="1621337"/>
                  </a:lnTo>
                  <a:close/>
                  <a:moveTo>
                    <a:pt x="1144754" y="1361737"/>
                  </a:moveTo>
                  <a:lnTo>
                    <a:pt x="1038182" y="1468309"/>
                  </a:lnTo>
                  <a:lnTo>
                    <a:pt x="1144754" y="1468309"/>
                  </a:lnTo>
                  <a:close/>
                  <a:moveTo>
                    <a:pt x="1297782" y="1514764"/>
                  </a:moveTo>
                  <a:lnTo>
                    <a:pt x="1191209" y="1514764"/>
                  </a:lnTo>
                  <a:lnTo>
                    <a:pt x="1191209" y="1621337"/>
                  </a:lnTo>
                  <a:close/>
                  <a:moveTo>
                    <a:pt x="1191209" y="1361737"/>
                  </a:moveTo>
                  <a:lnTo>
                    <a:pt x="1191209" y="1468309"/>
                  </a:lnTo>
                  <a:lnTo>
                    <a:pt x="1297782" y="1468309"/>
                  </a:lnTo>
                  <a:close/>
                  <a:moveTo>
                    <a:pt x="1335838" y="1323681"/>
                  </a:moveTo>
                  <a:lnTo>
                    <a:pt x="1229266" y="1323681"/>
                  </a:lnTo>
                  <a:lnTo>
                    <a:pt x="1335838" y="1430253"/>
                  </a:lnTo>
                  <a:close/>
                  <a:moveTo>
                    <a:pt x="1335838" y="1170654"/>
                  </a:moveTo>
                  <a:lnTo>
                    <a:pt x="1229266" y="1277226"/>
                  </a:lnTo>
                  <a:lnTo>
                    <a:pt x="1335838" y="1277226"/>
                  </a:lnTo>
                  <a:close/>
                  <a:moveTo>
                    <a:pt x="1488865" y="1323681"/>
                  </a:moveTo>
                  <a:lnTo>
                    <a:pt x="1382293" y="1323681"/>
                  </a:lnTo>
                  <a:lnTo>
                    <a:pt x="1382293" y="1430253"/>
                  </a:lnTo>
                  <a:close/>
                  <a:moveTo>
                    <a:pt x="1382293" y="1170653"/>
                  </a:moveTo>
                  <a:lnTo>
                    <a:pt x="1382293" y="1277226"/>
                  </a:lnTo>
                  <a:lnTo>
                    <a:pt x="1488865" y="1277226"/>
                  </a:lnTo>
                  <a:close/>
                  <a:moveTo>
                    <a:pt x="2914702" y="2523007"/>
                  </a:moveTo>
                  <a:cubicBezTo>
                    <a:pt x="2900642" y="2508947"/>
                    <a:pt x="2877845" y="2508947"/>
                    <a:pt x="2863784" y="2523007"/>
                  </a:cubicBezTo>
                  <a:cubicBezTo>
                    <a:pt x="2849724" y="2537067"/>
                    <a:pt x="2849724" y="2559864"/>
                    <a:pt x="2863784" y="2573924"/>
                  </a:cubicBezTo>
                  <a:cubicBezTo>
                    <a:pt x="2877845" y="2587985"/>
                    <a:pt x="2900642" y="2587985"/>
                    <a:pt x="2914702" y="2573924"/>
                  </a:cubicBezTo>
                  <a:cubicBezTo>
                    <a:pt x="2928762" y="2559864"/>
                    <a:pt x="2928762" y="2537067"/>
                    <a:pt x="2914702" y="2523007"/>
                  </a:cubicBezTo>
                  <a:close/>
                  <a:moveTo>
                    <a:pt x="1526922" y="1132597"/>
                  </a:moveTo>
                  <a:lnTo>
                    <a:pt x="1420350" y="1132596"/>
                  </a:lnTo>
                  <a:lnTo>
                    <a:pt x="1526922" y="1239169"/>
                  </a:lnTo>
                  <a:close/>
                  <a:moveTo>
                    <a:pt x="1526922" y="979569"/>
                  </a:moveTo>
                  <a:lnTo>
                    <a:pt x="1420350" y="1086141"/>
                  </a:lnTo>
                  <a:lnTo>
                    <a:pt x="1526922" y="1086142"/>
                  </a:lnTo>
                  <a:close/>
                  <a:moveTo>
                    <a:pt x="1679950" y="1132597"/>
                  </a:moveTo>
                  <a:lnTo>
                    <a:pt x="1573377" y="1132597"/>
                  </a:lnTo>
                  <a:lnTo>
                    <a:pt x="1573377" y="1239169"/>
                  </a:lnTo>
                  <a:close/>
                  <a:moveTo>
                    <a:pt x="1573377" y="979569"/>
                  </a:moveTo>
                  <a:lnTo>
                    <a:pt x="1573377" y="1086142"/>
                  </a:lnTo>
                  <a:lnTo>
                    <a:pt x="1679950" y="1086142"/>
                  </a:lnTo>
                  <a:close/>
                  <a:moveTo>
                    <a:pt x="1718007" y="941512"/>
                  </a:moveTo>
                  <a:lnTo>
                    <a:pt x="1611434" y="941512"/>
                  </a:lnTo>
                  <a:lnTo>
                    <a:pt x="1718007" y="1048085"/>
                  </a:lnTo>
                  <a:close/>
                  <a:moveTo>
                    <a:pt x="1718006" y="788485"/>
                  </a:moveTo>
                  <a:lnTo>
                    <a:pt x="1611434" y="895057"/>
                  </a:lnTo>
                  <a:lnTo>
                    <a:pt x="1718006" y="895057"/>
                  </a:lnTo>
                  <a:close/>
                  <a:moveTo>
                    <a:pt x="1871034" y="941512"/>
                  </a:moveTo>
                  <a:lnTo>
                    <a:pt x="1764461" y="941512"/>
                  </a:lnTo>
                  <a:lnTo>
                    <a:pt x="1764462" y="1048085"/>
                  </a:lnTo>
                  <a:close/>
                  <a:moveTo>
                    <a:pt x="1764461" y="788485"/>
                  </a:moveTo>
                  <a:lnTo>
                    <a:pt x="1764462" y="895057"/>
                  </a:lnTo>
                  <a:lnTo>
                    <a:pt x="1871034" y="895057"/>
                  </a:lnTo>
                  <a:close/>
                  <a:moveTo>
                    <a:pt x="3382381" y="1946466"/>
                  </a:moveTo>
                  <a:lnTo>
                    <a:pt x="2893361" y="2435486"/>
                  </a:lnTo>
                  <a:lnTo>
                    <a:pt x="2933988" y="2428503"/>
                  </a:lnTo>
                  <a:lnTo>
                    <a:pt x="3009207" y="2503722"/>
                  </a:lnTo>
                  <a:lnTo>
                    <a:pt x="3003173" y="2538827"/>
                  </a:lnTo>
                  <a:lnTo>
                    <a:pt x="3488958" y="2053042"/>
                  </a:lnTo>
                  <a:lnTo>
                    <a:pt x="3388629" y="1952714"/>
                  </a:lnTo>
                  <a:close/>
                  <a:moveTo>
                    <a:pt x="2405874" y="794872"/>
                  </a:moveTo>
                  <a:lnTo>
                    <a:pt x="2299301" y="794872"/>
                  </a:lnTo>
                  <a:lnTo>
                    <a:pt x="2405874" y="901444"/>
                  </a:lnTo>
                  <a:close/>
                  <a:moveTo>
                    <a:pt x="2789111" y="1176277"/>
                  </a:moveTo>
                  <a:lnTo>
                    <a:pt x="2682538" y="1176278"/>
                  </a:lnTo>
                  <a:lnTo>
                    <a:pt x="2789111" y="1282850"/>
                  </a:lnTo>
                  <a:close/>
                  <a:moveTo>
                    <a:pt x="2596355" y="983521"/>
                  </a:moveTo>
                  <a:lnTo>
                    <a:pt x="2489782" y="983522"/>
                  </a:lnTo>
                  <a:lnTo>
                    <a:pt x="2596355" y="1090094"/>
                  </a:lnTo>
                  <a:close/>
                  <a:moveTo>
                    <a:pt x="3174317" y="1558747"/>
                  </a:moveTo>
                  <a:lnTo>
                    <a:pt x="3067745" y="1558747"/>
                  </a:lnTo>
                  <a:lnTo>
                    <a:pt x="3174317" y="1665320"/>
                  </a:lnTo>
                  <a:close/>
                  <a:moveTo>
                    <a:pt x="2983234" y="1367664"/>
                  </a:moveTo>
                  <a:lnTo>
                    <a:pt x="2876661" y="1367664"/>
                  </a:lnTo>
                  <a:lnTo>
                    <a:pt x="2983234" y="1474236"/>
                  </a:lnTo>
                  <a:close/>
                  <a:moveTo>
                    <a:pt x="3556486" y="1940915"/>
                  </a:moveTo>
                  <a:lnTo>
                    <a:pt x="3449914" y="1940915"/>
                  </a:lnTo>
                  <a:lnTo>
                    <a:pt x="3556487" y="2047488"/>
                  </a:lnTo>
                  <a:close/>
                  <a:moveTo>
                    <a:pt x="3365402" y="1749831"/>
                  </a:moveTo>
                  <a:lnTo>
                    <a:pt x="3258830" y="1749831"/>
                  </a:lnTo>
                  <a:lnTo>
                    <a:pt x="3365402" y="1856404"/>
                  </a:lnTo>
                  <a:close/>
                  <a:moveTo>
                    <a:pt x="3761426" y="2144804"/>
                  </a:moveTo>
                  <a:lnTo>
                    <a:pt x="3654853" y="2144804"/>
                  </a:lnTo>
                  <a:lnTo>
                    <a:pt x="3761426" y="2251377"/>
                  </a:lnTo>
                  <a:close/>
                  <a:moveTo>
                    <a:pt x="2405874" y="657532"/>
                  </a:moveTo>
                  <a:lnTo>
                    <a:pt x="2314989" y="748417"/>
                  </a:lnTo>
                  <a:lnTo>
                    <a:pt x="2405874" y="748417"/>
                  </a:lnTo>
                  <a:close/>
                  <a:moveTo>
                    <a:pt x="2558894" y="794872"/>
                  </a:moveTo>
                  <a:lnTo>
                    <a:pt x="2452329" y="794872"/>
                  </a:lnTo>
                  <a:lnTo>
                    <a:pt x="2452329" y="901437"/>
                  </a:lnTo>
                  <a:close/>
                  <a:moveTo>
                    <a:pt x="2596355" y="830501"/>
                  </a:moveTo>
                  <a:lnTo>
                    <a:pt x="2489790" y="937067"/>
                  </a:lnTo>
                  <a:lnTo>
                    <a:pt x="2596355" y="937067"/>
                  </a:lnTo>
                  <a:close/>
                  <a:moveTo>
                    <a:pt x="2942138" y="1176278"/>
                  </a:moveTo>
                  <a:lnTo>
                    <a:pt x="2835566" y="1176277"/>
                  </a:lnTo>
                  <a:lnTo>
                    <a:pt x="2835566" y="1282850"/>
                  </a:lnTo>
                  <a:close/>
                  <a:moveTo>
                    <a:pt x="2789111" y="1023250"/>
                  </a:moveTo>
                  <a:lnTo>
                    <a:pt x="2682538" y="1129823"/>
                  </a:lnTo>
                  <a:lnTo>
                    <a:pt x="2789111" y="1129823"/>
                  </a:lnTo>
                  <a:close/>
                  <a:moveTo>
                    <a:pt x="2749382" y="983521"/>
                  </a:moveTo>
                  <a:lnTo>
                    <a:pt x="2642810" y="983522"/>
                  </a:lnTo>
                  <a:lnTo>
                    <a:pt x="2642810" y="1090094"/>
                  </a:lnTo>
                  <a:close/>
                  <a:moveTo>
                    <a:pt x="3327345" y="1558747"/>
                  </a:moveTo>
                  <a:lnTo>
                    <a:pt x="3220772" y="1558747"/>
                  </a:lnTo>
                  <a:lnTo>
                    <a:pt x="3220772" y="1665320"/>
                  </a:lnTo>
                  <a:close/>
                  <a:moveTo>
                    <a:pt x="3174317" y="1405720"/>
                  </a:moveTo>
                  <a:lnTo>
                    <a:pt x="3067745" y="1512292"/>
                  </a:lnTo>
                  <a:lnTo>
                    <a:pt x="3174317" y="1512292"/>
                  </a:lnTo>
                  <a:close/>
                  <a:moveTo>
                    <a:pt x="3136261" y="1367664"/>
                  </a:moveTo>
                  <a:lnTo>
                    <a:pt x="3029688" y="1367664"/>
                  </a:lnTo>
                  <a:lnTo>
                    <a:pt x="3029689" y="1474236"/>
                  </a:lnTo>
                  <a:close/>
                  <a:moveTo>
                    <a:pt x="2983234" y="1214636"/>
                  </a:moveTo>
                  <a:lnTo>
                    <a:pt x="2876661" y="1321209"/>
                  </a:lnTo>
                  <a:lnTo>
                    <a:pt x="2983234" y="1321209"/>
                  </a:lnTo>
                  <a:close/>
                  <a:moveTo>
                    <a:pt x="3709514" y="1940915"/>
                  </a:moveTo>
                  <a:lnTo>
                    <a:pt x="3602941" y="1940915"/>
                  </a:lnTo>
                  <a:lnTo>
                    <a:pt x="3602942" y="2047488"/>
                  </a:lnTo>
                  <a:close/>
                  <a:moveTo>
                    <a:pt x="3556487" y="1787888"/>
                  </a:moveTo>
                  <a:lnTo>
                    <a:pt x="3449914" y="1894460"/>
                  </a:lnTo>
                  <a:lnTo>
                    <a:pt x="3556486" y="1894460"/>
                  </a:lnTo>
                  <a:close/>
                  <a:moveTo>
                    <a:pt x="3518430" y="1749831"/>
                  </a:moveTo>
                  <a:lnTo>
                    <a:pt x="3411857" y="1749831"/>
                  </a:lnTo>
                  <a:lnTo>
                    <a:pt x="3411857" y="1856403"/>
                  </a:lnTo>
                  <a:close/>
                  <a:moveTo>
                    <a:pt x="3365402" y="1596803"/>
                  </a:moveTo>
                  <a:lnTo>
                    <a:pt x="3258830" y="1703376"/>
                  </a:lnTo>
                  <a:lnTo>
                    <a:pt x="3365402" y="1703376"/>
                  </a:lnTo>
                  <a:close/>
                  <a:moveTo>
                    <a:pt x="3761426" y="1991777"/>
                  </a:moveTo>
                  <a:lnTo>
                    <a:pt x="3654853" y="2098349"/>
                  </a:lnTo>
                  <a:lnTo>
                    <a:pt x="3761426" y="2098349"/>
                  </a:lnTo>
                  <a:close/>
                  <a:moveTo>
                    <a:pt x="2452329" y="641845"/>
                  </a:moveTo>
                  <a:lnTo>
                    <a:pt x="2452329" y="748417"/>
                  </a:lnTo>
                  <a:lnTo>
                    <a:pt x="2558901" y="748417"/>
                  </a:lnTo>
                  <a:close/>
                  <a:moveTo>
                    <a:pt x="2835566" y="1023250"/>
                  </a:moveTo>
                  <a:lnTo>
                    <a:pt x="2835566" y="1129822"/>
                  </a:lnTo>
                  <a:lnTo>
                    <a:pt x="2942138" y="1129822"/>
                  </a:lnTo>
                  <a:close/>
                  <a:moveTo>
                    <a:pt x="2642810" y="830494"/>
                  </a:moveTo>
                  <a:lnTo>
                    <a:pt x="2642810" y="937066"/>
                  </a:lnTo>
                  <a:lnTo>
                    <a:pt x="2749382" y="937066"/>
                  </a:lnTo>
                  <a:close/>
                  <a:moveTo>
                    <a:pt x="3220772" y="1405720"/>
                  </a:moveTo>
                  <a:lnTo>
                    <a:pt x="3220772" y="1512292"/>
                  </a:lnTo>
                  <a:lnTo>
                    <a:pt x="3327344" y="1512292"/>
                  </a:lnTo>
                  <a:close/>
                  <a:moveTo>
                    <a:pt x="3029688" y="1214636"/>
                  </a:moveTo>
                  <a:lnTo>
                    <a:pt x="3029688" y="1321209"/>
                  </a:lnTo>
                  <a:lnTo>
                    <a:pt x="3136261" y="1321209"/>
                  </a:lnTo>
                  <a:close/>
                  <a:moveTo>
                    <a:pt x="3602941" y="1787888"/>
                  </a:moveTo>
                  <a:lnTo>
                    <a:pt x="3602941" y="1894460"/>
                  </a:lnTo>
                  <a:lnTo>
                    <a:pt x="3709514" y="1894460"/>
                  </a:lnTo>
                  <a:close/>
                  <a:moveTo>
                    <a:pt x="3411857" y="1596803"/>
                  </a:moveTo>
                  <a:lnTo>
                    <a:pt x="3411857" y="1703376"/>
                  </a:lnTo>
                  <a:lnTo>
                    <a:pt x="3518429" y="1703376"/>
                  </a:lnTo>
                  <a:close/>
                  <a:moveTo>
                    <a:pt x="2353083" y="150965"/>
                  </a:moveTo>
                  <a:lnTo>
                    <a:pt x="2025288" y="132265"/>
                  </a:lnTo>
                  <a:lnTo>
                    <a:pt x="2071608" y="178585"/>
                  </a:lnTo>
                  <a:lnTo>
                    <a:pt x="2093619" y="156574"/>
                  </a:lnTo>
                  <a:lnTo>
                    <a:pt x="2220546" y="283501"/>
                  </a:lnTo>
                  <a:close/>
                  <a:moveTo>
                    <a:pt x="2523312" y="286240"/>
                  </a:moveTo>
                  <a:lnTo>
                    <a:pt x="2373298" y="436253"/>
                  </a:lnTo>
                  <a:lnTo>
                    <a:pt x="2500225" y="563180"/>
                  </a:lnTo>
                  <a:lnTo>
                    <a:pt x="2473487" y="589919"/>
                  </a:lnTo>
                  <a:lnTo>
                    <a:pt x="2618667" y="735099"/>
                  </a:lnTo>
                  <a:lnTo>
                    <a:pt x="2619582" y="734183"/>
                  </a:lnTo>
                  <a:lnTo>
                    <a:pt x="2812338" y="926939"/>
                  </a:lnTo>
                  <a:lnTo>
                    <a:pt x="2845693" y="960294"/>
                  </a:lnTo>
                  <a:lnTo>
                    <a:pt x="3005093" y="1119693"/>
                  </a:lnTo>
                  <a:lnTo>
                    <a:pt x="3006461" y="1118325"/>
                  </a:lnTo>
                  <a:lnTo>
                    <a:pt x="3197545" y="1309409"/>
                  </a:lnTo>
                  <a:lnTo>
                    <a:pt x="3232572" y="1344436"/>
                  </a:lnTo>
                  <a:lnTo>
                    <a:pt x="3246403" y="1358267"/>
                  </a:lnTo>
                  <a:close/>
                  <a:moveTo>
                    <a:pt x="2523816" y="30335"/>
                  </a:moveTo>
                  <a:lnTo>
                    <a:pt x="2626629" y="133149"/>
                  </a:lnTo>
                  <a:lnTo>
                    <a:pt x="2552082" y="207696"/>
                  </a:lnTo>
                  <a:lnTo>
                    <a:pt x="2576968" y="232583"/>
                  </a:lnTo>
                  <a:lnTo>
                    <a:pt x="2575182" y="234369"/>
                  </a:lnTo>
                  <a:lnTo>
                    <a:pt x="3513251" y="1625113"/>
                  </a:lnTo>
                  <a:lnTo>
                    <a:pt x="3579714" y="1691577"/>
                  </a:lnTo>
                  <a:lnTo>
                    <a:pt x="3614741" y="1726603"/>
                  </a:lnTo>
                  <a:lnTo>
                    <a:pt x="3784128" y="1895991"/>
                  </a:lnTo>
                  <a:lnTo>
                    <a:pt x="3784653" y="1895466"/>
                  </a:lnTo>
                  <a:lnTo>
                    <a:pt x="3802957" y="1913770"/>
                  </a:lnTo>
                  <a:lnTo>
                    <a:pt x="3802957" y="1914820"/>
                  </a:lnTo>
                  <a:lnTo>
                    <a:pt x="3805825" y="1917687"/>
                  </a:lnTo>
                  <a:lnTo>
                    <a:pt x="3802957" y="1920555"/>
                  </a:lnTo>
                  <a:lnTo>
                    <a:pt x="3802957" y="2329384"/>
                  </a:lnTo>
                  <a:lnTo>
                    <a:pt x="3784653" y="2347688"/>
                  </a:lnTo>
                  <a:lnTo>
                    <a:pt x="3580239" y="2143274"/>
                  </a:lnTo>
                  <a:lnTo>
                    <a:pt x="3579714" y="2143798"/>
                  </a:lnTo>
                  <a:lnTo>
                    <a:pt x="3514414" y="2078498"/>
                  </a:lnTo>
                  <a:lnTo>
                    <a:pt x="2992605" y="2600306"/>
                  </a:lnTo>
                  <a:lnTo>
                    <a:pt x="2990741" y="2611151"/>
                  </a:lnTo>
                  <a:lnTo>
                    <a:pt x="2771416" y="2767764"/>
                  </a:lnTo>
                  <a:lnTo>
                    <a:pt x="2746140" y="2742487"/>
                  </a:lnTo>
                  <a:lnTo>
                    <a:pt x="2670170" y="2818456"/>
                  </a:lnTo>
                  <a:lnTo>
                    <a:pt x="2651401" y="2799687"/>
                  </a:lnTo>
                  <a:cubicBezTo>
                    <a:pt x="2625528" y="2785735"/>
                    <a:pt x="2592950" y="2788926"/>
                    <a:pt x="2569612" y="2809139"/>
                  </a:cubicBezTo>
                  <a:cubicBezTo>
                    <a:pt x="2540180" y="2834630"/>
                    <a:pt x="2535445" y="2878528"/>
                    <a:pt x="2558763" y="2909709"/>
                  </a:cubicBezTo>
                  <a:cubicBezTo>
                    <a:pt x="2580225" y="2939886"/>
                    <a:pt x="2602221" y="2944074"/>
                    <a:pt x="2698387" y="2956528"/>
                  </a:cubicBezTo>
                  <a:cubicBezTo>
                    <a:pt x="2612716" y="3019512"/>
                    <a:pt x="2549084" y="3004923"/>
                    <a:pt x="2499317" y="2954166"/>
                  </a:cubicBezTo>
                  <a:cubicBezTo>
                    <a:pt x="2449549" y="2903408"/>
                    <a:pt x="2462151" y="2804007"/>
                    <a:pt x="2521014" y="2753027"/>
                  </a:cubicBezTo>
                  <a:cubicBezTo>
                    <a:pt x="2561003" y="2718393"/>
                    <a:pt x="2614554" y="2708748"/>
                    <a:pt x="2661444" y="2725347"/>
                  </a:cubicBezTo>
                  <a:lnTo>
                    <a:pt x="2695222" y="2691569"/>
                  </a:lnTo>
                  <a:lnTo>
                    <a:pt x="2669947" y="2666294"/>
                  </a:lnTo>
                  <a:lnTo>
                    <a:pt x="2810390" y="2469612"/>
                  </a:lnTo>
                  <a:lnTo>
                    <a:pt x="2809356" y="2468579"/>
                  </a:lnTo>
                  <a:lnTo>
                    <a:pt x="2815551" y="2462385"/>
                  </a:lnTo>
                  <a:lnTo>
                    <a:pt x="2826559" y="2446968"/>
                  </a:lnTo>
                  <a:lnTo>
                    <a:pt x="2831882" y="2446053"/>
                  </a:lnTo>
                  <a:lnTo>
                    <a:pt x="3356925" y="1921010"/>
                  </a:lnTo>
                  <a:lnTo>
                    <a:pt x="3353603" y="1917688"/>
                  </a:lnTo>
                  <a:lnTo>
                    <a:pt x="3197545" y="1761630"/>
                  </a:lnTo>
                  <a:lnTo>
                    <a:pt x="3197544" y="1761631"/>
                  </a:lnTo>
                  <a:lnTo>
                    <a:pt x="3006461" y="1570547"/>
                  </a:lnTo>
                  <a:lnTo>
                    <a:pt x="2971434" y="1535520"/>
                  </a:lnTo>
                  <a:lnTo>
                    <a:pt x="2813706" y="1377793"/>
                  </a:lnTo>
                  <a:lnTo>
                    <a:pt x="2812338" y="1379161"/>
                  </a:lnTo>
                  <a:lnTo>
                    <a:pt x="2619582" y="1186405"/>
                  </a:lnTo>
                  <a:lnTo>
                    <a:pt x="2586227" y="1153050"/>
                  </a:lnTo>
                  <a:lnTo>
                    <a:pt x="2430017" y="996839"/>
                  </a:lnTo>
                  <a:lnTo>
                    <a:pt x="2429101" y="997755"/>
                  </a:lnTo>
                  <a:lnTo>
                    <a:pt x="2247376" y="816030"/>
                  </a:lnTo>
                  <a:lnTo>
                    <a:pt x="2194721" y="868684"/>
                  </a:lnTo>
                  <a:lnTo>
                    <a:pt x="2169629" y="843592"/>
                  </a:lnTo>
                  <a:lnTo>
                    <a:pt x="2012511" y="1000710"/>
                  </a:lnTo>
                  <a:lnTo>
                    <a:pt x="1948715" y="936915"/>
                  </a:lnTo>
                  <a:lnTo>
                    <a:pt x="1776261" y="1109369"/>
                  </a:lnTo>
                  <a:lnTo>
                    <a:pt x="1741234" y="1144396"/>
                  </a:lnTo>
                  <a:lnTo>
                    <a:pt x="1585176" y="1300453"/>
                  </a:lnTo>
                  <a:lnTo>
                    <a:pt x="1550150" y="1335480"/>
                  </a:lnTo>
                  <a:lnTo>
                    <a:pt x="1394093" y="1491537"/>
                  </a:lnTo>
                  <a:lnTo>
                    <a:pt x="1359065" y="1526564"/>
                  </a:lnTo>
                  <a:lnTo>
                    <a:pt x="1201338" y="1684291"/>
                  </a:lnTo>
                  <a:lnTo>
                    <a:pt x="1202706" y="1685660"/>
                  </a:lnTo>
                  <a:lnTo>
                    <a:pt x="1009951" y="1878416"/>
                  </a:lnTo>
                  <a:lnTo>
                    <a:pt x="976596" y="1911771"/>
                  </a:lnTo>
                  <a:lnTo>
                    <a:pt x="820385" y="2067981"/>
                  </a:lnTo>
                  <a:lnTo>
                    <a:pt x="821301" y="2068897"/>
                  </a:lnTo>
                  <a:lnTo>
                    <a:pt x="612116" y="2278081"/>
                  </a:lnTo>
                  <a:lnTo>
                    <a:pt x="673628" y="2339593"/>
                  </a:lnTo>
                  <a:lnTo>
                    <a:pt x="567426" y="2445795"/>
                  </a:lnTo>
                  <a:lnTo>
                    <a:pt x="672230" y="2550598"/>
                  </a:lnTo>
                  <a:lnTo>
                    <a:pt x="566028" y="2656800"/>
                  </a:lnTo>
                  <a:lnTo>
                    <a:pt x="0" y="2090772"/>
                  </a:lnTo>
                  <a:lnTo>
                    <a:pt x="106202" y="1984570"/>
                  </a:lnTo>
                  <a:lnTo>
                    <a:pt x="211005" y="2089373"/>
                  </a:lnTo>
                  <a:lnTo>
                    <a:pt x="317206" y="1983171"/>
                  </a:lnTo>
                  <a:lnTo>
                    <a:pt x="386005" y="2051970"/>
                  </a:lnTo>
                  <a:lnTo>
                    <a:pt x="558644" y="1879331"/>
                  </a:lnTo>
                  <a:lnTo>
                    <a:pt x="557729" y="1878415"/>
                  </a:lnTo>
                  <a:lnTo>
                    <a:pt x="750485" y="1685660"/>
                  </a:lnTo>
                  <a:lnTo>
                    <a:pt x="783839" y="1652305"/>
                  </a:lnTo>
                  <a:lnTo>
                    <a:pt x="943239" y="1492905"/>
                  </a:lnTo>
                  <a:lnTo>
                    <a:pt x="941871" y="1491537"/>
                  </a:lnTo>
                  <a:lnTo>
                    <a:pt x="1132954" y="1300453"/>
                  </a:lnTo>
                  <a:lnTo>
                    <a:pt x="1167982" y="1265426"/>
                  </a:lnTo>
                  <a:lnTo>
                    <a:pt x="1324039" y="1109369"/>
                  </a:lnTo>
                  <a:lnTo>
                    <a:pt x="1359065" y="1074342"/>
                  </a:lnTo>
                  <a:lnTo>
                    <a:pt x="1515123" y="918285"/>
                  </a:lnTo>
                  <a:lnTo>
                    <a:pt x="1550150" y="883258"/>
                  </a:lnTo>
                  <a:lnTo>
                    <a:pt x="1722604" y="710804"/>
                  </a:lnTo>
                  <a:lnTo>
                    <a:pt x="1656089" y="644289"/>
                  </a:lnTo>
                  <a:lnTo>
                    <a:pt x="1813208" y="487170"/>
                  </a:lnTo>
                  <a:lnTo>
                    <a:pt x="1788115" y="462078"/>
                  </a:lnTo>
                  <a:lnTo>
                    <a:pt x="1817021" y="433172"/>
                  </a:lnTo>
                  <a:lnTo>
                    <a:pt x="1638436" y="254587"/>
                  </a:lnTo>
                  <a:lnTo>
                    <a:pt x="1893022" y="0"/>
                  </a:lnTo>
                  <a:lnTo>
                    <a:pt x="1948799" y="55777"/>
                  </a:lnTo>
                  <a:lnTo>
                    <a:pt x="2421315" y="82732"/>
                  </a:lnTo>
                  <a:lnTo>
                    <a:pt x="2424216" y="79831"/>
                  </a:lnTo>
                  <a:lnTo>
                    <a:pt x="2449269" y="1048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" name="Rectangle 41">
              <a:extLst>
                <a:ext uri="{FF2B5EF4-FFF2-40B4-BE49-F238E27FC236}">
                  <a16:creationId xmlns:a16="http://schemas.microsoft.com/office/drawing/2014/main" id="{C8C74A3B-0BB7-4626-82B2-368704926EB1}"/>
                </a:ext>
              </a:extLst>
            </p:cNvPr>
            <p:cNvSpPr>
              <a:spLocks/>
            </p:cNvSpPr>
            <p:nvPr/>
          </p:nvSpPr>
          <p:spPr>
            <a:xfrm rot="19192674">
              <a:off x="1569337" y="1747244"/>
              <a:ext cx="432929" cy="432929"/>
            </a:xfrm>
            <a:custGeom>
              <a:avLst/>
              <a:gdLst/>
              <a:ahLst/>
              <a:cxnLst/>
              <a:rect l="l" t="t" r="r" b="b"/>
              <a:pathLst>
                <a:path w="3888423" h="3970014">
                  <a:moveTo>
                    <a:pt x="1259577" y="2471243"/>
                  </a:moveTo>
                  <a:cubicBezTo>
                    <a:pt x="1293292" y="2471243"/>
                    <a:pt x="1320623" y="2543205"/>
                    <a:pt x="1320623" y="2631975"/>
                  </a:cubicBezTo>
                  <a:cubicBezTo>
                    <a:pt x="1320623" y="2720745"/>
                    <a:pt x="1293292" y="2792707"/>
                    <a:pt x="1259577" y="2792707"/>
                  </a:cubicBezTo>
                  <a:cubicBezTo>
                    <a:pt x="1225862" y="2792707"/>
                    <a:pt x="1198531" y="2720745"/>
                    <a:pt x="1198531" y="2631975"/>
                  </a:cubicBezTo>
                  <a:cubicBezTo>
                    <a:pt x="1198531" y="2543205"/>
                    <a:pt x="1225862" y="2471243"/>
                    <a:pt x="1259577" y="2471243"/>
                  </a:cubicBezTo>
                  <a:close/>
                  <a:moveTo>
                    <a:pt x="1710471" y="2470362"/>
                  </a:moveTo>
                  <a:cubicBezTo>
                    <a:pt x="1741030" y="2470028"/>
                    <a:pt x="1768823" y="2488083"/>
                    <a:pt x="1781169" y="2516203"/>
                  </a:cubicBezTo>
                  <a:cubicBezTo>
                    <a:pt x="1793845" y="2545068"/>
                    <a:pt x="1787700" y="2578742"/>
                    <a:pt x="1765642" y="2601268"/>
                  </a:cubicBezTo>
                  <a:cubicBezTo>
                    <a:pt x="1750827" y="2616399"/>
                    <a:pt x="1730831" y="2624459"/>
                    <a:pt x="1710472" y="2623745"/>
                  </a:cubicBezTo>
                  <a:close/>
                  <a:moveTo>
                    <a:pt x="2456093" y="2374056"/>
                  </a:moveTo>
                  <a:lnTo>
                    <a:pt x="2456093" y="2889893"/>
                  </a:lnTo>
                  <a:lnTo>
                    <a:pt x="2566690" y="2889893"/>
                  </a:lnTo>
                  <a:lnTo>
                    <a:pt x="2566690" y="2706284"/>
                  </a:lnTo>
                  <a:lnTo>
                    <a:pt x="2632197" y="2884955"/>
                  </a:lnTo>
                  <a:lnTo>
                    <a:pt x="2635843" y="2883618"/>
                  </a:lnTo>
                  <a:lnTo>
                    <a:pt x="2635843" y="2889893"/>
                  </a:lnTo>
                  <a:lnTo>
                    <a:pt x="2746439" y="2889893"/>
                  </a:lnTo>
                  <a:lnTo>
                    <a:pt x="2746439" y="2374056"/>
                  </a:lnTo>
                  <a:lnTo>
                    <a:pt x="2635843" y="2374056"/>
                  </a:lnTo>
                  <a:lnTo>
                    <a:pt x="2635843" y="2573614"/>
                  </a:lnTo>
                  <a:lnTo>
                    <a:pt x="2566690" y="2385000"/>
                  </a:lnTo>
                  <a:lnTo>
                    <a:pt x="2566690" y="2374056"/>
                  </a:lnTo>
                  <a:close/>
                  <a:moveTo>
                    <a:pt x="2032426" y="2374056"/>
                  </a:moveTo>
                  <a:lnTo>
                    <a:pt x="2032426" y="2889895"/>
                  </a:lnTo>
                  <a:lnTo>
                    <a:pt x="2115405" y="2889895"/>
                  </a:lnTo>
                  <a:lnTo>
                    <a:pt x="2143023" y="2889895"/>
                  </a:lnTo>
                  <a:lnTo>
                    <a:pt x="2308949" y="2889895"/>
                  </a:lnTo>
                  <a:lnTo>
                    <a:pt x="2308949" y="2779299"/>
                  </a:lnTo>
                  <a:lnTo>
                    <a:pt x="2143023" y="2779299"/>
                  </a:lnTo>
                  <a:lnTo>
                    <a:pt x="2143023" y="2686401"/>
                  </a:lnTo>
                  <a:lnTo>
                    <a:pt x="2308949" y="2686401"/>
                  </a:lnTo>
                  <a:lnTo>
                    <a:pt x="2308949" y="2575804"/>
                  </a:lnTo>
                  <a:lnTo>
                    <a:pt x="2143023" y="2575804"/>
                  </a:lnTo>
                  <a:lnTo>
                    <a:pt x="2143023" y="2484653"/>
                  </a:lnTo>
                  <a:lnTo>
                    <a:pt x="2308949" y="2484653"/>
                  </a:lnTo>
                  <a:lnTo>
                    <a:pt x="2308949" y="2374056"/>
                  </a:lnTo>
                  <a:lnTo>
                    <a:pt x="2143023" y="2374056"/>
                  </a:lnTo>
                  <a:lnTo>
                    <a:pt x="2115405" y="2374056"/>
                  </a:lnTo>
                  <a:close/>
                  <a:moveTo>
                    <a:pt x="1259577" y="2374056"/>
                  </a:moveTo>
                  <a:cubicBezTo>
                    <a:pt x="1172187" y="2374056"/>
                    <a:pt x="1101344" y="2489530"/>
                    <a:pt x="1101344" y="2631975"/>
                  </a:cubicBezTo>
                  <a:cubicBezTo>
                    <a:pt x="1101344" y="2774420"/>
                    <a:pt x="1172187" y="2889894"/>
                    <a:pt x="1259577" y="2889894"/>
                  </a:cubicBezTo>
                  <a:cubicBezTo>
                    <a:pt x="1346967" y="2889894"/>
                    <a:pt x="1417810" y="2774420"/>
                    <a:pt x="1417810" y="2631975"/>
                  </a:cubicBezTo>
                  <a:cubicBezTo>
                    <a:pt x="1417810" y="2489530"/>
                    <a:pt x="1346967" y="2374056"/>
                    <a:pt x="1259577" y="2374056"/>
                  </a:cubicBezTo>
                  <a:close/>
                  <a:moveTo>
                    <a:pt x="1599876" y="2366688"/>
                  </a:moveTo>
                  <a:lnTo>
                    <a:pt x="1599875" y="2882524"/>
                  </a:lnTo>
                  <a:lnTo>
                    <a:pt x="1710472" y="2882525"/>
                  </a:lnTo>
                  <a:lnTo>
                    <a:pt x="1710472" y="2723975"/>
                  </a:lnTo>
                  <a:cubicBezTo>
                    <a:pt x="1757507" y="2725624"/>
                    <a:pt x="1803701" y="2707003"/>
                    <a:pt x="1837929" y="2672047"/>
                  </a:cubicBezTo>
                  <a:cubicBezTo>
                    <a:pt x="1888884" y="2620006"/>
                    <a:pt x="1903084" y="2542214"/>
                    <a:pt x="1873801" y="2475527"/>
                  </a:cubicBezTo>
                  <a:cubicBezTo>
                    <a:pt x="1845275" y="2410565"/>
                    <a:pt x="1781067" y="2368851"/>
                    <a:pt x="1710472" y="2369624"/>
                  </a:cubicBezTo>
                  <a:lnTo>
                    <a:pt x="1710471" y="2366688"/>
                  </a:lnTo>
                  <a:close/>
                  <a:moveTo>
                    <a:pt x="920754" y="2169815"/>
                  </a:moveTo>
                  <a:lnTo>
                    <a:pt x="3008986" y="2169815"/>
                  </a:lnTo>
                  <a:lnTo>
                    <a:pt x="3008986" y="3105919"/>
                  </a:lnTo>
                  <a:lnTo>
                    <a:pt x="920754" y="3105919"/>
                  </a:lnTo>
                  <a:close/>
                  <a:moveTo>
                    <a:pt x="632722" y="1985007"/>
                  </a:moveTo>
                  <a:lnTo>
                    <a:pt x="632722" y="3321943"/>
                  </a:lnTo>
                  <a:lnTo>
                    <a:pt x="3297018" y="3321943"/>
                  </a:lnTo>
                  <a:lnTo>
                    <a:pt x="3297018" y="1985007"/>
                  </a:lnTo>
                  <a:close/>
                  <a:moveTo>
                    <a:pt x="2657019" y="761679"/>
                  </a:moveTo>
                  <a:lnTo>
                    <a:pt x="2760733" y="1606387"/>
                  </a:lnTo>
                  <a:lnTo>
                    <a:pt x="2761762" y="1614761"/>
                  </a:lnTo>
                  <a:lnTo>
                    <a:pt x="2762330" y="1614691"/>
                  </a:lnTo>
                  <a:cubicBezTo>
                    <a:pt x="2780335" y="1740615"/>
                    <a:pt x="2862522" y="1833408"/>
                    <a:pt x="2948897" y="1824230"/>
                  </a:cubicBezTo>
                  <a:cubicBezTo>
                    <a:pt x="3036464" y="1814924"/>
                    <a:pt x="3095979" y="1704243"/>
                    <a:pt x="3083047" y="1575312"/>
                  </a:cubicBezTo>
                  <a:lnTo>
                    <a:pt x="3083347" y="1575275"/>
                  </a:lnTo>
                  <a:lnTo>
                    <a:pt x="2983448" y="761679"/>
                  </a:lnTo>
                  <a:close/>
                  <a:moveTo>
                    <a:pt x="2205921" y="761679"/>
                  </a:moveTo>
                  <a:lnTo>
                    <a:pt x="2264137" y="1594263"/>
                  </a:lnTo>
                  <a:cubicBezTo>
                    <a:pt x="2264333" y="1597068"/>
                    <a:pt x="2264530" y="1599874"/>
                    <a:pt x="2264726" y="1602679"/>
                  </a:cubicBezTo>
                  <a:lnTo>
                    <a:pt x="2265297" y="1602640"/>
                  </a:lnTo>
                  <a:cubicBezTo>
                    <a:pt x="2276686" y="1729333"/>
                    <a:pt x="2353905" y="1826300"/>
                    <a:pt x="2440641" y="1821655"/>
                  </a:cubicBezTo>
                  <a:cubicBezTo>
                    <a:pt x="2528577" y="1816945"/>
                    <a:pt x="2593802" y="1709530"/>
                    <a:pt x="2587636" y="1580099"/>
                  </a:cubicBezTo>
                  <a:lnTo>
                    <a:pt x="2587937" y="1580078"/>
                  </a:lnTo>
                  <a:lnTo>
                    <a:pt x="2530706" y="761679"/>
                  </a:lnTo>
                  <a:close/>
                  <a:moveTo>
                    <a:pt x="1761700" y="761679"/>
                  </a:moveTo>
                  <a:cubicBezTo>
                    <a:pt x="1761699" y="1032443"/>
                    <a:pt x="1761699" y="1303208"/>
                    <a:pt x="1761698" y="1573972"/>
                  </a:cubicBezTo>
                  <a:lnTo>
                    <a:pt x="1761698" y="1582410"/>
                  </a:lnTo>
                  <a:lnTo>
                    <a:pt x="1762270" y="1582410"/>
                  </a:lnTo>
                  <a:cubicBezTo>
                    <a:pt x="1764795" y="1709590"/>
                    <a:pt x="1835062" y="1811707"/>
                    <a:pt x="1921910" y="1813122"/>
                  </a:cubicBezTo>
                  <a:cubicBezTo>
                    <a:pt x="2009960" y="1814558"/>
                    <a:pt x="2082519" y="1711955"/>
                    <a:pt x="2085398" y="1582410"/>
                  </a:cubicBezTo>
                  <a:lnTo>
                    <a:pt x="2085698" y="1582410"/>
                  </a:lnTo>
                  <a:cubicBezTo>
                    <a:pt x="2085698" y="1308834"/>
                    <a:pt x="2085698" y="1035256"/>
                    <a:pt x="2085696" y="761679"/>
                  </a:cubicBezTo>
                  <a:close/>
                  <a:moveTo>
                    <a:pt x="3411320" y="761678"/>
                  </a:moveTo>
                  <a:lnTo>
                    <a:pt x="3078803" y="761679"/>
                  </a:lnTo>
                  <a:lnTo>
                    <a:pt x="3277545" y="1622538"/>
                  </a:lnTo>
                  <a:lnTo>
                    <a:pt x="3279443" y="1630759"/>
                  </a:lnTo>
                  <a:lnTo>
                    <a:pt x="3280000" y="1630631"/>
                  </a:lnTo>
                  <a:cubicBezTo>
                    <a:pt x="3311069" y="1753983"/>
                    <a:pt x="3402507" y="1837676"/>
                    <a:pt x="3487448" y="1819520"/>
                  </a:cubicBezTo>
                  <a:cubicBezTo>
                    <a:pt x="3573564" y="1801112"/>
                    <a:pt x="3621183" y="1684815"/>
                    <a:pt x="3594846" y="1557943"/>
                  </a:cubicBezTo>
                  <a:lnTo>
                    <a:pt x="3595140" y="1557876"/>
                  </a:lnTo>
                  <a:close/>
                  <a:moveTo>
                    <a:pt x="1633002" y="761678"/>
                  </a:moveTo>
                  <a:lnTo>
                    <a:pt x="1308563" y="761679"/>
                  </a:lnTo>
                  <a:lnTo>
                    <a:pt x="1266057" y="1572672"/>
                  </a:lnTo>
                  <a:lnTo>
                    <a:pt x="1265616" y="1581099"/>
                  </a:lnTo>
                  <a:lnTo>
                    <a:pt x="1266187" y="1581128"/>
                  </a:lnTo>
                  <a:cubicBezTo>
                    <a:pt x="1262052" y="1708267"/>
                    <a:pt x="1326878" y="1813921"/>
                    <a:pt x="1413534" y="1819881"/>
                  </a:cubicBezTo>
                  <a:cubicBezTo>
                    <a:pt x="1501387" y="1825922"/>
                    <a:pt x="1579217" y="1727257"/>
                    <a:pt x="1588872" y="1598040"/>
                  </a:cubicBezTo>
                  <a:lnTo>
                    <a:pt x="1589172" y="1598055"/>
                  </a:lnTo>
                  <a:close/>
                  <a:moveTo>
                    <a:pt x="863949" y="761678"/>
                  </a:moveTo>
                  <a:lnTo>
                    <a:pt x="765078" y="1566901"/>
                  </a:lnTo>
                  <a:lnTo>
                    <a:pt x="764050" y="1575275"/>
                  </a:lnTo>
                  <a:lnTo>
                    <a:pt x="764617" y="1575345"/>
                  </a:lnTo>
                  <a:cubicBezTo>
                    <a:pt x="751624" y="1701884"/>
                    <a:pt x="808922" y="1811803"/>
                    <a:pt x="894951" y="1823794"/>
                  </a:cubicBezTo>
                  <a:cubicBezTo>
                    <a:pt x="982168" y="1835949"/>
                    <a:pt x="1066691" y="1742953"/>
                    <a:pt x="1085336" y="1614724"/>
                  </a:cubicBezTo>
                  <a:lnTo>
                    <a:pt x="1085635" y="1614761"/>
                  </a:lnTo>
                  <a:lnTo>
                    <a:pt x="1190378" y="761679"/>
                  </a:lnTo>
                  <a:close/>
                  <a:moveTo>
                    <a:pt x="295535" y="441623"/>
                  </a:moveTo>
                  <a:lnTo>
                    <a:pt x="3583899" y="441623"/>
                  </a:lnTo>
                  <a:cubicBezTo>
                    <a:pt x="3610412" y="441623"/>
                    <a:pt x="3631905" y="463116"/>
                    <a:pt x="3631905" y="489629"/>
                  </a:cubicBezTo>
                  <a:lnTo>
                    <a:pt x="3631905" y="655863"/>
                  </a:lnTo>
                  <a:lnTo>
                    <a:pt x="3884522" y="1666330"/>
                  </a:lnTo>
                  <a:cubicBezTo>
                    <a:pt x="3909974" y="1748325"/>
                    <a:pt x="3809191" y="1900953"/>
                    <a:pt x="3631905" y="1666330"/>
                  </a:cubicBezTo>
                  <a:lnTo>
                    <a:pt x="3631905" y="3970014"/>
                  </a:lnTo>
                  <a:lnTo>
                    <a:pt x="247529" y="3970014"/>
                  </a:lnTo>
                  <a:lnTo>
                    <a:pt x="247529" y="1768425"/>
                  </a:lnTo>
                  <a:cubicBezTo>
                    <a:pt x="263724" y="1795996"/>
                    <a:pt x="288366" y="1813812"/>
                    <a:pt x="317369" y="1820473"/>
                  </a:cubicBezTo>
                  <a:cubicBezTo>
                    <a:pt x="403196" y="1840184"/>
                    <a:pt x="495502" y="1754908"/>
                    <a:pt x="525251" y="1628793"/>
                  </a:cubicBezTo>
                  <a:lnTo>
                    <a:pt x="525545" y="1628855"/>
                  </a:lnTo>
                  <a:lnTo>
                    <a:pt x="709866" y="761679"/>
                  </a:lnTo>
                  <a:lnTo>
                    <a:pt x="378634" y="761679"/>
                  </a:lnTo>
                  <a:lnTo>
                    <a:pt x="210380" y="1553239"/>
                  </a:lnTo>
                  <a:lnTo>
                    <a:pt x="208625" y="1561492"/>
                  </a:lnTo>
                  <a:lnTo>
                    <a:pt x="209185" y="1561611"/>
                  </a:lnTo>
                  <a:cubicBezTo>
                    <a:pt x="202164" y="1598200"/>
                    <a:pt x="201274" y="1633895"/>
                    <a:pt x="207433" y="1666330"/>
                  </a:cubicBezTo>
                  <a:cubicBezTo>
                    <a:pt x="113985" y="1883037"/>
                    <a:pt x="-32319" y="1816968"/>
                    <a:pt x="6372" y="1666330"/>
                  </a:cubicBezTo>
                  <a:lnTo>
                    <a:pt x="249769" y="692744"/>
                  </a:lnTo>
                  <a:cubicBezTo>
                    <a:pt x="247993" y="689334"/>
                    <a:pt x="247529" y="685546"/>
                    <a:pt x="247529" y="681649"/>
                  </a:cubicBezTo>
                  <a:lnTo>
                    <a:pt x="247529" y="489629"/>
                  </a:lnTo>
                  <a:cubicBezTo>
                    <a:pt x="247529" y="463116"/>
                    <a:pt x="269022" y="441623"/>
                    <a:pt x="295535" y="441623"/>
                  </a:cubicBezTo>
                  <a:close/>
                  <a:moveTo>
                    <a:pt x="307785" y="0"/>
                  </a:moveTo>
                  <a:lnTo>
                    <a:pt x="3571649" y="0"/>
                  </a:lnTo>
                  <a:cubicBezTo>
                    <a:pt x="3604927" y="0"/>
                    <a:pt x="3631905" y="26978"/>
                    <a:pt x="3631905" y="60256"/>
                  </a:cubicBezTo>
                  <a:lnTo>
                    <a:pt x="3631905" y="301273"/>
                  </a:lnTo>
                  <a:cubicBezTo>
                    <a:pt x="3631905" y="334551"/>
                    <a:pt x="3604927" y="361529"/>
                    <a:pt x="3571649" y="361529"/>
                  </a:cubicBezTo>
                  <a:lnTo>
                    <a:pt x="307785" y="361529"/>
                  </a:lnTo>
                  <a:cubicBezTo>
                    <a:pt x="274507" y="361529"/>
                    <a:pt x="247529" y="334551"/>
                    <a:pt x="247529" y="301273"/>
                  </a:cubicBezTo>
                  <a:lnTo>
                    <a:pt x="247529" y="60256"/>
                  </a:lnTo>
                  <a:cubicBezTo>
                    <a:pt x="247529" y="26978"/>
                    <a:pt x="274507" y="0"/>
                    <a:pt x="3077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" name="Isosceles Triangle 3">
              <a:extLst>
                <a:ext uri="{FF2B5EF4-FFF2-40B4-BE49-F238E27FC236}">
                  <a16:creationId xmlns:a16="http://schemas.microsoft.com/office/drawing/2014/main" id="{61CC3071-E3D9-4C40-848B-C12A6981F79E}"/>
                </a:ext>
              </a:extLst>
            </p:cNvPr>
            <p:cNvSpPr>
              <a:spLocks noChangeAspect="1"/>
            </p:cNvSpPr>
            <p:nvPr/>
          </p:nvSpPr>
          <p:spPr>
            <a:xfrm rot="2049055">
              <a:off x="3579089" y="1664919"/>
              <a:ext cx="432521" cy="432929"/>
            </a:xfrm>
            <a:custGeom>
              <a:avLst/>
              <a:gdLst/>
              <a:ahLst/>
              <a:cxnLst/>
              <a:rect l="l" t="t" r="r" b="b"/>
              <a:pathLst>
                <a:path w="3935086" h="3938802">
                  <a:moveTo>
                    <a:pt x="1861742" y="3314001"/>
                  </a:moveTo>
                  <a:cubicBezTo>
                    <a:pt x="1921395" y="3314001"/>
                    <a:pt x="1969754" y="3362360"/>
                    <a:pt x="1969754" y="3422013"/>
                  </a:cubicBezTo>
                  <a:cubicBezTo>
                    <a:pt x="1969754" y="3481666"/>
                    <a:pt x="1921395" y="3530025"/>
                    <a:pt x="1861742" y="3530025"/>
                  </a:cubicBezTo>
                  <a:cubicBezTo>
                    <a:pt x="1802089" y="3530025"/>
                    <a:pt x="1753730" y="3481666"/>
                    <a:pt x="1753730" y="3422013"/>
                  </a:cubicBezTo>
                  <a:cubicBezTo>
                    <a:pt x="1753730" y="3362360"/>
                    <a:pt x="1802089" y="3314001"/>
                    <a:pt x="1861742" y="3314001"/>
                  </a:cubicBezTo>
                  <a:close/>
                  <a:moveTo>
                    <a:pt x="2097646" y="2118753"/>
                  </a:moveTo>
                  <a:lnTo>
                    <a:pt x="2097646" y="2478753"/>
                  </a:lnTo>
                  <a:lnTo>
                    <a:pt x="2457646" y="2478753"/>
                  </a:lnTo>
                  <a:lnTo>
                    <a:pt x="2457646" y="2118753"/>
                  </a:lnTo>
                  <a:close/>
                  <a:moveTo>
                    <a:pt x="1476536" y="2118753"/>
                  </a:moveTo>
                  <a:lnTo>
                    <a:pt x="1476536" y="2478753"/>
                  </a:lnTo>
                  <a:lnTo>
                    <a:pt x="1836536" y="2478753"/>
                  </a:lnTo>
                  <a:lnTo>
                    <a:pt x="1836536" y="2118753"/>
                  </a:lnTo>
                  <a:close/>
                  <a:moveTo>
                    <a:pt x="2097646" y="1539638"/>
                  </a:moveTo>
                  <a:lnTo>
                    <a:pt x="2097646" y="1899638"/>
                  </a:lnTo>
                  <a:lnTo>
                    <a:pt x="2457646" y="1899638"/>
                  </a:lnTo>
                  <a:lnTo>
                    <a:pt x="2457646" y="1539638"/>
                  </a:lnTo>
                  <a:close/>
                  <a:moveTo>
                    <a:pt x="1476536" y="1539638"/>
                  </a:moveTo>
                  <a:lnTo>
                    <a:pt x="1476536" y="1899638"/>
                  </a:lnTo>
                  <a:lnTo>
                    <a:pt x="1836536" y="1899638"/>
                  </a:lnTo>
                  <a:lnTo>
                    <a:pt x="1836536" y="1539638"/>
                  </a:lnTo>
                  <a:close/>
                  <a:moveTo>
                    <a:pt x="1989788" y="770570"/>
                  </a:moveTo>
                  <a:lnTo>
                    <a:pt x="3429788" y="1850570"/>
                  </a:lnTo>
                  <a:lnTo>
                    <a:pt x="3430108" y="1850570"/>
                  </a:lnTo>
                  <a:lnTo>
                    <a:pt x="3430108" y="3938802"/>
                  </a:lnTo>
                  <a:lnTo>
                    <a:pt x="2265771" y="3938802"/>
                  </a:lnTo>
                  <a:lnTo>
                    <a:pt x="2265771" y="2786674"/>
                  </a:lnTo>
                  <a:lnTo>
                    <a:pt x="1669844" y="2786674"/>
                  </a:lnTo>
                  <a:lnTo>
                    <a:pt x="1669844" y="3938802"/>
                  </a:lnTo>
                  <a:lnTo>
                    <a:pt x="549788" y="3938802"/>
                  </a:lnTo>
                  <a:lnTo>
                    <a:pt x="549788" y="1850570"/>
                  </a:lnTo>
                  <a:close/>
                  <a:moveTo>
                    <a:pt x="1969233" y="1003"/>
                  </a:moveTo>
                  <a:cubicBezTo>
                    <a:pt x="1995162" y="-2644"/>
                    <a:pt x="2022483" y="3601"/>
                    <a:pt x="2045048" y="20601"/>
                  </a:cubicBezTo>
                  <a:lnTo>
                    <a:pt x="3894333" y="1413834"/>
                  </a:lnTo>
                  <a:cubicBezTo>
                    <a:pt x="3939464" y="1447835"/>
                    <a:pt x="3948486" y="1511986"/>
                    <a:pt x="3914485" y="1557117"/>
                  </a:cubicBezTo>
                  <a:lnTo>
                    <a:pt x="3756006" y="1767472"/>
                  </a:lnTo>
                  <a:cubicBezTo>
                    <a:pt x="3722004" y="1812603"/>
                    <a:pt x="3657854" y="1821626"/>
                    <a:pt x="3612722" y="1787625"/>
                  </a:cubicBezTo>
                  <a:lnTo>
                    <a:pt x="1967544" y="548164"/>
                  </a:lnTo>
                  <a:lnTo>
                    <a:pt x="322364" y="1787626"/>
                  </a:lnTo>
                  <a:cubicBezTo>
                    <a:pt x="277233" y="1821627"/>
                    <a:pt x="213082" y="1812604"/>
                    <a:pt x="179080" y="1767473"/>
                  </a:cubicBezTo>
                  <a:lnTo>
                    <a:pt x="20601" y="1557118"/>
                  </a:lnTo>
                  <a:cubicBezTo>
                    <a:pt x="-13400" y="1511987"/>
                    <a:pt x="-4378" y="1447836"/>
                    <a:pt x="40754" y="1413835"/>
                  </a:cubicBezTo>
                  <a:lnTo>
                    <a:pt x="1890038" y="20602"/>
                  </a:lnTo>
                  <a:cubicBezTo>
                    <a:pt x="1912604" y="3602"/>
                    <a:pt x="1939924" y="-2643"/>
                    <a:pt x="1965854" y="1004"/>
                  </a:cubicBezTo>
                  <a:lnTo>
                    <a:pt x="1967542" y="1586"/>
                  </a:lnTo>
                  <a:cubicBezTo>
                    <a:pt x="1968071" y="1171"/>
                    <a:pt x="1968652" y="1085"/>
                    <a:pt x="1969233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Rectangle 14">
              <a:extLst>
                <a:ext uri="{FF2B5EF4-FFF2-40B4-BE49-F238E27FC236}">
                  <a16:creationId xmlns:a16="http://schemas.microsoft.com/office/drawing/2014/main" id="{AC21BBC0-5059-4AD4-8D56-933750BBC3FA}"/>
                </a:ext>
              </a:extLst>
            </p:cNvPr>
            <p:cNvSpPr/>
            <p:nvPr/>
          </p:nvSpPr>
          <p:spPr>
            <a:xfrm rot="4210452">
              <a:off x="4182152" y="2259443"/>
              <a:ext cx="638884" cy="638884"/>
            </a:xfrm>
            <a:custGeom>
              <a:avLst/>
              <a:gdLst/>
              <a:ahLst/>
              <a:cxnLst/>
              <a:rect l="l" t="t" r="r" b="b"/>
              <a:pathLst>
                <a:path w="3942192" h="3931865">
                  <a:moveTo>
                    <a:pt x="2826148" y="3448804"/>
                  </a:moveTo>
                  <a:lnTo>
                    <a:pt x="2826148" y="3556804"/>
                  </a:lnTo>
                  <a:lnTo>
                    <a:pt x="3042148" y="3556804"/>
                  </a:lnTo>
                  <a:lnTo>
                    <a:pt x="3042148" y="3448804"/>
                  </a:lnTo>
                  <a:close/>
                  <a:moveTo>
                    <a:pt x="890988" y="3448804"/>
                  </a:moveTo>
                  <a:lnTo>
                    <a:pt x="890988" y="3556804"/>
                  </a:lnTo>
                  <a:lnTo>
                    <a:pt x="1106988" y="3556804"/>
                  </a:lnTo>
                  <a:lnTo>
                    <a:pt x="1106988" y="3448804"/>
                  </a:lnTo>
                  <a:close/>
                  <a:moveTo>
                    <a:pt x="3528192" y="3439467"/>
                  </a:moveTo>
                  <a:lnTo>
                    <a:pt x="3528192" y="3547467"/>
                  </a:lnTo>
                  <a:lnTo>
                    <a:pt x="3744192" y="3547467"/>
                  </a:lnTo>
                  <a:lnTo>
                    <a:pt x="3744192" y="3439467"/>
                  </a:lnTo>
                  <a:close/>
                  <a:moveTo>
                    <a:pt x="198000" y="3439467"/>
                  </a:moveTo>
                  <a:lnTo>
                    <a:pt x="198000" y="3547467"/>
                  </a:lnTo>
                  <a:lnTo>
                    <a:pt x="414000" y="3547467"/>
                  </a:lnTo>
                  <a:lnTo>
                    <a:pt x="414000" y="3439467"/>
                  </a:lnTo>
                  <a:close/>
                  <a:moveTo>
                    <a:pt x="2826148" y="3206154"/>
                  </a:moveTo>
                  <a:lnTo>
                    <a:pt x="2826148" y="3314154"/>
                  </a:lnTo>
                  <a:lnTo>
                    <a:pt x="3042148" y="3314154"/>
                  </a:lnTo>
                  <a:lnTo>
                    <a:pt x="3042148" y="3206154"/>
                  </a:lnTo>
                  <a:close/>
                  <a:moveTo>
                    <a:pt x="890988" y="3206154"/>
                  </a:moveTo>
                  <a:lnTo>
                    <a:pt x="890988" y="3314154"/>
                  </a:lnTo>
                  <a:lnTo>
                    <a:pt x="1106988" y="3314154"/>
                  </a:lnTo>
                  <a:lnTo>
                    <a:pt x="1106988" y="3206154"/>
                  </a:lnTo>
                  <a:close/>
                  <a:moveTo>
                    <a:pt x="3528192" y="3196817"/>
                  </a:moveTo>
                  <a:lnTo>
                    <a:pt x="3528192" y="3304817"/>
                  </a:lnTo>
                  <a:lnTo>
                    <a:pt x="3744192" y="3304817"/>
                  </a:lnTo>
                  <a:lnTo>
                    <a:pt x="3744192" y="3196817"/>
                  </a:lnTo>
                  <a:close/>
                  <a:moveTo>
                    <a:pt x="198000" y="3196817"/>
                  </a:moveTo>
                  <a:lnTo>
                    <a:pt x="198000" y="3304817"/>
                  </a:lnTo>
                  <a:lnTo>
                    <a:pt x="414000" y="3304817"/>
                  </a:lnTo>
                  <a:lnTo>
                    <a:pt x="414000" y="3196817"/>
                  </a:lnTo>
                  <a:close/>
                  <a:moveTo>
                    <a:pt x="2070064" y="3046635"/>
                  </a:moveTo>
                  <a:lnTo>
                    <a:pt x="2070064" y="3154635"/>
                  </a:lnTo>
                  <a:lnTo>
                    <a:pt x="2286064" y="3154635"/>
                  </a:lnTo>
                  <a:lnTo>
                    <a:pt x="2286064" y="3046635"/>
                  </a:lnTo>
                  <a:close/>
                  <a:moveTo>
                    <a:pt x="1638016" y="3037298"/>
                  </a:moveTo>
                  <a:lnTo>
                    <a:pt x="1638016" y="3145298"/>
                  </a:lnTo>
                  <a:lnTo>
                    <a:pt x="1854016" y="3145298"/>
                  </a:lnTo>
                  <a:lnTo>
                    <a:pt x="1854016" y="3037298"/>
                  </a:lnTo>
                  <a:close/>
                  <a:moveTo>
                    <a:pt x="2826148" y="2963504"/>
                  </a:moveTo>
                  <a:lnTo>
                    <a:pt x="2826148" y="3071504"/>
                  </a:lnTo>
                  <a:lnTo>
                    <a:pt x="3042148" y="3071504"/>
                  </a:lnTo>
                  <a:lnTo>
                    <a:pt x="3042148" y="2963504"/>
                  </a:lnTo>
                  <a:close/>
                  <a:moveTo>
                    <a:pt x="890988" y="2963504"/>
                  </a:moveTo>
                  <a:lnTo>
                    <a:pt x="890988" y="3071504"/>
                  </a:lnTo>
                  <a:lnTo>
                    <a:pt x="1106988" y="3071504"/>
                  </a:lnTo>
                  <a:lnTo>
                    <a:pt x="1106988" y="2963504"/>
                  </a:lnTo>
                  <a:close/>
                  <a:moveTo>
                    <a:pt x="3528192" y="2954167"/>
                  </a:moveTo>
                  <a:lnTo>
                    <a:pt x="3528192" y="3062167"/>
                  </a:lnTo>
                  <a:lnTo>
                    <a:pt x="3744192" y="3062167"/>
                  </a:lnTo>
                  <a:lnTo>
                    <a:pt x="3744192" y="2954167"/>
                  </a:lnTo>
                  <a:close/>
                  <a:moveTo>
                    <a:pt x="198000" y="2954167"/>
                  </a:moveTo>
                  <a:lnTo>
                    <a:pt x="198000" y="3062167"/>
                  </a:lnTo>
                  <a:lnTo>
                    <a:pt x="414000" y="3062167"/>
                  </a:lnTo>
                  <a:lnTo>
                    <a:pt x="414000" y="2954167"/>
                  </a:lnTo>
                  <a:close/>
                  <a:moveTo>
                    <a:pt x="2070064" y="2803981"/>
                  </a:moveTo>
                  <a:lnTo>
                    <a:pt x="2070064" y="2911981"/>
                  </a:lnTo>
                  <a:lnTo>
                    <a:pt x="2286064" y="2911981"/>
                  </a:lnTo>
                  <a:lnTo>
                    <a:pt x="2286064" y="2803981"/>
                  </a:lnTo>
                  <a:close/>
                  <a:moveTo>
                    <a:pt x="1638016" y="2794644"/>
                  </a:moveTo>
                  <a:lnTo>
                    <a:pt x="1638016" y="2902644"/>
                  </a:lnTo>
                  <a:lnTo>
                    <a:pt x="1854016" y="2902644"/>
                  </a:lnTo>
                  <a:lnTo>
                    <a:pt x="1854016" y="2794644"/>
                  </a:lnTo>
                  <a:close/>
                  <a:moveTo>
                    <a:pt x="2826148" y="2720854"/>
                  </a:moveTo>
                  <a:lnTo>
                    <a:pt x="2826148" y="2828854"/>
                  </a:lnTo>
                  <a:lnTo>
                    <a:pt x="3042148" y="2828854"/>
                  </a:lnTo>
                  <a:lnTo>
                    <a:pt x="3042148" y="2720854"/>
                  </a:lnTo>
                  <a:close/>
                  <a:moveTo>
                    <a:pt x="890988" y="2720854"/>
                  </a:moveTo>
                  <a:lnTo>
                    <a:pt x="890988" y="2828854"/>
                  </a:lnTo>
                  <a:lnTo>
                    <a:pt x="1106988" y="2828854"/>
                  </a:lnTo>
                  <a:lnTo>
                    <a:pt x="1106988" y="2720854"/>
                  </a:lnTo>
                  <a:close/>
                  <a:moveTo>
                    <a:pt x="3528192" y="2711517"/>
                  </a:moveTo>
                  <a:lnTo>
                    <a:pt x="3528192" y="2819517"/>
                  </a:lnTo>
                  <a:lnTo>
                    <a:pt x="3744192" y="2819517"/>
                  </a:lnTo>
                  <a:lnTo>
                    <a:pt x="3744192" y="2711517"/>
                  </a:lnTo>
                  <a:close/>
                  <a:moveTo>
                    <a:pt x="198000" y="2711517"/>
                  </a:moveTo>
                  <a:lnTo>
                    <a:pt x="198000" y="2819517"/>
                  </a:lnTo>
                  <a:lnTo>
                    <a:pt x="414000" y="2819517"/>
                  </a:lnTo>
                  <a:lnTo>
                    <a:pt x="414000" y="2711517"/>
                  </a:lnTo>
                  <a:close/>
                  <a:moveTo>
                    <a:pt x="2070064" y="2561331"/>
                  </a:moveTo>
                  <a:lnTo>
                    <a:pt x="2070064" y="2669331"/>
                  </a:lnTo>
                  <a:lnTo>
                    <a:pt x="2286064" y="2669331"/>
                  </a:lnTo>
                  <a:lnTo>
                    <a:pt x="2286064" y="2561331"/>
                  </a:lnTo>
                  <a:close/>
                  <a:moveTo>
                    <a:pt x="1638016" y="2551994"/>
                  </a:moveTo>
                  <a:lnTo>
                    <a:pt x="1638016" y="2659994"/>
                  </a:lnTo>
                  <a:lnTo>
                    <a:pt x="1854016" y="2659994"/>
                  </a:lnTo>
                  <a:lnTo>
                    <a:pt x="1854016" y="2551994"/>
                  </a:lnTo>
                  <a:close/>
                  <a:moveTo>
                    <a:pt x="2826148" y="2478204"/>
                  </a:moveTo>
                  <a:lnTo>
                    <a:pt x="2826148" y="2586204"/>
                  </a:lnTo>
                  <a:lnTo>
                    <a:pt x="3042148" y="2586204"/>
                  </a:lnTo>
                  <a:lnTo>
                    <a:pt x="3042148" y="2478204"/>
                  </a:lnTo>
                  <a:close/>
                  <a:moveTo>
                    <a:pt x="890988" y="2478204"/>
                  </a:moveTo>
                  <a:lnTo>
                    <a:pt x="890988" y="2586204"/>
                  </a:lnTo>
                  <a:lnTo>
                    <a:pt x="1106988" y="2586204"/>
                  </a:lnTo>
                  <a:lnTo>
                    <a:pt x="1106988" y="2478204"/>
                  </a:lnTo>
                  <a:close/>
                  <a:moveTo>
                    <a:pt x="3528192" y="2468867"/>
                  </a:moveTo>
                  <a:lnTo>
                    <a:pt x="3528192" y="2576867"/>
                  </a:lnTo>
                  <a:lnTo>
                    <a:pt x="3744192" y="2576867"/>
                  </a:lnTo>
                  <a:lnTo>
                    <a:pt x="3744192" y="2468867"/>
                  </a:lnTo>
                  <a:close/>
                  <a:moveTo>
                    <a:pt x="198000" y="2468867"/>
                  </a:moveTo>
                  <a:lnTo>
                    <a:pt x="198000" y="2576867"/>
                  </a:lnTo>
                  <a:lnTo>
                    <a:pt x="414000" y="2576867"/>
                  </a:lnTo>
                  <a:lnTo>
                    <a:pt x="414000" y="2468867"/>
                  </a:lnTo>
                  <a:close/>
                  <a:moveTo>
                    <a:pt x="2070064" y="2318681"/>
                  </a:moveTo>
                  <a:lnTo>
                    <a:pt x="2070064" y="2426681"/>
                  </a:lnTo>
                  <a:lnTo>
                    <a:pt x="2286064" y="2426681"/>
                  </a:lnTo>
                  <a:lnTo>
                    <a:pt x="2286064" y="2318681"/>
                  </a:lnTo>
                  <a:close/>
                  <a:moveTo>
                    <a:pt x="1638016" y="2309344"/>
                  </a:moveTo>
                  <a:lnTo>
                    <a:pt x="1638016" y="2417344"/>
                  </a:lnTo>
                  <a:lnTo>
                    <a:pt x="1854016" y="2417344"/>
                  </a:lnTo>
                  <a:lnTo>
                    <a:pt x="1854016" y="2309344"/>
                  </a:lnTo>
                  <a:close/>
                  <a:moveTo>
                    <a:pt x="2826148" y="2235554"/>
                  </a:moveTo>
                  <a:lnTo>
                    <a:pt x="2826148" y="2343554"/>
                  </a:lnTo>
                  <a:lnTo>
                    <a:pt x="3042148" y="2343554"/>
                  </a:lnTo>
                  <a:lnTo>
                    <a:pt x="3042148" y="2235554"/>
                  </a:lnTo>
                  <a:close/>
                  <a:moveTo>
                    <a:pt x="890988" y="2235554"/>
                  </a:moveTo>
                  <a:lnTo>
                    <a:pt x="890988" y="2343554"/>
                  </a:lnTo>
                  <a:lnTo>
                    <a:pt x="1106988" y="2343554"/>
                  </a:lnTo>
                  <a:lnTo>
                    <a:pt x="1106988" y="2235554"/>
                  </a:lnTo>
                  <a:close/>
                  <a:moveTo>
                    <a:pt x="3528192" y="2226217"/>
                  </a:moveTo>
                  <a:lnTo>
                    <a:pt x="3528192" y="2334217"/>
                  </a:lnTo>
                  <a:lnTo>
                    <a:pt x="3744192" y="2334217"/>
                  </a:lnTo>
                  <a:lnTo>
                    <a:pt x="3744192" y="2226217"/>
                  </a:lnTo>
                  <a:close/>
                  <a:moveTo>
                    <a:pt x="198000" y="2226217"/>
                  </a:moveTo>
                  <a:lnTo>
                    <a:pt x="198000" y="2334217"/>
                  </a:lnTo>
                  <a:lnTo>
                    <a:pt x="414000" y="2334217"/>
                  </a:lnTo>
                  <a:lnTo>
                    <a:pt x="414000" y="2226217"/>
                  </a:lnTo>
                  <a:close/>
                  <a:moveTo>
                    <a:pt x="2070064" y="2076031"/>
                  </a:moveTo>
                  <a:lnTo>
                    <a:pt x="2070064" y="2184031"/>
                  </a:lnTo>
                  <a:lnTo>
                    <a:pt x="2286064" y="2184031"/>
                  </a:lnTo>
                  <a:lnTo>
                    <a:pt x="2286064" y="2076031"/>
                  </a:lnTo>
                  <a:close/>
                  <a:moveTo>
                    <a:pt x="1638016" y="2066694"/>
                  </a:moveTo>
                  <a:lnTo>
                    <a:pt x="1638016" y="2174694"/>
                  </a:lnTo>
                  <a:lnTo>
                    <a:pt x="1854016" y="2174694"/>
                  </a:lnTo>
                  <a:lnTo>
                    <a:pt x="1854016" y="2066694"/>
                  </a:lnTo>
                  <a:close/>
                  <a:moveTo>
                    <a:pt x="2826148" y="1992904"/>
                  </a:moveTo>
                  <a:lnTo>
                    <a:pt x="2826148" y="2100904"/>
                  </a:lnTo>
                  <a:lnTo>
                    <a:pt x="3042148" y="2100904"/>
                  </a:lnTo>
                  <a:lnTo>
                    <a:pt x="3042148" y="1992904"/>
                  </a:lnTo>
                  <a:close/>
                  <a:moveTo>
                    <a:pt x="890988" y="1992904"/>
                  </a:moveTo>
                  <a:lnTo>
                    <a:pt x="890988" y="2100904"/>
                  </a:lnTo>
                  <a:lnTo>
                    <a:pt x="1106988" y="2100904"/>
                  </a:lnTo>
                  <a:lnTo>
                    <a:pt x="1106988" y="1992904"/>
                  </a:lnTo>
                  <a:close/>
                  <a:moveTo>
                    <a:pt x="3528192" y="1983567"/>
                  </a:moveTo>
                  <a:lnTo>
                    <a:pt x="3528192" y="2091567"/>
                  </a:lnTo>
                  <a:lnTo>
                    <a:pt x="3744192" y="2091567"/>
                  </a:lnTo>
                  <a:lnTo>
                    <a:pt x="3744192" y="1983567"/>
                  </a:lnTo>
                  <a:close/>
                  <a:moveTo>
                    <a:pt x="198000" y="1983567"/>
                  </a:moveTo>
                  <a:lnTo>
                    <a:pt x="198000" y="2091567"/>
                  </a:lnTo>
                  <a:lnTo>
                    <a:pt x="414000" y="2091567"/>
                  </a:lnTo>
                  <a:lnTo>
                    <a:pt x="414000" y="1983567"/>
                  </a:lnTo>
                  <a:close/>
                  <a:moveTo>
                    <a:pt x="2070064" y="1833381"/>
                  </a:moveTo>
                  <a:lnTo>
                    <a:pt x="2070064" y="1941381"/>
                  </a:lnTo>
                  <a:lnTo>
                    <a:pt x="2286064" y="1941381"/>
                  </a:lnTo>
                  <a:lnTo>
                    <a:pt x="2286064" y="1833381"/>
                  </a:lnTo>
                  <a:close/>
                  <a:moveTo>
                    <a:pt x="1638016" y="1824044"/>
                  </a:moveTo>
                  <a:lnTo>
                    <a:pt x="1638016" y="1932044"/>
                  </a:lnTo>
                  <a:lnTo>
                    <a:pt x="1854016" y="1932044"/>
                  </a:lnTo>
                  <a:lnTo>
                    <a:pt x="1854016" y="1824044"/>
                  </a:lnTo>
                  <a:close/>
                  <a:moveTo>
                    <a:pt x="2826148" y="1750254"/>
                  </a:moveTo>
                  <a:lnTo>
                    <a:pt x="2826148" y="1858254"/>
                  </a:lnTo>
                  <a:lnTo>
                    <a:pt x="3042148" y="1858254"/>
                  </a:lnTo>
                  <a:lnTo>
                    <a:pt x="3042148" y="1750254"/>
                  </a:lnTo>
                  <a:close/>
                  <a:moveTo>
                    <a:pt x="890988" y="1750254"/>
                  </a:moveTo>
                  <a:lnTo>
                    <a:pt x="890988" y="1858254"/>
                  </a:lnTo>
                  <a:lnTo>
                    <a:pt x="1106988" y="1858254"/>
                  </a:lnTo>
                  <a:lnTo>
                    <a:pt x="1106988" y="1750254"/>
                  </a:lnTo>
                  <a:close/>
                  <a:moveTo>
                    <a:pt x="3528192" y="1740917"/>
                  </a:moveTo>
                  <a:lnTo>
                    <a:pt x="3528192" y="1848917"/>
                  </a:lnTo>
                  <a:lnTo>
                    <a:pt x="3744192" y="1848917"/>
                  </a:lnTo>
                  <a:lnTo>
                    <a:pt x="3744192" y="1740917"/>
                  </a:lnTo>
                  <a:close/>
                  <a:moveTo>
                    <a:pt x="198000" y="1740917"/>
                  </a:moveTo>
                  <a:lnTo>
                    <a:pt x="198000" y="1848917"/>
                  </a:lnTo>
                  <a:lnTo>
                    <a:pt x="414000" y="1848917"/>
                  </a:lnTo>
                  <a:lnTo>
                    <a:pt x="414000" y="1740917"/>
                  </a:lnTo>
                  <a:close/>
                  <a:moveTo>
                    <a:pt x="2070064" y="1590731"/>
                  </a:moveTo>
                  <a:lnTo>
                    <a:pt x="2070064" y="1698731"/>
                  </a:lnTo>
                  <a:lnTo>
                    <a:pt x="2286064" y="1698731"/>
                  </a:lnTo>
                  <a:lnTo>
                    <a:pt x="2286064" y="1590731"/>
                  </a:lnTo>
                  <a:close/>
                  <a:moveTo>
                    <a:pt x="1638016" y="1581394"/>
                  </a:moveTo>
                  <a:lnTo>
                    <a:pt x="1638016" y="1689394"/>
                  </a:lnTo>
                  <a:lnTo>
                    <a:pt x="1854016" y="1689394"/>
                  </a:lnTo>
                  <a:lnTo>
                    <a:pt x="1854016" y="1581394"/>
                  </a:lnTo>
                  <a:close/>
                  <a:moveTo>
                    <a:pt x="3330192" y="1507604"/>
                  </a:moveTo>
                  <a:lnTo>
                    <a:pt x="3942192" y="1507604"/>
                  </a:lnTo>
                  <a:lnTo>
                    <a:pt x="3942192" y="3931865"/>
                  </a:lnTo>
                  <a:lnTo>
                    <a:pt x="3330192" y="3931865"/>
                  </a:lnTo>
                  <a:close/>
                  <a:moveTo>
                    <a:pt x="2826148" y="1507604"/>
                  </a:moveTo>
                  <a:lnTo>
                    <a:pt x="2826148" y="1615604"/>
                  </a:lnTo>
                  <a:lnTo>
                    <a:pt x="3042148" y="1615604"/>
                  </a:lnTo>
                  <a:lnTo>
                    <a:pt x="3042148" y="1507604"/>
                  </a:lnTo>
                  <a:close/>
                  <a:moveTo>
                    <a:pt x="890988" y="1507604"/>
                  </a:moveTo>
                  <a:lnTo>
                    <a:pt x="890988" y="1615604"/>
                  </a:lnTo>
                  <a:lnTo>
                    <a:pt x="1106988" y="1615604"/>
                  </a:lnTo>
                  <a:lnTo>
                    <a:pt x="1106988" y="1507604"/>
                  </a:lnTo>
                  <a:close/>
                  <a:moveTo>
                    <a:pt x="0" y="1507604"/>
                  </a:moveTo>
                  <a:lnTo>
                    <a:pt x="612000" y="1507604"/>
                  </a:lnTo>
                  <a:lnTo>
                    <a:pt x="612000" y="3931865"/>
                  </a:lnTo>
                  <a:lnTo>
                    <a:pt x="0" y="3931865"/>
                  </a:lnTo>
                  <a:close/>
                  <a:moveTo>
                    <a:pt x="2070064" y="1348081"/>
                  </a:moveTo>
                  <a:lnTo>
                    <a:pt x="2070064" y="1456081"/>
                  </a:lnTo>
                  <a:lnTo>
                    <a:pt x="2286064" y="1456081"/>
                  </a:lnTo>
                  <a:lnTo>
                    <a:pt x="2286064" y="1348081"/>
                  </a:lnTo>
                  <a:close/>
                  <a:moveTo>
                    <a:pt x="1638016" y="1338744"/>
                  </a:moveTo>
                  <a:lnTo>
                    <a:pt x="1638016" y="1446744"/>
                  </a:lnTo>
                  <a:lnTo>
                    <a:pt x="1854016" y="1446744"/>
                  </a:lnTo>
                  <a:lnTo>
                    <a:pt x="1854016" y="1338744"/>
                  </a:lnTo>
                  <a:close/>
                  <a:moveTo>
                    <a:pt x="2628148" y="1267865"/>
                  </a:moveTo>
                  <a:lnTo>
                    <a:pt x="3240148" y="1267865"/>
                  </a:lnTo>
                  <a:lnTo>
                    <a:pt x="3240148" y="3931865"/>
                  </a:lnTo>
                  <a:lnTo>
                    <a:pt x="2628148" y="3931865"/>
                  </a:lnTo>
                  <a:close/>
                  <a:moveTo>
                    <a:pt x="692988" y="1267865"/>
                  </a:moveTo>
                  <a:lnTo>
                    <a:pt x="1304988" y="1267865"/>
                  </a:lnTo>
                  <a:lnTo>
                    <a:pt x="1304988" y="3931865"/>
                  </a:lnTo>
                  <a:lnTo>
                    <a:pt x="692988" y="3931865"/>
                  </a:lnTo>
                  <a:close/>
                  <a:moveTo>
                    <a:pt x="2070064" y="1105431"/>
                  </a:moveTo>
                  <a:lnTo>
                    <a:pt x="2070064" y="1213431"/>
                  </a:lnTo>
                  <a:lnTo>
                    <a:pt x="2286064" y="1213431"/>
                  </a:lnTo>
                  <a:lnTo>
                    <a:pt x="2286064" y="1105431"/>
                  </a:lnTo>
                  <a:close/>
                  <a:moveTo>
                    <a:pt x="1638016" y="1096094"/>
                  </a:moveTo>
                  <a:lnTo>
                    <a:pt x="1638016" y="1204094"/>
                  </a:lnTo>
                  <a:lnTo>
                    <a:pt x="1854016" y="1204094"/>
                  </a:lnTo>
                  <a:lnTo>
                    <a:pt x="1854016" y="1096094"/>
                  </a:lnTo>
                  <a:close/>
                  <a:moveTo>
                    <a:pt x="2070064" y="862781"/>
                  </a:moveTo>
                  <a:lnTo>
                    <a:pt x="2070064" y="970781"/>
                  </a:lnTo>
                  <a:lnTo>
                    <a:pt x="2286064" y="970781"/>
                  </a:lnTo>
                  <a:lnTo>
                    <a:pt x="2286064" y="862781"/>
                  </a:lnTo>
                  <a:close/>
                  <a:moveTo>
                    <a:pt x="1638016" y="853444"/>
                  </a:moveTo>
                  <a:lnTo>
                    <a:pt x="1638016" y="961444"/>
                  </a:lnTo>
                  <a:lnTo>
                    <a:pt x="1854016" y="961444"/>
                  </a:lnTo>
                  <a:lnTo>
                    <a:pt x="1854016" y="853444"/>
                  </a:lnTo>
                  <a:close/>
                  <a:moveTo>
                    <a:pt x="1883174" y="0"/>
                  </a:moveTo>
                  <a:lnTo>
                    <a:pt x="2040907" y="0"/>
                  </a:lnTo>
                  <a:lnTo>
                    <a:pt x="2040907" y="355600"/>
                  </a:lnTo>
                  <a:lnTo>
                    <a:pt x="2178064" y="355600"/>
                  </a:lnTo>
                  <a:lnTo>
                    <a:pt x="2178064" y="596007"/>
                  </a:lnTo>
                  <a:lnTo>
                    <a:pt x="2538104" y="596007"/>
                  </a:lnTo>
                  <a:lnTo>
                    <a:pt x="2538104" y="3931865"/>
                  </a:lnTo>
                  <a:lnTo>
                    <a:pt x="2142040" y="3931865"/>
                  </a:lnTo>
                  <a:lnTo>
                    <a:pt x="2142040" y="3291036"/>
                  </a:lnTo>
                  <a:lnTo>
                    <a:pt x="1782040" y="3291036"/>
                  </a:lnTo>
                  <a:lnTo>
                    <a:pt x="1782040" y="3931865"/>
                  </a:lnTo>
                  <a:lnTo>
                    <a:pt x="1385976" y="3931865"/>
                  </a:lnTo>
                  <a:lnTo>
                    <a:pt x="1385976" y="596007"/>
                  </a:lnTo>
                  <a:lnTo>
                    <a:pt x="1746016" y="596007"/>
                  </a:lnTo>
                  <a:lnTo>
                    <a:pt x="1746016" y="355600"/>
                  </a:lnTo>
                  <a:lnTo>
                    <a:pt x="1883174" y="3556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2" name="Right Triangle 13">
              <a:extLst>
                <a:ext uri="{FF2B5EF4-FFF2-40B4-BE49-F238E27FC236}">
                  <a16:creationId xmlns:a16="http://schemas.microsoft.com/office/drawing/2014/main" id="{A4643C52-D011-4E2A-94DB-4036D190832F}"/>
                </a:ext>
              </a:extLst>
            </p:cNvPr>
            <p:cNvSpPr/>
            <p:nvPr/>
          </p:nvSpPr>
          <p:spPr>
            <a:xfrm rot="5400000">
              <a:off x="4305892" y="2969743"/>
              <a:ext cx="606168" cy="606168"/>
            </a:xfrm>
            <a:custGeom>
              <a:avLst/>
              <a:gdLst/>
              <a:ahLst/>
              <a:cxnLst/>
              <a:rect l="l" t="t" r="r" b="b"/>
              <a:pathLst>
                <a:path w="3888432" h="3921971">
                  <a:moveTo>
                    <a:pt x="3379043" y="3254688"/>
                  </a:moveTo>
                  <a:lnTo>
                    <a:pt x="3379043" y="3462328"/>
                  </a:lnTo>
                  <a:lnTo>
                    <a:pt x="3628183" y="3462328"/>
                  </a:lnTo>
                  <a:lnTo>
                    <a:pt x="3628183" y="3254688"/>
                  </a:lnTo>
                  <a:close/>
                  <a:moveTo>
                    <a:pt x="2945132" y="3254688"/>
                  </a:moveTo>
                  <a:lnTo>
                    <a:pt x="2945132" y="3462328"/>
                  </a:lnTo>
                  <a:lnTo>
                    <a:pt x="3194272" y="3462328"/>
                  </a:lnTo>
                  <a:lnTo>
                    <a:pt x="3194272" y="3254688"/>
                  </a:lnTo>
                  <a:close/>
                  <a:moveTo>
                    <a:pt x="2514947" y="3254688"/>
                  </a:moveTo>
                  <a:lnTo>
                    <a:pt x="2514947" y="3462328"/>
                  </a:lnTo>
                  <a:lnTo>
                    <a:pt x="2764087" y="3462328"/>
                  </a:lnTo>
                  <a:lnTo>
                    <a:pt x="2764087" y="3254688"/>
                  </a:lnTo>
                  <a:close/>
                  <a:moveTo>
                    <a:pt x="3379043" y="2864535"/>
                  </a:moveTo>
                  <a:lnTo>
                    <a:pt x="3379043" y="3072175"/>
                  </a:lnTo>
                  <a:lnTo>
                    <a:pt x="3628183" y="3072175"/>
                  </a:lnTo>
                  <a:lnTo>
                    <a:pt x="3628183" y="2864535"/>
                  </a:lnTo>
                  <a:close/>
                  <a:moveTo>
                    <a:pt x="2945132" y="2864535"/>
                  </a:moveTo>
                  <a:lnTo>
                    <a:pt x="2945132" y="3072175"/>
                  </a:lnTo>
                  <a:lnTo>
                    <a:pt x="3194272" y="3072175"/>
                  </a:lnTo>
                  <a:lnTo>
                    <a:pt x="3194272" y="2864535"/>
                  </a:lnTo>
                  <a:close/>
                  <a:moveTo>
                    <a:pt x="2514947" y="2864535"/>
                  </a:moveTo>
                  <a:lnTo>
                    <a:pt x="2514947" y="3072175"/>
                  </a:lnTo>
                  <a:lnTo>
                    <a:pt x="2764087" y="3072175"/>
                  </a:lnTo>
                  <a:lnTo>
                    <a:pt x="2764087" y="2864535"/>
                  </a:lnTo>
                  <a:close/>
                  <a:moveTo>
                    <a:pt x="1945832" y="2577619"/>
                  </a:moveTo>
                  <a:lnTo>
                    <a:pt x="1945832" y="2937659"/>
                  </a:lnTo>
                  <a:lnTo>
                    <a:pt x="2124754" y="2937659"/>
                  </a:lnTo>
                  <a:lnTo>
                    <a:pt x="2124754" y="2577619"/>
                  </a:lnTo>
                  <a:close/>
                  <a:moveTo>
                    <a:pt x="1531681" y="2577619"/>
                  </a:moveTo>
                  <a:lnTo>
                    <a:pt x="1531681" y="2937659"/>
                  </a:lnTo>
                  <a:lnTo>
                    <a:pt x="1710603" y="2937659"/>
                  </a:lnTo>
                  <a:lnTo>
                    <a:pt x="1710603" y="2577619"/>
                  </a:lnTo>
                  <a:close/>
                  <a:moveTo>
                    <a:pt x="1117528" y="2577619"/>
                  </a:moveTo>
                  <a:lnTo>
                    <a:pt x="1117528" y="2937659"/>
                  </a:lnTo>
                  <a:lnTo>
                    <a:pt x="1296450" y="2937659"/>
                  </a:lnTo>
                  <a:lnTo>
                    <a:pt x="1296450" y="2577619"/>
                  </a:lnTo>
                  <a:close/>
                  <a:moveTo>
                    <a:pt x="703375" y="2577619"/>
                  </a:moveTo>
                  <a:lnTo>
                    <a:pt x="703375" y="2937659"/>
                  </a:lnTo>
                  <a:lnTo>
                    <a:pt x="882297" y="2937659"/>
                  </a:lnTo>
                  <a:lnTo>
                    <a:pt x="882297" y="2577619"/>
                  </a:lnTo>
                  <a:close/>
                  <a:moveTo>
                    <a:pt x="289222" y="2577619"/>
                  </a:moveTo>
                  <a:lnTo>
                    <a:pt x="289222" y="2937659"/>
                  </a:lnTo>
                  <a:lnTo>
                    <a:pt x="468144" y="2937659"/>
                  </a:lnTo>
                  <a:lnTo>
                    <a:pt x="468144" y="2577619"/>
                  </a:lnTo>
                  <a:close/>
                  <a:moveTo>
                    <a:pt x="3379043" y="2474382"/>
                  </a:moveTo>
                  <a:lnTo>
                    <a:pt x="3379043" y="2682022"/>
                  </a:lnTo>
                  <a:lnTo>
                    <a:pt x="3628183" y="2682022"/>
                  </a:lnTo>
                  <a:lnTo>
                    <a:pt x="3628183" y="2474382"/>
                  </a:lnTo>
                  <a:close/>
                  <a:moveTo>
                    <a:pt x="2945132" y="2474382"/>
                  </a:moveTo>
                  <a:lnTo>
                    <a:pt x="2945132" y="2682022"/>
                  </a:lnTo>
                  <a:lnTo>
                    <a:pt x="3194272" y="2682022"/>
                  </a:lnTo>
                  <a:lnTo>
                    <a:pt x="3194272" y="2474382"/>
                  </a:lnTo>
                  <a:close/>
                  <a:moveTo>
                    <a:pt x="2514947" y="2474382"/>
                  </a:moveTo>
                  <a:lnTo>
                    <a:pt x="2514947" y="2682022"/>
                  </a:lnTo>
                  <a:lnTo>
                    <a:pt x="2764087" y="2682022"/>
                  </a:lnTo>
                  <a:lnTo>
                    <a:pt x="2764087" y="2474382"/>
                  </a:lnTo>
                  <a:close/>
                  <a:moveTo>
                    <a:pt x="3379043" y="2084229"/>
                  </a:moveTo>
                  <a:lnTo>
                    <a:pt x="3379043" y="2291869"/>
                  </a:lnTo>
                  <a:lnTo>
                    <a:pt x="3628183" y="2291869"/>
                  </a:lnTo>
                  <a:lnTo>
                    <a:pt x="3628183" y="2084229"/>
                  </a:lnTo>
                  <a:close/>
                  <a:moveTo>
                    <a:pt x="2945132" y="2084229"/>
                  </a:moveTo>
                  <a:lnTo>
                    <a:pt x="2945132" y="2291869"/>
                  </a:lnTo>
                  <a:lnTo>
                    <a:pt x="3194272" y="2291869"/>
                  </a:lnTo>
                  <a:lnTo>
                    <a:pt x="3194272" y="2084229"/>
                  </a:lnTo>
                  <a:close/>
                  <a:moveTo>
                    <a:pt x="2514947" y="2084229"/>
                  </a:moveTo>
                  <a:lnTo>
                    <a:pt x="2514947" y="2291869"/>
                  </a:lnTo>
                  <a:lnTo>
                    <a:pt x="2764087" y="2291869"/>
                  </a:lnTo>
                  <a:lnTo>
                    <a:pt x="2764087" y="2084229"/>
                  </a:lnTo>
                  <a:close/>
                  <a:moveTo>
                    <a:pt x="2124144" y="1714020"/>
                  </a:moveTo>
                  <a:lnTo>
                    <a:pt x="2124144" y="2164020"/>
                  </a:lnTo>
                  <a:lnTo>
                    <a:pt x="1296144" y="2164020"/>
                  </a:lnTo>
                  <a:close/>
                  <a:moveTo>
                    <a:pt x="197090" y="609603"/>
                  </a:moveTo>
                  <a:lnTo>
                    <a:pt x="525322" y="609603"/>
                  </a:lnTo>
                  <a:lnTo>
                    <a:pt x="584058" y="2101023"/>
                  </a:lnTo>
                  <a:lnTo>
                    <a:pt x="1296144" y="1714020"/>
                  </a:lnTo>
                  <a:lnTo>
                    <a:pt x="1296144" y="2164020"/>
                  </a:lnTo>
                  <a:lnTo>
                    <a:pt x="586539" y="2164020"/>
                  </a:lnTo>
                  <a:lnTo>
                    <a:pt x="590547" y="2265787"/>
                  </a:lnTo>
                  <a:lnTo>
                    <a:pt x="2232248" y="2265787"/>
                  </a:lnTo>
                  <a:lnTo>
                    <a:pt x="2232248" y="1954513"/>
                  </a:lnTo>
                  <a:lnTo>
                    <a:pt x="2232248" y="1054513"/>
                  </a:lnTo>
                  <a:lnTo>
                    <a:pt x="3888248" y="1954513"/>
                  </a:lnTo>
                  <a:lnTo>
                    <a:pt x="3888432" y="1954513"/>
                  </a:lnTo>
                  <a:lnTo>
                    <a:pt x="3888432" y="3921971"/>
                  </a:lnTo>
                  <a:lnTo>
                    <a:pt x="2304256" y="3921971"/>
                  </a:lnTo>
                  <a:lnTo>
                    <a:pt x="2232248" y="3921971"/>
                  </a:lnTo>
                  <a:lnTo>
                    <a:pt x="772857" y="3921971"/>
                  </a:lnTo>
                  <a:lnTo>
                    <a:pt x="772857" y="3290059"/>
                  </a:lnTo>
                  <a:lnTo>
                    <a:pt x="361206" y="3290059"/>
                  </a:lnTo>
                  <a:lnTo>
                    <a:pt x="361206" y="3921971"/>
                  </a:lnTo>
                  <a:lnTo>
                    <a:pt x="0" y="3921971"/>
                  </a:lnTo>
                  <a:lnTo>
                    <a:pt x="0" y="2265787"/>
                  </a:lnTo>
                  <a:lnTo>
                    <a:pt x="131865" y="2265787"/>
                  </a:lnTo>
                  <a:close/>
                  <a:moveTo>
                    <a:pt x="929888" y="0"/>
                  </a:moveTo>
                  <a:cubicBezTo>
                    <a:pt x="1019595" y="0"/>
                    <a:pt x="1124659" y="30463"/>
                    <a:pt x="1166726" y="102575"/>
                  </a:cubicBezTo>
                  <a:cubicBezTo>
                    <a:pt x="1212070" y="48192"/>
                    <a:pt x="1255094" y="19511"/>
                    <a:pt x="1304210" y="14210"/>
                  </a:cubicBezTo>
                  <a:cubicBezTo>
                    <a:pt x="1353326" y="8909"/>
                    <a:pt x="1418945" y="35057"/>
                    <a:pt x="1461423" y="70767"/>
                  </a:cubicBezTo>
                  <a:cubicBezTo>
                    <a:pt x="1500648" y="39845"/>
                    <a:pt x="1550404" y="23049"/>
                    <a:pt x="1604082" y="23049"/>
                  </a:cubicBezTo>
                  <a:cubicBezTo>
                    <a:pt x="1692530" y="23049"/>
                    <a:pt x="1770327" y="68651"/>
                    <a:pt x="1814928" y="137833"/>
                  </a:cubicBezTo>
                  <a:cubicBezTo>
                    <a:pt x="1859765" y="69447"/>
                    <a:pt x="1937139" y="24416"/>
                    <a:pt x="2025031" y="24416"/>
                  </a:cubicBezTo>
                  <a:cubicBezTo>
                    <a:pt x="2135143" y="24416"/>
                    <a:pt x="2228747" y="95092"/>
                    <a:pt x="2261925" y="193913"/>
                  </a:cubicBezTo>
                  <a:cubicBezTo>
                    <a:pt x="2262329" y="193791"/>
                    <a:pt x="2262735" y="193790"/>
                    <a:pt x="2263140" y="193790"/>
                  </a:cubicBezTo>
                  <a:cubicBezTo>
                    <a:pt x="2402209" y="193790"/>
                    <a:pt x="2514947" y="306528"/>
                    <a:pt x="2514947" y="445597"/>
                  </a:cubicBezTo>
                  <a:cubicBezTo>
                    <a:pt x="2514947" y="584666"/>
                    <a:pt x="2402209" y="697404"/>
                    <a:pt x="2263140" y="697404"/>
                  </a:cubicBezTo>
                  <a:cubicBezTo>
                    <a:pt x="2176391" y="697404"/>
                    <a:pt x="2099888" y="653537"/>
                    <a:pt x="2054640" y="586750"/>
                  </a:cubicBezTo>
                  <a:cubicBezTo>
                    <a:pt x="2010395" y="653762"/>
                    <a:pt x="1934062" y="697404"/>
                    <a:pt x="1847535" y="697404"/>
                  </a:cubicBezTo>
                  <a:cubicBezTo>
                    <a:pt x="1789311" y="697404"/>
                    <a:pt x="1735702" y="677642"/>
                    <a:pt x="1693695" y="643630"/>
                  </a:cubicBezTo>
                  <a:cubicBezTo>
                    <a:pt x="1651689" y="677642"/>
                    <a:pt x="1598080" y="697404"/>
                    <a:pt x="1539855" y="697404"/>
                  </a:cubicBezTo>
                  <a:cubicBezTo>
                    <a:pt x="1441551" y="697404"/>
                    <a:pt x="1356403" y="641072"/>
                    <a:pt x="1315888" y="558445"/>
                  </a:cubicBezTo>
                  <a:cubicBezTo>
                    <a:pt x="1272229" y="598661"/>
                    <a:pt x="1206400" y="634839"/>
                    <a:pt x="1149712" y="622576"/>
                  </a:cubicBezTo>
                  <a:cubicBezTo>
                    <a:pt x="1096483" y="611061"/>
                    <a:pt x="1025744" y="572014"/>
                    <a:pt x="984978" y="498638"/>
                  </a:cubicBezTo>
                  <a:cubicBezTo>
                    <a:pt x="959504" y="574665"/>
                    <a:pt x="887516" y="629050"/>
                    <a:pt x="802824" y="629050"/>
                  </a:cubicBezTo>
                  <a:cubicBezTo>
                    <a:pt x="724492" y="629050"/>
                    <a:pt x="657026" y="582526"/>
                    <a:pt x="627413" y="515210"/>
                  </a:cubicBezTo>
                  <a:cubicBezTo>
                    <a:pt x="584988" y="553591"/>
                    <a:pt x="527392" y="574026"/>
                    <a:pt x="479717" y="567162"/>
                  </a:cubicBezTo>
                  <a:cubicBezTo>
                    <a:pt x="439788" y="561414"/>
                    <a:pt x="406466" y="547383"/>
                    <a:pt x="379767" y="527160"/>
                  </a:cubicBezTo>
                  <a:cubicBezTo>
                    <a:pt x="310874" y="498171"/>
                    <a:pt x="262300" y="430445"/>
                    <a:pt x="261518" y="351249"/>
                  </a:cubicBezTo>
                  <a:cubicBezTo>
                    <a:pt x="261425" y="351089"/>
                    <a:pt x="261381" y="350918"/>
                    <a:pt x="261338" y="350746"/>
                  </a:cubicBezTo>
                  <a:cubicBezTo>
                    <a:pt x="228153" y="316942"/>
                    <a:pt x="208360" y="270473"/>
                    <a:pt x="208360" y="219381"/>
                  </a:cubicBezTo>
                  <a:cubicBezTo>
                    <a:pt x="208360" y="112466"/>
                    <a:pt x="295031" y="25795"/>
                    <a:pt x="401946" y="25795"/>
                  </a:cubicBezTo>
                  <a:cubicBezTo>
                    <a:pt x="425158" y="25795"/>
                    <a:pt x="447416" y="29880"/>
                    <a:pt x="467791" y="38056"/>
                  </a:cubicBezTo>
                  <a:cubicBezTo>
                    <a:pt x="585794" y="17893"/>
                    <a:pt x="696162" y="87852"/>
                    <a:pt x="737322" y="124235"/>
                  </a:cubicBezTo>
                  <a:cubicBezTo>
                    <a:pt x="782627" y="68126"/>
                    <a:pt x="852143" y="0"/>
                    <a:pt x="92988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3" name="Rectangle 24">
              <a:extLst>
                <a:ext uri="{FF2B5EF4-FFF2-40B4-BE49-F238E27FC236}">
                  <a16:creationId xmlns:a16="http://schemas.microsoft.com/office/drawing/2014/main" id="{503362B3-7B18-45E4-BDA6-F01C3C8A1706}"/>
                </a:ext>
              </a:extLst>
            </p:cNvPr>
            <p:cNvSpPr>
              <a:spLocks noChangeAspect="1"/>
            </p:cNvSpPr>
            <p:nvPr/>
          </p:nvSpPr>
          <p:spPr>
            <a:xfrm rot="2446958">
              <a:off x="4120680" y="3940782"/>
              <a:ext cx="549541" cy="432929"/>
            </a:xfrm>
            <a:custGeom>
              <a:avLst/>
              <a:gdLst/>
              <a:ahLst/>
              <a:cxnLst/>
              <a:rect l="l" t="t" r="r" b="b"/>
              <a:pathLst>
                <a:path w="3805825" h="2998234">
                  <a:moveTo>
                    <a:pt x="571963" y="2092124"/>
                  </a:moveTo>
                  <a:lnTo>
                    <a:pt x="465390" y="2092124"/>
                  </a:lnTo>
                  <a:lnTo>
                    <a:pt x="571963" y="2198697"/>
                  </a:lnTo>
                  <a:close/>
                  <a:moveTo>
                    <a:pt x="571962" y="1939097"/>
                  </a:moveTo>
                  <a:lnTo>
                    <a:pt x="465390" y="2045669"/>
                  </a:lnTo>
                  <a:lnTo>
                    <a:pt x="571962" y="2045669"/>
                  </a:lnTo>
                  <a:close/>
                  <a:moveTo>
                    <a:pt x="724990" y="2092124"/>
                  </a:moveTo>
                  <a:lnTo>
                    <a:pt x="618417" y="2092124"/>
                  </a:lnTo>
                  <a:lnTo>
                    <a:pt x="618418" y="2198697"/>
                  </a:lnTo>
                  <a:close/>
                  <a:moveTo>
                    <a:pt x="618418" y="1939104"/>
                  </a:moveTo>
                  <a:lnTo>
                    <a:pt x="618417" y="2045669"/>
                  </a:lnTo>
                  <a:lnTo>
                    <a:pt x="724982" y="2045669"/>
                  </a:lnTo>
                  <a:close/>
                  <a:moveTo>
                    <a:pt x="760612" y="1901643"/>
                  </a:moveTo>
                  <a:lnTo>
                    <a:pt x="654047" y="1901643"/>
                  </a:lnTo>
                  <a:lnTo>
                    <a:pt x="760612" y="2008208"/>
                  </a:lnTo>
                  <a:close/>
                  <a:moveTo>
                    <a:pt x="760612" y="1748616"/>
                  </a:moveTo>
                  <a:lnTo>
                    <a:pt x="654040" y="1855188"/>
                  </a:lnTo>
                  <a:lnTo>
                    <a:pt x="760612" y="1855188"/>
                  </a:lnTo>
                  <a:close/>
                  <a:moveTo>
                    <a:pt x="913640" y="1901643"/>
                  </a:moveTo>
                  <a:lnTo>
                    <a:pt x="807067" y="1901643"/>
                  </a:lnTo>
                  <a:lnTo>
                    <a:pt x="807067" y="2008216"/>
                  </a:lnTo>
                  <a:close/>
                  <a:moveTo>
                    <a:pt x="807067" y="1748615"/>
                  </a:moveTo>
                  <a:lnTo>
                    <a:pt x="807067" y="1855188"/>
                  </a:lnTo>
                  <a:lnTo>
                    <a:pt x="913640" y="1855188"/>
                  </a:lnTo>
                  <a:close/>
                  <a:moveTo>
                    <a:pt x="953368" y="1708887"/>
                  </a:moveTo>
                  <a:lnTo>
                    <a:pt x="846796" y="1708887"/>
                  </a:lnTo>
                  <a:lnTo>
                    <a:pt x="953368" y="1815459"/>
                  </a:lnTo>
                  <a:close/>
                  <a:moveTo>
                    <a:pt x="953368" y="1555860"/>
                  </a:moveTo>
                  <a:lnTo>
                    <a:pt x="846796" y="1662432"/>
                  </a:lnTo>
                  <a:lnTo>
                    <a:pt x="953368" y="1662432"/>
                  </a:lnTo>
                  <a:close/>
                  <a:moveTo>
                    <a:pt x="1106396" y="1708887"/>
                  </a:moveTo>
                  <a:lnTo>
                    <a:pt x="999823" y="1708887"/>
                  </a:lnTo>
                  <a:lnTo>
                    <a:pt x="999823" y="1815460"/>
                  </a:lnTo>
                  <a:close/>
                  <a:moveTo>
                    <a:pt x="999823" y="1555860"/>
                  </a:moveTo>
                  <a:lnTo>
                    <a:pt x="999823" y="1662432"/>
                  </a:lnTo>
                  <a:lnTo>
                    <a:pt x="1106396" y="1662432"/>
                  </a:lnTo>
                  <a:close/>
                  <a:moveTo>
                    <a:pt x="1144754" y="1514764"/>
                  </a:moveTo>
                  <a:lnTo>
                    <a:pt x="1038182" y="1514764"/>
                  </a:lnTo>
                  <a:lnTo>
                    <a:pt x="1144754" y="1621337"/>
                  </a:lnTo>
                  <a:close/>
                  <a:moveTo>
                    <a:pt x="1144754" y="1361737"/>
                  </a:moveTo>
                  <a:lnTo>
                    <a:pt x="1038182" y="1468309"/>
                  </a:lnTo>
                  <a:lnTo>
                    <a:pt x="1144754" y="1468309"/>
                  </a:lnTo>
                  <a:close/>
                  <a:moveTo>
                    <a:pt x="1297782" y="1514764"/>
                  </a:moveTo>
                  <a:lnTo>
                    <a:pt x="1191209" y="1514764"/>
                  </a:lnTo>
                  <a:lnTo>
                    <a:pt x="1191209" y="1621337"/>
                  </a:lnTo>
                  <a:close/>
                  <a:moveTo>
                    <a:pt x="1191209" y="1361737"/>
                  </a:moveTo>
                  <a:lnTo>
                    <a:pt x="1191209" y="1468309"/>
                  </a:lnTo>
                  <a:lnTo>
                    <a:pt x="1297782" y="1468309"/>
                  </a:lnTo>
                  <a:close/>
                  <a:moveTo>
                    <a:pt x="1335838" y="1323681"/>
                  </a:moveTo>
                  <a:lnTo>
                    <a:pt x="1229266" y="1323681"/>
                  </a:lnTo>
                  <a:lnTo>
                    <a:pt x="1335838" y="1430253"/>
                  </a:lnTo>
                  <a:close/>
                  <a:moveTo>
                    <a:pt x="1335838" y="1170654"/>
                  </a:moveTo>
                  <a:lnTo>
                    <a:pt x="1229266" y="1277226"/>
                  </a:lnTo>
                  <a:lnTo>
                    <a:pt x="1335838" y="1277226"/>
                  </a:lnTo>
                  <a:close/>
                  <a:moveTo>
                    <a:pt x="1488865" y="1323681"/>
                  </a:moveTo>
                  <a:lnTo>
                    <a:pt x="1382293" y="1323681"/>
                  </a:lnTo>
                  <a:lnTo>
                    <a:pt x="1382293" y="1430253"/>
                  </a:lnTo>
                  <a:close/>
                  <a:moveTo>
                    <a:pt x="1382293" y="1170653"/>
                  </a:moveTo>
                  <a:lnTo>
                    <a:pt x="1382293" y="1277226"/>
                  </a:lnTo>
                  <a:lnTo>
                    <a:pt x="1488865" y="1277226"/>
                  </a:lnTo>
                  <a:close/>
                  <a:moveTo>
                    <a:pt x="2914702" y="2523007"/>
                  </a:moveTo>
                  <a:cubicBezTo>
                    <a:pt x="2900642" y="2508947"/>
                    <a:pt x="2877845" y="2508947"/>
                    <a:pt x="2863784" y="2523007"/>
                  </a:cubicBezTo>
                  <a:cubicBezTo>
                    <a:pt x="2849724" y="2537067"/>
                    <a:pt x="2849724" y="2559864"/>
                    <a:pt x="2863784" y="2573924"/>
                  </a:cubicBezTo>
                  <a:cubicBezTo>
                    <a:pt x="2877845" y="2587985"/>
                    <a:pt x="2900642" y="2587985"/>
                    <a:pt x="2914702" y="2573924"/>
                  </a:cubicBezTo>
                  <a:cubicBezTo>
                    <a:pt x="2928762" y="2559864"/>
                    <a:pt x="2928762" y="2537067"/>
                    <a:pt x="2914702" y="2523007"/>
                  </a:cubicBezTo>
                  <a:close/>
                  <a:moveTo>
                    <a:pt x="1526922" y="1132597"/>
                  </a:moveTo>
                  <a:lnTo>
                    <a:pt x="1420350" y="1132596"/>
                  </a:lnTo>
                  <a:lnTo>
                    <a:pt x="1526922" y="1239169"/>
                  </a:lnTo>
                  <a:close/>
                  <a:moveTo>
                    <a:pt x="1526922" y="979569"/>
                  </a:moveTo>
                  <a:lnTo>
                    <a:pt x="1420350" y="1086141"/>
                  </a:lnTo>
                  <a:lnTo>
                    <a:pt x="1526922" y="1086142"/>
                  </a:lnTo>
                  <a:close/>
                  <a:moveTo>
                    <a:pt x="1679950" y="1132597"/>
                  </a:moveTo>
                  <a:lnTo>
                    <a:pt x="1573377" y="1132597"/>
                  </a:lnTo>
                  <a:lnTo>
                    <a:pt x="1573377" y="1239169"/>
                  </a:lnTo>
                  <a:close/>
                  <a:moveTo>
                    <a:pt x="1573377" y="979569"/>
                  </a:moveTo>
                  <a:lnTo>
                    <a:pt x="1573377" y="1086142"/>
                  </a:lnTo>
                  <a:lnTo>
                    <a:pt x="1679950" y="1086142"/>
                  </a:lnTo>
                  <a:close/>
                  <a:moveTo>
                    <a:pt x="1718007" y="941512"/>
                  </a:moveTo>
                  <a:lnTo>
                    <a:pt x="1611434" y="941512"/>
                  </a:lnTo>
                  <a:lnTo>
                    <a:pt x="1718007" y="1048085"/>
                  </a:lnTo>
                  <a:close/>
                  <a:moveTo>
                    <a:pt x="1718006" y="788485"/>
                  </a:moveTo>
                  <a:lnTo>
                    <a:pt x="1611434" y="895057"/>
                  </a:lnTo>
                  <a:lnTo>
                    <a:pt x="1718006" y="895057"/>
                  </a:lnTo>
                  <a:close/>
                  <a:moveTo>
                    <a:pt x="1871034" y="941512"/>
                  </a:moveTo>
                  <a:lnTo>
                    <a:pt x="1764461" y="941512"/>
                  </a:lnTo>
                  <a:lnTo>
                    <a:pt x="1764462" y="1048085"/>
                  </a:lnTo>
                  <a:close/>
                  <a:moveTo>
                    <a:pt x="1764461" y="788485"/>
                  </a:moveTo>
                  <a:lnTo>
                    <a:pt x="1764462" y="895057"/>
                  </a:lnTo>
                  <a:lnTo>
                    <a:pt x="1871034" y="895057"/>
                  </a:lnTo>
                  <a:close/>
                  <a:moveTo>
                    <a:pt x="3382381" y="1946466"/>
                  </a:moveTo>
                  <a:lnTo>
                    <a:pt x="2893361" y="2435486"/>
                  </a:lnTo>
                  <a:lnTo>
                    <a:pt x="2933988" y="2428503"/>
                  </a:lnTo>
                  <a:lnTo>
                    <a:pt x="3009207" y="2503722"/>
                  </a:lnTo>
                  <a:lnTo>
                    <a:pt x="3003173" y="2538827"/>
                  </a:lnTo>
                  <a:lnTo>
                    <a:pt x="3488958" y="2053042"/>
                  </a:lnTo>
                  <a:lnTo>
                    <a:pt x="3388629" y="1952714"/>
                  </a:lnTo>
                  <a:close/>
                  <a:moveTo>
                    <a:pt x="2405874" y="794872"/>
                  </a:moveTo>
                  <a:lnTo>
                    <a:pt x="2299301" y="794872"/>
                  </a:lnTo>
                  <a:lnTo>
                    <a:pt x="2405874" y="901444"/>
                  </a:lnTo>
                  <a:close/>
                  <a:moveTo>
                    <a:pt x="2789111" y="1176277"/>
                  </a:moveTo>
                  <a:lnTo>
                    <a:pt x="2682538" y="1176278"/>
                  </a:lnTo>
                  <a:lnTo>
                    <a:pt x="2789111" y="1282850"/>
                  </a:lnTo>
                  <a:close/>
                  <a:moveTo>
                    <a:pt x="2596355" y="983521"/>
                  </a:moveTo>
                  <a:lnTo>
                    <a:pt x="2489782" y="983522"/>
                  </a:lnTo>
                  <a:lnTo>
                    <a:pt x="2596355" y="1090094"/>
                  </a:lnTo>
                  <a:close/>
                  <a:moveTo>
                    <a:pt x="3174317" y="1558747"/>
                  </a:moveTo>
                  <a:lnTo>
                    <a:pt x="3067745" y="1558747"/>
                  </a:lnTo>
                  <a:lnTo>
                    <a:pt x="3174317" y="1665320"/>
                  </a:lnTo>
                  <a:close/>
                  <a:moveTo>
                    <a:pt x="2983234" y="1367664"/>
                  </a:moveTo>
                  <a:lnTo>
                    <a:pt x="2876661" y="1367664"/>
                  </a:lnTo>
                  <a:lnTo>
                    <a:pt x="2983234" y="1474236"/>
                  </a:lnTo>
                  <a:close/>
                  <a:moveTo>
                    <a:pt x="3556486" y="1940915"/>
                  </a:moveTo>
                  <a:lnTo>
                    <a:pt x="3449914" y="1940915"/>
                  </a:lnTo>
                  <a:lnTo>
                    <a:pt x="3556487" y="2047488"/>
                  </a:lnTo>
                  <a:close/>
                  <a:moveTo>
                    <a:pt x="3365402" y="1749831"/>
                  </a:moveTo>
                  <a:lnTo>
                    <a:pt x="3258830" y="1749831"/>
                  </a:lnTo>
                  <a:lnTo>
                    <a:pt x="3365402" y="1856404"/>
                  </a:lnTo>
                  <a:close/>
                  <a:moveTo>
                    <a:pt x="3761426" y="2144804"/>
                  </a:moveTo>
                  <a:lnTo>
                    <a:pt x="3654853" y="2144804"/>
                  </a:lnTo>
                  <a:lnTo>
                    <a:pt x="3761426" y="2251377"/>
                  </a:lnTo>
                  <a:close/>
                  <a:moveTo>
                    <a:pt x="2405874" y="657532"/>
                  </a:moveTo>
                  <a:lnTo>
                    <a:pt x="2314989" y="748417"/>
                  </a:lnTo>
                  <a:lnTo>
                    <a:pt x="2405874" y="748417"/>
                  </a:lnTo>
                  <a:close/>
                  <a:moveTo>
                    <a:pt x="2558894" y="794872"/>
                  </a:moveTo>
                  <a:lnTo>
                    <a:pt x="2452329" y="794872"/>
                  </a:lnTo>
                  <a:lnTo>
                    <a:pt x="2452329" y="901437"/>
                  </a:lnTo>
                  <a:close/>
                  <a:moveTo>
                    <a:pt x="2596355" y="830501"/>
                  </a:moveTo>
                  <a:lnTo>
                    <a:pt x="2489790" y="937067"/>
                  </a:lnTo>
                  <a:lnTo>
                    <a:pt x="2596355" y="937067"/>
                  </a:lnTo>
                  <a:close/>
                  <a:moveTo>
                    <a:pt x="2942138" y="1176278"/>
                  </a:moveTo>
                  <a:lnTo>
                    <a:pt x="2835566" y="1176277"/>
                  </a:lnTo>
                  <a:lnTo>
                    <a:pt x="2835566" y="1282850"/>
                  </a:lnTo>
                  <a:close/>
                  <a:moveTo>
                    <a:pt x="2789111" y="1023250"/>
                  </a:moveTo>
                  <a:lnTo>
                    <a:pt x="2682538" y="1129823"/>
                  </a:lnTo>
                  <a:lnTo>
                    <a:pt x="2789111" y="1129823"/>
                  </a:lnTo>
                  <a:close/>
                  <a:moveTo>
                    <a:pt x="2749382" y="983521"/>
                  </a:moveTo>
                  <a:lnTo>
                    <a:pt x="2642810" y="983522"/>
                  </a:lnTo>
                  <a:lnTo>
                    <a:pt x="2642810" y="1090094"/>
                  </a:lnTo>
                  <a:close/>
                  <a:moveTo>
                    <a:pt x="3327345" y="1558747"/>
                  </a:moveTo>
                  <a:lnTo>
                    <a:pt x="3220772" y="1558747"/>
                  </a:lnTo>
                  <a:lnTo>
                    <a:pt x="3220772" y="1665320"/>
                  </a:lnTo>
                  <a:close/>
                  <a:moveTo>
                    <a:pt x="3174317" y="1405720"/>
                  </a:moveTo>
                  <a:lnTo>
                    <a:pt x="3067745" y="1512292"/>
                  </a:lnTo>
                  <a:lnTo>
                    <a:pt x="3174317" y="1512292"/>
                  </a:lnTo>
                  <a:close/>
                  <a:moveTo>
                    <a:pt x="3136261" y="1367664"/>
                  </a:moveTo>
                  <a:lnTo>
                    <a:pt x="3029688" y="1367664"/>
                  </a:lnTo>
                  <a:lnTo>
                    <a:pt x="3029689" y="1474236"/>
                  </a:lnTo>
                  <a:close/>
                  <a:moveTo>
                    <a:pt x="2983234" y="1214636"/>
                  </a:moveTo>
                  <a:lnTo>
                    <a:pt x="2876661" y="1321209"/>
                  </a:lnTo>
                  <a:lnTo>
                    <a:pt x="2983234" y="1321209"/>
                  </a:lnTo>
                  <a:close/>
                  <a:moveTo>
                    <a:pt x="3709514" y="1940915"/>
                  </a:moveTo>
                  <a:lnTo>
                    <a:pt x="3602941" y="1940915"/>
                  </a:lnTo>
                  <a:lnTo>
                    <a:pt x="3602942" y="2047488"/>
                  </a:lnTo>
                  <a:close/>
                  <a:moveTo>
                    <a:pt x="3556487" y="1787888"/>
                  </a:moveTo>
                  <a:lnTo>
                    <a:pt x="3449914" y="1894460"/>
                  </a:lnTo>
                  <a:lnTo>
                    <a:pt x="3556486" y="1894460"/>
                  </a:lnTo>
                  <a:close/>
                  <a:moveTo>
                    <a:pt x="3518430" y="1749831"/>
                  </a:moveTo>
                  <a:lnTo>
                    <a:pt x="3411857" y="1749831"/>
                  </a:lnTo>
                  <a:lnTo>
                    <a:pt x="3411857" y="1856403"/>
                  </a:lnTo>
                  <a:close/>
                  <a:moveTo>
                    <a:pt x="3365402" y="1596803"/>
                  </a:moveTo>
                  <a:lnTo>
                    <a:pt x="3258830" y="1703376"/>
                  </a:lnTo>
                  <a:lnTo>
                    <a:pt x="3365402" y="1703376"/>
                  </a:lnTo>
                  <a:close/>
                  <a:moveTo>
                    <a:pt x="3761426" y="1991777"/>
                  </a:moveTo>
                  <a:lnTo>
                    <a:pt x="3654853" y="2098349"/>
                  </a:lnTo>
                  <a:lnTo>
                    <a:pt x="3761426" y="2098349"/>
                  </a:lnTo>
                  <a:close/>
                  <a:moveTo>
                    <a:pt x="2452329" y="641845"/>
                  </a:moveTo>
                  <a:lnTo>
                    <a:pt x="2452329" y="748417"/>
                  </a:lnTo>
                  <a:lnTo>
                    <a:pt x="2558901" y="748417"/>
                  </a:lnTo>
                  <a:close/>
                  <a:moveTo>
                    <a:pt x="2835566" y="1023250"/>
                  </a:moveTo>
                  <a:lnTo>
                    <a:pt x="2835566" y="1129822"/>
                  </a:lnTo>
                  <a:lnTo>
                    <a:pt x="2942138" y="1129822"/>
                  </a:lnTo>
                  <a:close/>
                  <a:moveTo>
                    <a:pt x="2642810" y="830494"/>
                  </a:moveTo>
                  <a:lnTo>
                    <a:pt x="2642810" y="937066"/>
                  </a:lnTo>
                  <a:lnTo>
                    <a:pt x="2749382" y="937066"/>
                  </a:lnTo>
                  <a:close/>
                  <a:moveTo>
                    <a:pt x="3220772" y="1405720"/>
                  </a:moveTo>
                  <a:lnTo>
                    <a:pt x="3220772" y="1512292"/>
                  </a:lnTo>
                  <a:lnTo>
                    <a:pt x="3327344" y="1512292"/>
                  </a:lnTo>
                  <a:close/>
                  <a:moveTo>
                    <a:pt x="3029688" y="1214636"/>
                  </a:moveTo>
                  <a:lnTo>
                    <a:pt x="3029688" y="1321209"/>
                  </a:lnTo>
                  <a:lnTo>
                    <a:pt x="3136261" y="1321209"/>
                  </a:lnTo>
                  <a:close/>
                  <a:moveTo>
                    <a:pt x="3602941" y="1787888"/>
                  </a:moveTo>
                  <a:lnTo>
                    <a:pt x="3602941" y="1894460"/>
                  </a:lnTo>
                  <a:lnTo>
                    <a:pt x="3709514" y="1894460"/>
                  </a:lnTo>
                  <a:close/>
                  <a:moveTo>
                    <a:pt x="3411857" y="1596803"/>
                  </a:moveTo>
                  <a:lnTo>
                    <a:pt x="3411857" y="1703376"/>
                  </a:lnTo>
                  <a:lnTo>
                    <a:pt x="3518429" y="1703376"/>
                  </a:lnTo>
                  <a:close/>
                  <a:moveTo>
                    <a:pt x="2353083" y="150965"/>
                  </a:moveTo>
                  <a:lnTo>
                    <a:pt x="2025288" y="132265"/>
                  </a:lnTo>
                  <a:lnTo>
                    <a:pt x="2071608" y="178585"/>
                  </a:lnTo>
                  <a:lnTo>
                    <a:pt x="2093619" y="156574"/>
                  </a:lnTo>
                  <a:lnTo>
                    <a:pt x="2220546" y="283501"/>
                  </a:lnTo>
                  <a:close/>
                  <a:moveTo>
                    <a:pt x="2523312" y="286240"/>
                  </a:moveTo>
                  <a:lnTo>
                    <a:pt x="2373298" y="436253"/>
                  </a:lnTo>
                  <a:lnTo>
                    <a:pt x="2500225" y="563180"/>
                  </a:lnTo>
                  <a:lnTo>
                    <a:pt x="2473487" y="589919"/>
                  </a:lnTo>
                  <a:lnTo>
                    <a:pt x="2618667" y="735099"/>
                  </a:lnTo>
                  <a:lnTo>
                    <a:pt x="2619582" y="734183"/>
                  </a:lnTo>
                  <a:lnTo>
                    <a:pt x="2812338" y="926939"/>
                  </a:lnTo>
                  <a:lnTo>
                    <a:pt x="2845693" y="960294"/>
                  </a:lnTo>
                  <a:lnTo>
                    <a:pt x="3005093" y="1119693"/>
                  </a:lnTo>
                  <a:lnTo>
                    <a:pt x="3006461" y="1118325"/>
                  </a:lnTo>
                  <a:lnTo>
                    <a:pt x="3197545" y="1309409"/>
                  </a:lnTo>
                  <a:lnTo>
                    <a:pt x="3232572" y="1344436"/>
                  </a:lnTo>
                  <a:lnTo>
                    <a:pt x="3246403" y="1358267"/>
                  </a:lnTo>
                  <a:close/>
                  <a:moveTo>
                    <a:pt x="2523816" y="30335"/>
                  </a:moveTo>
                  <a:lnTo>
                    <a:pt x="2626629" y="133149"/>
                  </a:lnTo>
                  <a:lnTo>
                    <a:pt x="2552082" y="207696"/>
                  </a:lnTo>
                  <a:lnTo>
                    <a:pt x="2576968" y="232583"/>
                  </a:lnTo>
                  <a:lnTo>
                    <a:pt x="2575182" y="234369"/>
                  </a:lnTo>
                  <a:lnTo>
                    <a:pt x="3513251" y="1625113"/>
                  </a:lnTo>
                  <a:lnTo>
                    <a:pt x="3579714" y="1691577"/>
                  </a:lnTo>
                  <a:lnTo>
                    <a:pt x="3614741" y="1726603"/>
                  </a:lnTo>
                  <a:lnTo>
                    <a:pt x="3784128" y="1895991"/>
                  </a:lnTo>
                  <a:lnTo>
                    <a:pt x="3784653" y="1895466"/>
                  </a:lnTo>
                  <a:lnTo>
                    <a:pt x="3802957" y="1913770"/>
                  </a:lnTo>
                  <a:lnTo>
                    <a:pt x="3802957" y="1914820"/>
                  </a:lnTo>
                  <a:lnTo>
                    <a:pt x="3805825" y="1917687"/>
                  </a:lnTo>
                  <a:lnTo>
                    <a:pt x="3802957" y="1920555"/>
                  </a:lnTo>
                  <a:lnTo>
                    <a:pt x="3802957" y="2329384"/>
                  </a:lnTo>
                  <a:lnTo>
                    <a:pt x="3784653" y="2347688"/>
                  </a:lnTo>
                  <a:lnTo>
                    <a:pt x="3580239" y="2143274"/>
                  </a:lnTo>
                  <a:lnTo>
                    <a:pt x="3579714" y="2143798"/>
                  </a:lnTo>
                  <a:lnTo>
                    <a:pt x="3514414" y="2078498"/>
                  </a:lnTo>
                  <a:lnTo>
                    <a:pt x="2992605" y="2600306"/>
                  </a:lnTo>
                  <a:lnTo>
                    <a:pt x="2990741" y="2611151"/>
                  </a:lnTo>
                  <a:lnTo>
                    <a:pt x="2771416" y="2767764"/>
                  </a:lnTo>
                  <a:lnTo>
                    <a:pt x="2746140" y="2742487"/>
                  </a:lnTo>
                  <a:lnTo>
                    <a:pt x="2670170" y="2818456"/>
                  </a:lnTo>
                  <a:lnTo>
                    <a:pt x="2651401" y="2799687"/>
                  </a:lnTo>
                  <a:cubicBezTo>
                    <a:pt x="2625528" y="2785735"/>
                    <a:pt x="2592950" y="2788926"/>
                    <a:pt x="2569612" y="2809139"/>
                  </a:cubicBezTo>
                  <a:cubicBezTo>
                    <a:pt x="2540180" y="2834630"/>
                    <a:pt x="2535445" y="2878528"/>
                    <a:pt x="2558763" y="2909709"/>
                  </a:cubicBezTo>
                  <a:cubicBezTo>
                    <a:pt x="2580225" y="2939886"/>
                    <a:pt x="2602221" y="2944074"/>
                    <a:pt x="2698387" y="2956528"/>
                  </a:cubicBezTo>
                  <a:cubicBezTo>
                    <a:pt x="2612716" y="3019512"/>
                    <a:pt x="2549084" y="3004923"/>
                    <a:pt x="2499317" y="2954166"/>
                  </a:cubicBezTo>
                  <a:cubicBezTo>
                    <a:pt x="2449549" y="2903408"/>
                    <a:pt x="2462151" y="2804007"/>
                    <a:pt x="2521014" y="2753027"/>
                  </a:cubicBezTo>
                  <a:cubicBezTo>
                    <a:pt x="2561003" y="2718393"/>
                    <a:pt x="2614554" y="2708748"/>
                    <a:pt x="2661444" y="2725347"/>
                  </a:cubicBezTo>
                  <a:lnTo>
                    <a:pt x="2695222" y="2691569"/>
                  </a:lnTo>
                  <a:lnTo>
                    <a:pt x="2669947" y="2666294"/>
                  </a:lnTo>
                  <a:lnTo>
                    <a:pt x="2810390" y="2469612"/>
                  </a:lnTo>
                  <a:lnTo>
                    <a:pt x="2809356" y="2468579"/>
                  </a:lnTo>
                  <a:lnTo>
                    <a:pt x="2815551" y="2462385"/>
                  </a:lnTo>
                  <a:lnTo>
                    <a:pt x="2826559" y="2446968"/>
                  </a:lnTo>
                  <a:lnTo>
                    <a:pt x="2831882" y="2446053"/>
                  </a:lnTo>
                  <a:lnTo>
                    <a:pt x="3356925" y="1921010"/>
                  </a:lnTo>
                  <a:lnTo>
                    <a:pt x="3353603" y="1917688"/>
                  </a:lnTo>
                  <a:lnTo>
                    <a:pt x="3197545" y="1761630"/>
                  </a:lnTo>
                  <a:lnTo>
                    <a:pt x="3197544" y="1761631"/>
                  </a:lnTo>
                  <a:lnTo>
                    <a:pt x="3006461" y="1570547"/>
                  </a:lnTo>
                  <a:lnTo>
                    <a:pt x="2971434" y="1535520"/>
                  </a:lnTo>
                  <a:lnTo>
                    <a:pt x="2813706" y="1377793"/>
                  </a:lnTo>
                  <a:lnTo>
                    <a:pt x="2812338" y="1379161"/>
                  </a:lnTo>
                  <a:lnTo>
                    <a:pt x="2619582" y="1186405"/>
                  </a:lnTo>
                  <a:lnTo>
                    <a:pt x="2586227" y="1153050"/>
                  </a:lnTo>
                  <a:lnTo>
                    <a:pt x="2430017" y="996839"/>
                  </a:lnTo>
                  <a:lnTo>
                    <a:pt x="2429101" y="997755"/>
                  </a:lnTo>
                  <a:lnTo>
                    <a:pt x="2247376" y="816030"/>
                  </a:lnTo>
                  <a:lnTo>
                    <a:pt x="2194721" y="868684"/>
                  </a:lnTo>
                  <a:lnTo>
                    <a:pt x="2169629" y="843592"/>
                  </a:lnTo>
                  <a:lnTo>
                    <a:pt x="2012511" y="1000710"/>
                  </a:lnTo>
                  <a:lnTo>
                    <a:pt x="1948715" y="936915"/>
                  </a:lnTo>
                  <a:lnTo>
                    <a:pt x="1776261" y="1109369"/>
                  </a:lnTo>
                  <a:lnTo>
                    <a:pt x="1741234" y="1144396"/>
                  </a:lnTo>
                  <a:lnTo>
                    <a:pt x="1585176" y="1300453"/>
                  </a:lnTo>
                  <a:lnTo>
                    <a:pt x="1550150" y="1335480"/>
                  </a:lnTo>
                  <a:lnTo>
                    <a:pt x="1394093" y="1491537"/>
                  </a:lnTo>
                  <a:lnTo>
                    <a:pt x="1359065" y="1526564"/>
                  </a:lnTo>
                  <a:lnTo>
                    <a:pt x="1201338" y="1684291"/>
                  </a:lnTo>
                  <a:lnTo>
                    <a:pt x="1202706" y="1685660"/>
                  </a:lnTo>
                  <a:lnTo>
                    <a:pt x="1009951" y="1878416"/>
                  </a:lnTo>
                  <a:lnTo>
                    <a:pt x="976596" y="1911771"/>
                  </a:lnTo>
                  <a:lnTo>
                    <a:pt x="820385" y="2067981"/>
                  </a:lnTo>
                  <a:lnTo>
                    <a:pt x="821301" y="2068897"/>
                  </a:lnTo>
                  <a:lnTo>
                    <a:pt x="612116" y="2278081"/>
                  </a:lnTo>
                  <a:lnTo>
                    <a:pt x="673628" y="2339593"/>
                  </a:lnTo>
                  <a:lnTo>
                    <a:pt x="567426" y="2445795"/>
                  </a:lnTo>
                  <a:lnTo>
                    <a:pt x="672230" y="2550598"/>
                  </a:lnTo>
                  <a:lnTo>
                    <a:pt x="566028" y="2656800"/>
                  </a:lnTo>
                  <a:lnTo>
                    <a:pt x="0" y="2090772"/>
                  </a:lnTo>
                  <a:lnTo>
                    <a:pt x="106202" y="1984570"/>
                  </a:lnTo>
                  <a:lnTo>
                    <a:pt x="211005" y="2089373"/>
                  </a:lnTo>
                  <a:lnTo>
                    <a:pt x="317206" y="1983171"/>
                  </a:lnTo>
                  <a:lnTo>
                    <a:pt x="386005" y="2051970"/>
                  </a:lnTo>
                  <a:lnTo>
                    <a:pt x="558644" y="1879331"/>
                  </a:lnTo>
                  <a:lnTo>
                    <a:pt x="557729" y="1878415"/>
                  </a:lnTo>
                  <a:lnTo>
                    <a:pt x="750485" y="1685660"/>
                  </a:lnTo>
                  <a:lnTo>
                    <a:pt x="783839" y="1652305"/>
                  </a:lnTo>
                  <a:lnTo>
                    <a:pt x="943239" y="1492905"/>
                  </a:lnTo>
                  <a:lnTo>
                    <a:pt x="941871" y="1491537"/>
                  </a:lnTo>
                  <a:lnTo>
                    <a:pt x="1132954" y="1300453"/>
                  </a:lnTo>
                  <a:lnTo>
                    <a:pt x="1167982" y="1265426"/>
                  </a:lnTo>
                  <a:lnTo>
                    <a:pt x="1324039" y="1109369"/>
                  </a:lnTo>
                  <a:lnTo>
                    <a:pt x="1359065" y="1074342"/>
                  </a:lnTo>
                  <a:lnTo>
                    <a:pt x="1515123" y="918285"/>
                  </a:lnTo>
                  <a:lnTo>
                    <a:pt x="1550150" y="883258"/>
                  </a:lnTo>
                  <a:lnTo>
                    <a:pt x="1722604" y="710804"/>
                  </a:lnTo>
                  <a:lnTo>
                    <a:pt x="1656089" y="644289"/>
                  </a:lnTo>
                  <a:lnTo>
                    <a:pt x="1813208" y="487170"/>
                  </a:lnTo>
                  <a:lnTo>
                    <a:pt x="1788115" y="462078"/>
                  </a:lnTo>
                  <a:lnTo>
                    <a:pt x="1817021" y="433172"/>
                  </a:lnTo>
                  <a:lnTo>
                    <a:pt x="1638436" y="254587"/>
                  </a:lnTo>
                  <a:lnTo>
                    <a:pt x="1893022" y="0"/>
                  </a:lnTo>
                  <a:lnTo>
                    <a:pt x="1948799" y="55777"/>
                  </a:lnTo>
                  <a:lnTo>
                    <a:pt x="2421315" y="82732"/>
                  </a:lnTo>
                  <a:lnTo>
                    <a:pt x="2424216" y="79831"/>
                  </a:lnTo>
                  <a:lnTo>
                    <a:pt x="2449269" y="104883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4" name="Rectangle 41">
              <a:extLst>
                <a:ext uri="{FF2B5EF4-FFF2-40B4-BE49-F238E27FC236}">
                  <a16:creationId xmlns:a16="http://schemas.microsoft.com/office/drawing/2014/main" id="{90594B70-69D3-4445-99CD-EEF7C86197E7}"/>
                </a:ext>
              </a:extLst>
            </p:cNvPr>
            <p:cNvSpPr>
              <a:spLocks/>
            </p:cNvSpPr>
            <p:nvPr/>
          </p:nvSpPr>
          <p:spPr>
            <a:xfrm rot="2992674">
              <a:off x="3881183" y="1940579"/>
              <a:ext cx="432929" cy="432929"/>
            </a:xfrm>
            <a:custGeom>
              <a:avLst/>
              <a:gdLst/>
              <a:ahLst/>
              <a:cxnLst/>
              <a:rect l="l" t="t" r="r" b="b"/>
              <a:pathLst>
                <a:path w="3888423" h="3970014">
                  <a:moveTo>
                    <a:pt x="1259577" y="2471243"/>
                  </a:moveTo>
                  <a:cubicBezTo>
                    <a:pt x="1293292" y="2471243"/>
                    <a:pt x="1320623" y="2543205"/>
                    <a:pt x="1320623" y="2631975"/>
                  </a:cubicBezTo>
                  <a:cubicBezTo>
                    <a:pt x="1320623" y="2720745"/>
                    <a:pt x="1293292" y="2792707"/>
                    <a:pt x="1259577" y="2792707"/>
                  </a:cubicBezTo>
                  <a:cubicBezTo>
                    <a:pt x="1225862" y="2792707"/>
                    <a:pt x="1198531" y="2720745"/>
                    <a:pt x="1198531" y="2631975"/>
                  </a:cubicBezTo>
                  <a:cubicBezTo>
                    <a:pt x="1198531" y="2543205"/>
                    <a:pt x="1225862" y="2471243"/>
                    <a:pt x="1259577" y="2471243"/>
                  </a:cubicBezTo>
                  <a:close/>
                  <a:moveTo>
                    <a:pt x="1710471" y="2470362"/>
                  </a:moveTo>
                  <a:cubicBezTo>
                    <a:pt x="1741030" y="2470028"/>
                    <a:pt x="1768823" y="2488083"/>
                    <a:pt x="1781169" y="2516203"/>
                  </a:cubicBezTo>
                  <a:cubicBezTo>
                    <a:pt x="1793845" y="2545068"/>
                    <a:pt x="1787700" y="2578742"/>
                    <a:pt x="1765642" y="2601268"/>
                  </a:cubicBezTo>
                  <a:cubicBezTo>
                    <a:pt x="1750827" y="2616399"/>
                    <a:pt x="1730831" y="2624459"/>
                    <a:pt x="1710472" y="2623745"/>
                  </a:cubicBezTo>
                  <a:close/>
                  <a:moveTo>
                    <a:pt x="2456093" y="2374056"/>
                  </a:moveTo>
                  <a:lnTo>
                    <a:pt x="2456093" y="2889893"/>
                  </a:lnTo>
                  <a:lnTo>
                    <a:pt x="2566690" y="2889893"/>
                  </a:lnTo>
                  <a:lnTo>
                    <a:pt x="2566690" y="2706284"/>
                  </a:lnTo>
                  <a:lnTo>
                    <a:pt x="2632197" y="2884955"/>
                  </a:lnTo>
                  <a:lnTo>
                    <a:pt x="2635843" y="2883618"/>
                  </a:lnTo>
                  <a:lnTo>
                    <a:pt x="2635843" y="2889893"/>
                  </a:lnTo>
                  <a:lnTo>
                    <a:pt x="2746439" y="2889893"/>
                  </a:lnTo>
                  <a:lnTo>
                    <a:pt x="2746439" y="2374056"/>
                  </a:lnTo>
                  <a:lnTo>
                    <a:pt x="2635843" y="2374056"/>
                  </a:lnTo>
                  <a:lnTo>
                    <a:pt x="2635843" y="2573614"/>
                  </a:lnTo>
                  <a:lnTo>
                    <a:pt x="2566690" y="2385000"/>
                  </a:lnTo>
                  <a:lnTo>
                    <a:pt x="2566690" y="2374056"/>
                  </a:lnTo>
                  <a:close/>
                  <a:moveTo>
                    <a:pt x="2032426" y="2374056"/>
                  </a:moveTo>
                  <a:lnTo>
                    <a:pt x="2032426" y="2889895"/>
                  </a:lnTo>
                  <a:lnTo>
                    <a:pt x="2115405" y="2889895"/>
                  </a:lnTo>
                  <a:lnTo>
                    <a:pt x="2143023" y="2889895"/>
                  </a:lnTo>
                  <a:lnTo>
                    <a:pt x="2308949" y="2889895"/>
                  </a:lnTo>
                  <a:lnTo>
                    <a:pt x="2308949" y="2779299"/>
                  </a:lnTo>
                  <a:lnTo>
                    <a:pt x="2143023" y="2779299"/>
                  </a:lnTo>
                  <a:lnTo>
                    <a:pt x="2143023" y="2686401"/>
                  </a:lnTo>
                  <a:lnTo>
                    <a:pt x="2308949" y="2686401"/>
                  </a:lnTo>
                  <a:lnTo>
                    <a:pt x="2308949" y="2575804"/>
                  </a:lnTo>
                  <a:lnTo>
                    <a:pt x="2143023" y="2575804"/>
                  </a:lnTo>
                  <a:lnTo>
                    <a:pt x="2143023" y="2484653"/>
                  </a:lnTo>
                  <a:lnTo>
                    <a:pt x="2308949" y="2484653"/>
                  </a:lnTo>
                  <a:lnTo>
                    <a:pt x="2308949" y="2374056"/>
                  </a:lnTo>
                  <a:lnTo>
                    <a:pt x="2143023" y="2374056"/>
                  </a:lnTo>
                  <a:lnTo>
                    <a:pt x="2115405" y="2374056"/>
                  </a:lnTo>
                  <a:close/>
                  <a:moveTo>
                    <a:pt x="1259577" y="2374056"/>
                  </a:moveTo>
                  <a:cubicBezTo>
                    <a:pt x="1172187" y="2374056"/>
                    <a:pt x="1101344" y="2489530"/>
                    <a:pt x="1101344" y="2631975"/>
                  </a:cubicBezTo>
                  <a:cubicBezTo>
                    <a:pt x="1101344" y="2774420"/>
                    <a:pt x="1172187" y="2889894"/>
                    <a:pt x="1259577" y="2889894"/>
                  </a:cubicBezTo>
                  <a:cubicBezTo>
                    <a:pt x="1346967" y="2889894"/>
                    <a:pt x="1417810" y="2774420"/>
                    <a:pt x="1417810" y="2631975"/>
                  </a:cubicBezTo>
                  <a:cubicBezTo>
                    <a:pt x="1417810" y="2489530"/>
                    <a:pt x="1346967" y="2374056"/>
                    <a:pt x="1259577" y="2374056"/>
                  </a:cubicBezTo>
                  <a:close/>
                  <a:moveTo>
                    <a:pt x="1599876" y="2366688"/>
                  </a:moveTo>
                  <a:lnTo>
                    <a:pt x="1599875" y="2882524"/>
                  </a:lnTo>
                  <a:lnTo>
                    <a:pt x="1710472" y="2882525"/>
                  </a:lnTo>
                  <a:lnTo>
                    <a:pt x="1710472" y="2723975"/>
                  </a:lnTo>
                  <a:cubicBezTo>
                    <a:pt x="1757507" y="2725624"/>
                    <a:pt x="1803701" y="2707003"/>
                    <a:pt x="1837929" y="2672047"/>
                  </a:cubicBezTo>
                  <a:cubicBezTo>
                    <a:pt x="1888884" y="2620006"/>
                    <a:pt x="1903084" y="2542214"/>
                    <a:pt x="1873801" y="2475527"/>
                  </a:cubicBezTo>
                  <a:cubicBezTo>
                    <a:pt x="1845275" y="2410565"/>
                    <a:pt x="1781067" y="2368851"/>
                    <a:pt x="1710472" y="2369624"/>
                  </a:cubicBezTo>
                  <a:lnTo>
                    <a:pt x="1710471" y="2366688"/>
                  </a:lnTo>
                  <a:close/>
                  <a:moveTo>
                    <a:pt x="920754" y="2169815"/>
                  </a:moveTo>
                  <a:lnTo>
                    <a:pt x="3008986" y="2169815"/>
                  </a:lnTo>
                  <a:lnTo>
                    <a:pt x="3008986" y="3105919"/>
                  </a:lnTo>
                  <a:lnTo>
                    <a:pt x="920754" y="3105919"/>
                  </a:lnTo>
                  <a:close/>
                  <a:moveTo>
                    <a:pt x="632722" y="1985007"/>
                  </a:moveTo>
                  <a:lnTo>
                    <a:pt x="632722" y="3321943"/>
                  </a:lnTo>
                  <a:lnTo>
                    <a:pt x="3297018" y="3321943"/>
                  </a:lnTo>
                  <a:lnTo>
                    <a:pt x="3297018" y="1985007"/>
                  </a:lnTo>
                  <a:close/>
                  <a:moveTo>
                    <a:pt x="2657019" y="761679"/>
                  </a:moveTo>
                  <a:lnTo>
                    <a:pt x="2760733" y="1606387"/>
                  </a:lnTo>
                  <a:lnTo>
                    <a:pt x="2761762" y="1614761"/>
                  </a:lnTo>
                  <a:lnTo>
                    <a:pt x="2762330" y="1614691"/>
                  </a:lnTo>
                  <a:cubicBezTo>
                    <a:pt x="2780335" y="1740615"/>
                    <a:pt x="2862522" y="1833408"/>
                    <a:pt x="2948897" y="1824230"/>
                  </a:cubicBezTo>
                  <a:cubicBezTo>
                    <a:pt x="3036464" y="1814924"/>
                    <a:pt x="3095979" y="1704243"/>
                    <a:pt x="3083047" y="1575312"/>
                  </a:cubicBezTo>
                  <a:lnTo>
                    <a:pt x="3083347" y="1575275"/>
                  </a:lnTo>
                  <a:lnTo>
                    <a:pt x="2983448" y="761679"/>
                  </a:lnTo>
                  <a:close/>
                  <a:moveTo>
                    <a:pt x="2205921" y="761679"/>
                  </a:moveTo>
                  <a:lnTo>
                    <a:pt x="2264137" y="1594263"/>
                  </a:lnTo>
                  <a:cubicBezTo>
                    <a:pt x="2264333" y="1597068"/>
                    <a:pt x="2264530" y="1599874"/>
                    <a:pt x="2264726" y="1602679"/>
                  </a:cubicBezTo>
                  <a:lnTo>
                    <a:pt x="2265297" y="1602640"/>
                  </a:lnTo>
                  <a:cubicBezTo>
                    <a:pt x="2276686" y="1729333"/>
                    <a:pt x="2353905" y="1826300"/>
                    <a:pt x="2440641" y="1821655"/>
                  </a:cubicBezTo>
                  <a:cubicBezTo>
                    <a:pt x="2528577" y="1816945"/>
                    <a:pt x="2593802" y="1709530"/>
                    <a:pt x="2587636" y="1580099"/>
                  </a:cubicBezTo>
                  <a:lnTo>
                    <a:pt x="2587937" y="1580078"/>
                  </a:lnTo>
                  <a:lnTo>
                    <a:pt x="2530706" y="761679"/>
                  </a:lnTo>
                  <a:close/>
                  <a:moveTo>
                    <a:pt x="1761700" y="761679"/>
                  </a:moveTo>
                  <a:cubicBezTo>
                    <a:pt x="1761699" y="1032443"/>
                    <a:pt x="1761699" y="1303208"/>
                    <a:pt x="1761698" y="1573972"/>
                  </a:cubicBezTo>
                  <a:lnTo>
                    <a:pt x="1761698" y="1582410"/>
                  </a:lnTo>
                  <a:lnTo>
                    <a:pt x="1762270" y="1582410"/>
                  </a:lnTo>
                  <a:cubicBezTo>
                    <a:pt x="1764795" y="1709590"/>
                    <a:pt x="1835062" y="1811707"/>
                    <a:pt x="1921910" y="1813122"/>
                  </a:cubicBezTo>
                  <a:cubicBezTo>
                    <a:pt x="2009960" y="1814558"/>
                    <a:pt x="2082519" y="1711955"/>
                    <a:pt x="2085398" y="1582410"/>
                  </a:cubicBezTo>
                  <a:lnTo>
                    <a:pt x="2085698" y="1582410"/>
                  </a:lnTo>
                  <a:cubicBezTo>
                    <a:pt x="2085698" y="1308834"/>
                    <a:pt x="2085698" y="1035256"/>
                    <a:pt x="2085696" y="761679"/>
                  </a:cubicBezTo>
                  <a:close/>
                  <a:moveTo>
                    <a:pt x="3411320" y="761678"/>
                  </a:moveTo>
                  <a:lnTo>
                    <a:pt x="3078803" y="761679"/>
                  </a:lnTo>
                  <a:lnTo>
                    <a:pt x="3277545" y="1622538"/>
                  </a:lnTo>
                  <a:lnTo>
                    <a:pt x="3279443" y="1630759"/>
                  </a:lnTo>
                  <a:lnTo>
                    <a:pt x="3280000" y="1630631"/>
                  </a:lnTo>
                  <a:cubicBezTo>
                    <a:pt x="3311069" y="1753983"/>
                    <a:pt x="3402507" y="1837676"/>
                    <a:pt x="3487448" y="1819520"/>
                  </a:cubicBezTo>
                  <a:cubicBezTo>
                    <a:pt x="3573564" y="1801112"/>
                    <a:pt x="3621183" y="1684815"/>
                    <a:pt x="3594846" y="1557943"/>
                  </a:cubicBezTo>
                  <a:lnTo>
                    <a:pt x="3595140" y="1557876"/>
                  </a:lnTo>
                  <a:close/>
                  <a:moveTo>
                    <a:pt x="1633002" y="761678"/>
                  </a:moveTo>
                  <a:lnTo>
                    <a:pt x="1308563" y="761679"/>
                  </a:lnTo>
                  <a:lnTo>
                    <a:pt x="1266057" y="1572672"/>
                  </a:lnTo>
                  <a:lnTo>
                    <a:pt x="1265616" y="1581099"/>
                  </a:lnTo>
                  <a:lnTo>
                    <a:pt x="1266187" y="1581128"/>
                  </a:lnTo>
                  <a:cubicBezTo>
                    <a:pt x="1262052" y="1708267"/>
                    <a:pt x="1326878" y="1813921"/>
                    <a:pt x="1413534" y="1819881"/>
                  </a:cubicBezTo>
                  <a:cubicBezTo>
                    <a:pt x="1501387" y="1825922"/>
                    <a:pt x="1579217" y="1727257"/>
                    <a:pt x="1588872" y="1598040"/>
                  </a:cubicBezTo>
                  <a:lnTo>
                    <a:pt x="1589172" y="1598055"/>
                  </a:lnTo>
                  <a:close/>
                  <a:moveTo>
                    <a:pt x="863949" y="761678"/>
                  </a:moveTo>
                  <a:lnTo>
                    <a:pt x="765078" y="1566901"/>
                  </a:lnTo>
                  <a:lnTo>
                    <a:pt x="764050" y="1575275"/>
                  </a:lnTo>
                  <a:lnTo>
                    <a:pt x="764617" y="1575345"/>
                  </a:lnTo>
                  <a:cubicBezTo>
                    <a:pt x="751624" y="1701884"/>
                    <a:pt x="808922" y="1811803"/>
                    <a:pt x="894951" y="1823794"/>
                  </a:cubicBezTo>
                  <a:cubicBezTo>
                    <a:pt x="982168" y="1835949"/>
                    <a:pt x="1066691" y="1742953"/>
                    <a:pt x="1085336" y="1614724"/>
                  </a:cubicBezTo>
                  <a:lnTo>
                    <a:pt x="1085635" y="1614761"/>
                  </a:lnTo>
                  <a:lnTo>
                    <a:pt x="1190378" y="761679"/>
                  </a:lnTo>
                  <a:close/>
                  <a:moveTo>
                    <a:pt x="295535" y="441623"/>
                  </a:moveTo>
                  <a:lnTo>
                    <a:pt x="3583899" y="441623"/>
                  </a:lnTo>
                  <a:cubicBezTo>
                    <a:pt x="3610412" y="441623"/>
                    <a:pt x="3631905" y="463116"/>
                    <a:pt x="3631905" y="489629"/>
                  </a:cubicBezTo>
                  <a:lnTo>
                    <a:pt x="3631905" y="655863"/>
                  </a:lnTo>
                  <a:lnTo>
                    <a:pt x="3884522" y="1666330"/>
                  </a:lnTo>
                  <a:cubicBezTo>
                    <a:pt x="3909974" y="1748325"/>
                    <a:pt x="3809191" y="1900953"/>
                    <a:pt x="3631905" y="1666330"/>
                  </a:cubicBezTo>
                  <a:lnTo>
                    <a:pt x="3631905" y="3970014"/>
                  </a:lnTo>
                  <a:lnTo>
                    <a:pt x="247529" y="3970014"/>
                  </a:lnTo>
                  <a:lnTo>
                    <a:pt x="247529" y="1768425"/>
                  </a:lnTo>
                  <a:cubicBezTo>
                    <a:pt x="263724" y="1795996"/>
                    <a:pt x="288366" y="1813812"/>
                    <a:pt x="317369" y="1820473"/>
                  </a:cubicBezTo>
                  <a:cubicBezTo>
                    <a:pt x="403196" y="1840184"/>
                    <a:pt x="495502" y="1754908"/>
                    <a:pt x="525251" y="1628793"/>
                  </a:cubicBezTo>
                  <a:lnTo>
                    <a:pt x="525545" y="1628855"/>
                  </a:lnTo>
                  <a:lnTo>
                    <a:pt x="709866" y="761679"/>
                  </a:lnTo>
                  <a:lnTo>
                    <a:pt x="378634" y="761679"/>
                  </a:lnTo>
                  <a:lnTo>
                    <a:pt x="210380" y="1553239"/>
                  </a:lnTo>
                  <a:lnTo>
                    <a:pt x="208625" y="1561492"/>
                  </a:lnTo>
                  <a:lnTo>
                    <a:pt x="209185" y="1561611"/>
                  </a:lnTo>
                  <a:cubicBezTo>
                    <a:pt x="202164" y="1598200"/>
                    <a:pt x="201274" y="1633895"/>
                    <a:pt x="207433" y="1666330"/>
                  </a:cubicBezTo>
                  <a:cubicBezTo>
                    <a:pt x="113985" y="1883037"/>
                    <a:pt x="-32319" y="1816968"/>
                    <a:pt x="6372" y="1666330"/>
                  </a:cubicBezTo>
                  <a:lnTo>
                    <a:pt x="249769" y="692744"/>
                  </a:lnTo>
                  <a:cubicBezTo>
                    <a:pt x="247993" y="689334"/>
                    <a:pt x="247529" y="685546"/>
                    <a:pt x="247529" y="681649"/>
                  </a:cubicBezTo>
                  <a:lnTo>
                    <a:pt x="247529" y="489629"/>
                  </a:lnTo>
                  <a:cubicBezTo>
                    <a:pt x="247529" y="463116"/>
                    <a:pt x="269022" y="441623"/>
                    <a:pt x="295535" y="441623"/>
                  </a:cubicBezTo>
                  <a:close/>
                  <a:moveTo>
                    <a:pt x="307785" y="0"/>
                  </a:moveTo>
                  <a:lnTo>
                    <a:pt x="3571649" y="0"/>
                  </a:lnTo>
                  <a:cubicBezTo>
                    <a:pt x="3604927" y="0"/>
                    <a:pt x="3631905" y="26978"/>
                    <a:pt x="3631905" y="60256"/>
                  </a:cubicBezTo>
                  <a:lnTo>
                    <a:pt x="3631905" y="301273"/>
                  </a:lnTo>
                  <a:cubicBezTo>
                    <a:pt x="3631905" y="334551"/>
                    <a:pt x="3604927" y="361529"/>
                    <a:pt x="3571649" y="361529"/>
                  </a:cubicBezTo>
                  <a:lnTo>
                    <a:pt x="307785" y="361529"/>
                  </a:lnTo>
                  <a:cubicBezTo>
                    <a:pt x="274507" y="361529"/>
                    <a:pt x="247529" y="334551"/>
                    <a:pt x="247529" y="301273"/>
                  </a:cubicBezTo>
                  <a:lnTo>
                    <a:pt x="247529" y="60256"/>
                  </a:lnTo>
                  <a:cubicBezTo>
                    <a:pt x="247529" y="26978"/>
                    <a:pt x="274507" y="0"/>
                    <a:pt x="3077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5" name="Isosceles Triangle 3">
              <a:extLst>
                <a:ext uri="{FF2B5EF4-FFF2-40B4-BE49-F238E27FC236}">
                  <a16:creationId xmlns:a16="http://schemas.microsoft.com/office/drawing/2014/main" id="{6D27A987-4F07-487D-BB68-669B961AF957}"/>
                </a:ext>
              </a:extLst>
            </p:cNvPr>
            <p:cNvSpPr>
              <a:spLocks noChangeAspect="1"/>
            </p:cNvSpPr>
            <p:nvPr/>
          </p:nvSpPr>
          <p:spPr>
            <a:xfrm rot="6711330">
              <a:off x="4248131" y="3538128"/>
              <a:ext cx="432521" cy="432929"/>
            </a:xfrm>
            <a:custGeom>
              <a:avLst/>
              <a:gdLst/>
              <a:ahLst/>
              <a:cxnLst/>
              <a:rect l="l" t="t" r="r" b="b"/>
              <a:pathLst>
                <a:path w="3935086" h="3938802">
                  <a:moveTo>
                    <a:pt x="1861742" y="3314001"/>
                  </a:moveTo>
                  <a:cubicBezTo>
                    <a:pt x="1921395" y="3314001"/>
                    <a:pt x="1969754" y="3362360"/>
                    <a:pt x="1969754" y="3422013"/>
                  </a:cubicBezTo>
                  <a:cubicBezTo>
                    <a:pt x="1969754" y="3481666"/>
                    <a:pt x="1921395" y="3530025"/>
                    <a:pt x="1861742" y="3530025"/>
                  </a:cubicBezTo>
                  <a:cubicBezTo>
                    <a:pt x="1802089" y="3530025"/>
                    <a:pt x="1753730" y="3481666"/>
                    <a:pt x="1753730" y="3422013"/>
                  </a:cubicBezTo>
                  <a:cubicBezTo>
                    <a:pt x="1753730" y="3362360"/>
                    <a:pt x="1802089" y="3314001"/>
                    <a:pt x="1861742" y="3314001"/>
                  </a:cubicBezTo>
                  <a:close/>
                  <a:moveTo>
                    <a:pt x="2097646" y="2118753"/>
                  </a:moveTo>
                  <a:lnTo>
                    <a:pt x="2097646" y="2478753"/>
                  </a:lnTo>
                  <a:lnTo>
                    <a:pt x="2457646" y="2478753"/>
                  </a:lnTo>
                  <a:lnTo>
                    <a:pt x="2457646" y="2118753"/>
                  </a:lnTo>
                  <a:close/>
                  <a:moveTo>
                    <a:pt x="1476536" y="2118753"/>
                  </a:moveTo>
                  <a:lnTo>
                    <a:pt x="1476536" y="2478753"/>
                  </a:lnTo>
                  <a:lnTo>
                    <a:pt x="1836536" y="2478753"/>
                  </a:lnTo>
                  <a:lnTo>
                    <a:pt x="1836536" y="2118753"/>
                  </a:lnTo>
                  <a:close/>
                  <a:moveTo>
                    <a:pt x="2097646" y="1539638"/>
                  </a:moveTo>
                  <a:lnTo>
                    <a:pt x="2097646" y="1899638"/>
                  </a:lnTo>
                  <a:lnTo>
                    <a:pt x="2457646" y="1899638"/>
                  </a:lnTo>
                  <a:lnTo>
                    <a:pt x="2457646" y="1539638"/>
                  </a:lnTo>
                  <a:close/>
                  <a:moveTo>
                    <a:pt x="1476536" y="1539638"/>
                  </a:moveTo>
                  <a:lnTo>
                    <a:pt x="1476536" y="1899638"/>
                  </a:lnTo>
                  <a:lnTo>
                    <a:pt x="1836536" y="1899638"/>
                  </a:lnTo>
                  <a:lnTo>
                    <a:pt x="1836536" y="1539638"/>
                  </a:lnTo>
                  <a:close/>
                  <a:moveTo>
                    <a:pt x="1989788" y="770570"/>
                  </a:moveTo>
                  <a:lnTo>
                    <a:pt x="3429788" y="1850570"/>
                  </a:lnTo>
                  <a:lnTo>
                    <a:pt x="3430108" y="1850570"/>
                  </a:lnTo>
                  <a:lnTo>
                    <a:pt x="3430108" y="3938802"/>
                  </a:lnTo>
                  <a:lnTo>
                    <a:pt x="2265771" y="3938802"/>
                  </a:lnTo>
                  <a:lnTo>
                    <a:pt x="2265771" y="2786674"/>
                  </a:lnTo>
                  <a:lnTo>
                    <a:pt x="1669844" y="2786674"/>
                  </a:lnTo>
                  <a:lnTo>
                    <a:pt x="1669844" y="3938802"/>
                  </a:lnTo>
                  <a:lnTo>
                    <a:pt x="549788" y="3938802"/>
                  </a:lnTo>
                  <a:lnTo>
                    <a:pt x="549788" y="1850570"/>
                  </a:lnTo>
                  <a:close/>
                  <a:moveTo>
                    <a:pt x="1969233" y="1003"/>
                  </a:moveTo>
                  <a:cubicBezTo>
                    <a:pt x="1995162" y="-2644"/>
                    <a:pt x="2022483" y="3601"/>
                    <a:pt x="2045048" y="20601"/>
                  </a:cubicBezTo>
                  <a:lnTo>
                    <a:pt x="3894333" y="1413834"/>
                  </a:lnTo>
                  <a:cubicBezTo>
                    <a:pt x="3939464" y="1447835"/>
                    <a:pt x="3948486" y="1511986"/>
                    <a:pt x="3914485" y="1557117"/>
                  </a:cubicBezTo>
                  <a:lnTo>
                    <a:pt x="3756006" y="1767472"/>
                  </a:lnTo>
                  <a:cubicBezTo>
                    <a:pt x="3722004" y="1812603"/>
                    <a:pt x="3657854" y="1821626"/>
                    <a:pt x="3612722" y="1787625"/>
                  </a:cubicBezTo>
                  <a:lnTo>
                    <a:pt x="1967544" y="548164"/>
                  </a:lnTo>
                  <a:lnTo>
                    <a:pt x="322364" y="1787626"/>
                  </a:lnTo>
                  <a:cubicBezTo>
                    <a:pt x="277233" y="1821627"/>
                    <a:pt x="213082" y="1812604"/>
                    <a:pt x="179080" y="1767473"/>
                  </a:cubicBezTo>
                  <a:lnTo>
                    <a:pt x="20601" y="1557118"/>
                  </a:lnTo>
                  <a:cubicBezTo>
                    <a:pt x="-13400" y="1511987"/>
                    <a:pt x="-4378" y="1447836"/>
                    <a:pt x="40754" y="1413835"/>
                  </a:cubicBezTo>
                  <a:lnTo>
                    <a:pt x="1890038" y="20602"/>
                  </a:lnTo>
                  <a:cubicBezTo>
                    <a:pt x="1912604" y="3602"/>
                    <a:pt x="1939924" y="-2643"/>
                    <a:pt x="1965854" y="1004"/>
                  </a:cubicBezTo>
                  <a:lnTo>
                    <a:pt x="1967542" y="1586"/>
                  </a:lnTo>
                  <a:cubicBezTo>
                    <a:pt x="1968071" y="1171"/>
                    <a:pt x="1968652" y="1085"/>
                    <a:pt x="1969233" y="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4669277" y="287254"/>
            <a:ext cx="7227448" cy="724247"/>
          </a:xfrm>
        </p:spPr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22">
            <a:extLst>
              <a:ext uri="{FF2B5EF4-FFF2-40B4-BE49-F238E27FC236}">
                <a16:creationId xmlns:a16="http://schemas.microsoft.com/office/drawing/2014/main" id="{428F02BC-50AF-479A-AD96-7125AF4E06E3}"/>
              </a:ext>
            </a:extLst>
          </p:cNvPr>
          <p:cNvGrpSpPr/>
          <p:nvPr/>
        </p:nvGrpSpPr>
        <p:grpSpPr>
          <a:xfrm rot="21411753">
            <a:off x="1361920" y="1788538"/>
            <a:ext cx="3610384" cy="4475145"/>
            <a:chOff x="395536" y="1793041"/>
            <a:chExt cx="3170093" cy="3929395"/>
          </a:xfrm>
          <a:solidFill>
            <a:schemeClr val="accent1"/>
          </a:solidFill>
        </p:grpSpPr>
        <p:sp>
          <p:nvSpPr>
            <p:cNvPr id="13" name="Freeform 20">
              <a:extLst>
                <a:ext uri="{FF2B5EF4-FFF2-40B4-BE49-F238E27FC236}">
                  <a16:creationId xmlns:a16="http://schemas.microsoft.com/office/drawing/2014/main" id="{A65615E8-4A92-41F2-9315-185445C25A23}"/>
                </a:ext>
              </a:extLst>
            </p:cNvPr>
            <p:cNvSpPr/>
            <p:nvPr/>
          </p:nvSpPr>
          <p:spPr>
            <a:xfrm rot="1800000" flipH="1">
              <a:off x="705002" y="1793041"/>
              <a:ext cx="2860627" cy="3411190"/>
            </a:xfrm>
            <a:custGeom>
              <a:avLst/>
              <a:gdLst>
                <a:gd name="connsiteX0" fmla="*/ 2332439 w 2860627"/>
                <a:gd name="connsiteY0" fmla="*/ 109484 h 3334674"/>
                <a:gd name="connsiteX1" fmla="*/ 1509012 w 2860627"/>
                <a:gd name="connsiteY1" fmla="*/ 0 h 3334674"/>
                <a:gd name="connsiteX2" fmla="*/ 364700 w 2860627"/>
                <a:gd name="connsiteY2" fmla="*/ 1279977 h 3334674"/>
                <a:gd name="connsiteX3" fmla="*/ 160 w 2860627"/>
                <a:gd name="connsiteY3" fmla="*/ 1755003 h 3334674"/>
                <a:gd name="connsiteX4" fmla="*/ 286853 w 2860627"/>
                <a:gd name="connsiteY4" fmla="*/ 1930370 h 3334674"/>
                <a:gd name="connsiteX5" fmla="*/ 207417 w 2860627"/>
                <a:gd name="connsiteY5" fmla="*/ 2111278 h 3334674"/>
                <a:gd name="connsiteX6" fmla="*/ 287242 w 2860627"/>
                <a:gd name="connsiteY6" fmla="*/ 2167898 h 3334674"/>
                <a:gd name="connsiteX7" fmla="*/ 256972 w 2860627"/>
                <a:gd name="connsiteY7" fmla="*/ 2262662 h 3334674"/>
                <a:gd name="connsiteX8" fmla="*/ 368654 w 2860627"/>
                <a:gd name="connsiteY8" fmla="*/ 2376290 h 3334674"/>
                <a:gd name="connsiteX9" fmla="*/ 465657 w 2860627"/>
                <a:gd name="connsiteY9" fmla="*/ 2793853 h 3334674"/>
                <a:gd name="connsiteX10" fmla="*/ 1108723 w 2860627"/>
                <a:gd name="connsiteY10" fmla="*/ 2720803 h 3334674"/>
                <a:gd name="connsiteX11" fmla="*/ 1313164 w 2860627"/>
                <a:gd name="connsiteY11" fmla="*/ 3300023 h 3334674"/>
                <a:gd name="connsiteX12" fmla="*/ 1936108 w 2860627"/>
                <a:gd name="connsiteY12" fmla="*/ 3321065 h 3334674"/>
                <a:gd name="connsiteX13" fmla="*/ 1882503 w 2860627"/>
                <a:gd name="connsiteY13" fmla="*/ 1973867 h 3334674"/>
                <a:gd name="connsiteX14" fmla="*/ 1315566 w 2860627"/>
                <a:gd name="connsiteY14" fmla="*/ 1469419 h 3334674"/>
                <a:gd name="connsiteX15" fmla="*/ 1294771 w 2860627"/>
                <a:gd name="connsiteY15" fmla="*/ 1450917 h 3334674"/>
                <a:gd name="connsiteX16" fmla="*/ 1253957 w 2860627"/>
                <a:gd name="connsiteY16" fmla="*/ 1414601 h 3334674"/>
                <a:gd name="connsiteX17" fmla="*/ 1259713 w 2860627"/>
                <a:gd name="connsiteY17" fmla="*/ 1414265 h 3334674"/>
                <a:gd name="connsiteX18" fmla="*/ 1156260 w 2860627"/>
                <a:gd name="connsiteY18" fmla="*/ 686769 h 3334674"/>
                <a:gd name="connsiteX19" fmla="*/ 2022208 w 2860627"/>
                <a:gd name="connsiteY19" fmla="*/ 483047 h 3334674"/>
                <a:gd name="connsiteX20" fmla="*/ 2336014 w 2860627"/>
                <a:gd name="connsiteY20" fmla="*/ 897827 h 3334674"/>
                <a:gd name="connsiteX21" fmla="*/ 2860627 w 2860627"/>
                <a:gd name="connsiteY21" fmla="*/ 876952 h 3334674"/>
                <a:gd name="connsiteX22" fmla="*/ 2332439 w 2860627"/>
                <a:gd name="connsiteY22" fmla="*/ 109484 h 3334674"/>
                <a:gd name="connsiteX0" fmla="*/ 2332439 w 2860627"/>
                <a:gd name="connsiteY0" fmla="*/ 176751 h 3401941"/>
                <a:gd name="connsiteX1" fmla="*/ 1525852 w 2860627"/>
                <a:gd name="connsiteY1" fmla="*/ 0 h 3401941"/>
                <a:gd name="connsiteX2" fmla="*/ 364700 w 2860627"/>
                <a:gd name="connsiteY2" fmla="*/ 1347244 h 3401941"/>
                <a:gd name="connsiteX3" fmla="*/ 160 w 2860627"/>
                <a:gd name="connsiteY3" fmla="*/ 1822270 h 3401941"/>
                <a:gd name="connsiteX4" fmla="*/ 286853 w 2860627"/>
                <a:gd name="connsiteY4" fmla="*/ 1997637 h 3401941"/>
                <a:gd name="connsiteX5" fmla="*/ 207417 w 2860627"/>
                <a:gd name="connsiteY5" fmla="*/ 2178545 h 3401941"/>
                <a:gd name="connsiteX6" fmla="*/ 287242 w 2860627"/>
                <a:gd name="connsiteY6" fmla="*/ 2235165 h 3401941"/>
                <a:gd name="connsiteX7" fmla="*/ 256972 w 2860627"/>
                <a:gd name="connsiteY7" fmla="*/ 2329929 h 3401941"/>
                <a:gd name="connsiteX8" fmla="*/ 368654 w 2860627"/>
                <a:gd name="connsiteY8" fmla="*/ 2443557 h 3401941"/>
                <a:gd name="connsiteX9" fmla="*/ 465657 w 2860627"/>
                <a:gd name="connsiteY9" fmla="*/ 2861120 h 3401941"/>
                <a:gd name="connsiteX10" fmla="*/ 1108723 w 2860627"/>
                <a:gd name="connsiteY10" fmla="*/ 2788070 h 3401941"/>
                <a:gd name="connsiteX11" fmla="*/ 1313164 w 2860627"/>
                <a:gd name="connsiteY11" fmla="*/ 3367290 h 3401941"/>
                <a:gd name="connsiteX12" fmla="*/ 1936108 w 2860627"/>
                <a:gd name="connsiteY12" fmla="*/ 3388332 h 3401941"/>
                <a:gd name="connsiteX13" fmla="*/ 1882503 w 2860627"/>
                <a:gd name="connsiteY13" fmla="*/ 2041134 h 3401941"/>
                <a:gd name="connsiteX14" fmla="*/ 1315566 w 2860627"/>
                <a:gd name="connsiteY14" fmla="*/ 1536686 h 3401941"/>
                <a:gd name="connsiteX15" fmla="*/ 1294771 w 2860627"/>
                <a:gd name="connsiteY15" fmla="*/ 1518184 h 3401941"/>
                <a:gd name="connsiteX16" fmla="*/ 1253957 w 2860627"/>
                <a:gd name="connsiteY16" fmla="*/ 1481868 h 3401941"/>
                <a:gd name="connsiteX17" fmla="*/ 1259713 w 2860627"/>
                <a:gd name="connsiteY17" fmla="*/ 1481532 h 3401941"/>
                <a:gd name="connsiteX18" fmla="*/ 1156260 w 2860627"/>
                <a:gd name="connsiteY18" fmla="*/ 754036 h 3401941"/>
                <a:gd name="connsiteX19" fmla="*/ 2022208 w 2860627"/>
                <a:gd name="connsiteY19" fmla="*/ 550314 h 3401941"/>
                <a:gd name="connsiteX20" fmla="*/ 2336014 w 2860627"/>
                <a:gd name="connsiteY20" fmla="*/ 965094 h 3401941"/>
                <a:gd name="connsiteX21" fmla="*/ 2860627 w 2860627"/>
                <a:gd name="connsiteY21" fmla="*/ 944219 h 3401941"/>
                <a:gd name="connsiteX22" fmla="*/ 2332439 w 2860627"/>
                <a:gd name="connsiteY22" fmla="*/ 176751 h 3401941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2503 w 2860627"/>
                <a:gd name="connsiteY13" fmla="*/ 2050383 h 3411190"/>
                <a:gd name="connsiteX14" fmla="*/ 1315566 w 2860627"/>
                <a:gd name="connsiteY14" fmla="*/ 1545935 h 3411190"/>
                <a:gd name="connsiteX15" fmla="*/ 1294771 w 2860627"/>
                <a:gd name="connsiteY15" fmla="*/ 1527433 h 3411190"/>
                <a:gd name="connsiteX16" fmla="*/ 1253957 w 2860627"/>
                <a:gd name="connsiteY16" fmla="*/ 1491117 h 3411190"/>
                <a:gd name="connsiteX17" fmla="*/ 1259713 w 2860627"/>
                <a:gd name="connsiteY17" fmla="*/ 1490781 h 3411190"/>
                <a:gd name="connsiteX18" fmla="*/ 1156260 w 2860627"/>
                <a:gd name="connsiteY18" fmla="*/ 763285 h 3411190"/>
                <a:gd name="connsiteX19" fmla="*/ 2022208 w 2860627"/>
                <a:gd name="connsiteY19" fmla="*/ 559563 h 3411190"/>
                <a:gd name="connsiteX20" fmla="*/ 2336014 w 2860627"/>
                <a:gd name="connsiteY20" fmla="*/ 974343 h 3411190"/>
                <a:gd name="connsiteX21" fmla="*/ 2860627 w 2860627"/>
                <a:gd name="connsiteY21" fmla="*/ 953468 h 3411190"/>
                <a:gd name="connsiteX22" fmla="*/ 2332439 w 2860627"/>
                <a:gd name="connsiteY22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2503 w 2860627"/>
                <a:gd name="connsiteY13" fmla="*/ 2050383 h 3411190"/>
                <a:gd name="connsiteX14" fmla="*/ 1315566 w 2860627"/>
                <a:gd name="connsiteY14" fmla="*/ 1545935 h 3411190"/>
                <a:gd name="connsiteX15" fmla="*/ 1253957 w 2860627"/>
                <a:gd name="connsiteY15" fmla="*/ 1491117 h 3411190"/>
                <a:gd name="connsiteX16" fmla="*/ 1259713 w 2860627"/>
                <a:gd name="connsiteY16" fmla="*/ 1490781 h 3411190"/>
                <a:gd name="connsiteX17" fmla="*/ 1156260 w 2860627"/>
                <a:gd name="connsiteY17" fmla="*/ 763285 h 3411190"/>
                <a:gd name="connsiteX18" fmla="*/ 2022208 w 2860627"/>
                <a:gd name="connsiteY18" fmla="*/ 559563 h 3411190"/>
                <a:gd name="connsiteX19" fmla="*/ 2336014 w 2860627"/>
                <a:gd name="connsiteY19" fmla="*/ 974343 h 3411190"/>
                <a:gd name="connsiteX20" fmla="*/ 2860627 w 2860627"/>
                <a:gd name="connsiteY20" fmla="*/ 953468 h 3411190"/>
                <a:gd name="connsiteX21" fmla="*/ 2332439 w 2860627"/>
                <a:gd name="connsiteY21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2503 w 2860627"/>
                <a:gd name="connsiteY13" fmla="*/ 2050383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62177 w 2860627"/>
                <a:gd name="connsiteY13" fmla="*/ 210463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62177 w 2860627"/>
                <a:gd name="connsiteY13" fmla="*/ 210463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28840 w 2860627"/>
                <a:gd name="connsiteY13" fmla="*/ 2162380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28840 w 2860627"/>
                <a:gd name="connsiteY13" fmla="*/ 2162380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28840 w 2860627"/>
                <a:gd name="connsiteY13" fmla="*/ 2162380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6582 w 2860627"/>
                <a:gd name="connsiteY13" fmla="*/ 219571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  <a:gd name="connsiteX0" fmla="*/ 2332439 w 2860627"/>
                <a:gd name="connsiteY0" fmla="*/ 186000 h 3411190"/>
                <a:gd name="connsiteX1" fmla="*/ 1525852 w 2860627"/>
                <a:gd name="connsiteY1" fmla="*/ 9249 h 3411190"/>
                <a:gd name="connsiteX2" fmla="*/ 364700 w 2860627"/>
                <a:gd name="connsiteY2" fmla="*/ 1356493 h 3411190"/>
                <a:gd name="connsiteX3" fmla="*/ 160 w 2860627"/>
                <a:gd name="connsiteY3" fmla="*/ 1831519 h 3411190"/>
                <a:gd name="connsiteX4" fmla="*/ 286853 w 2860627"/>
                <a:gd name="connsiteY4" fmla="*/ 2006886 h 3411190"/>
                <a:gd name="connsiteX5" fmla="*/ 207417 w 2860627"/>
                <a:gd name="connsiteY5" fmla="*/ 2187794 h 3411190"/>
                <a:gd name="connsiteX6" fmla="*/ 287242 w 2860627"/>
                <a:gd name="connsiteY6" fmla="*/ 2244414 h 3411190"/>
                <a:gd name="connsiteX7" fmla="*/ 256972 w 2860627"/>
                <a:gd name="connsiteY7" fmla="*/ 2339178 h 3411190"/>
                <a:gd name="connsiteX8" fmla="*/ 368654 w 2860627"/>
                <a:gd name="connsiteY8" fmla="*/ 2452806 h 3411190"/>
                <a:gd name="connsiteX9" fmla="*/ 465657 w 2860627"/>
                <a:gd name="connsiteY9" fmla="*/ 2870369 h 3411190"/>
                <a:gd name="connsiteX10" fmla="*/ 1108723 w 2860627"/>
                <a:gd name="connsiteY10" fmla="*/ 2797319 h 3411190"/>
                <a:gd name="connsiteX11" fmla="*/ 1313164 w 2860627"/>
                <a:gd name="connsiteY11" fmla="*/ 3376539 h 3411190"/>
                <a:gd name="connsiteX12" fmla="*/ 1936108 w 2860627"/>
                <a:gd name="connsiteY12" fmla="*/ 3397581 h 3411190"/>
                <a:gd name="connsiteX13" fmla="*/ 1886582 w 2860627"/>
                <a:gd name="connsiteY13" fmla="*/ 2195718 h 3411190"/>
                <a:gd name="connsiteX14" fmla="*/ 1253957 w 2860627"/>
                <a:gd name="connsiteY14" fmla="*/ 1491117 h 3411190"/>
                <a:gd name="connsiteX15" fmla="*/ 1259713 w 2860627"/>
                <a:gd name="connsiteY15" fmla="*/ 1490781 h 3411190"/>
                <a:gd name="connsiteX16" fmla="*/ 1156260 w 2860627"/>
                <a:gd name="connsiteY16" fmla="*/ 763285 h 3411190"/>
                <a:gd name="connsiteX17" fmla="*/ 2022208 w 2860627"/>
                <a:gd name="connsiteY17" fmla="*/ 559563 h 3411190"/>
                <a:gd name="connsiteX18" fmla="*/ 2336014 w 2860627"/>
                <a:gd name="connsiteY18" fmla="*/ 974343 h 3411190"/>
                <a:gd name="connsiteX19" fmla="*/ 2860627 w 2860627"/>
                <a:gd name="connsiteY19" fmla="*/ 953468 h 3411190"/>
                <a:gd name="connsiteX20" fmla="*/ 2332439 w 2860627"/>
                <a:gd name="connsiteY20" fmla="*/ 186000 h 34111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2860627" h="3411190">
                  <a:moveTo>
                    <a:pt x="2332439" y="186000"/>
                  </a:moveTo>
                  <a:cubicBezTo>
                    <a:pt x="2114028" y="67375"/>
                    <a:pt x="1894506" y="-31252"/>
                    <a:pt x="1525852" y="9249"/>
                  </a:cubicBezTo>
                  <a:cubicBezTo>
                    <a:pt x="735732" y="27225"/>
                    <a:pt x="265149" y="734924"/>
                    <a:pt x="364700" y="1356493"/>
                  </a:cubicBezTo>
                  <a:cubicBezTo>
                    <a:pt x="243187" y="1514835"/>
                    <a:pt x="-7219" y="1802068"/>
                    <a:pt x="160" y="1831519"/>
                  </a:cubicBezTo>
                  <a:cubicBezTo>
                    <a:pt x="17130" y="1925603"/>
                    <a:pt x="185001" y="1956813"/>
                    <a:pt x="286853" y="2006886"/>
                  </a:cubicBezTo>
                  <a:cubicBezTo>
                    <a:pt x="253040" y="2069284"/>
                    <a:pt x="200362" y="2166263"/>
                    <a:pt x="207417" y="2187794"/>
                  </a:cubicBezTo>
                  <a:cubicBezTo>
                    <a:pt x="222499" y="2208763"/>
                    <a:pt x="256442" y="2226588"/>
                    <a:pt x="287242" y="2244414"/>
                  </a:cubicBezTo>
                  <a:cubicBezTo>
                    <a:pt x="277153" y="2276002"/>
                    <a:pt x="241912" y="2313878"/>
                    <a:pt x="256972" y="2339178"/>
                  </a:cubicBezTo>
                  <a:cubicBezTo>
                    <a:pt x="285816" y="2378102"/>
                    <a:pt x="349241" y="2404451"/>
                    <a:pt x="368654" y="2452806"/>
                  </a:cubicBezTo>
                  <a:cubicBezTo>
                    <a:pt x="412514" y="2527024"/>
                    <a:pt x="255179" y="2774145"/>
                    <a:pt x="465657" y="2870369"/>
                  </a:cubicBezTo>
                  <a:cubicBezTo>
                    <a:pt x="653816" y="2944521"/>
                    <a:pt x="911133" y="2842626"/>
                    <a:pt x="1108723" y="2797319"/>
                  </a:cubicBezTo>
                  <a:cubicBezTo>
                    <a:pt x="1261750" y="2755661"/>
                    <a:pt x="1267023" y="3179274"/>
                    <a:pt x="1313164" y="3376539"/>
                  </a:cubicBezTo>
                  <a:cubicBezTo>
                    <a:pt x="1541931" y="3416747"/>
                    <a:pt x="1746247" y="3419423"/>
                    <a:pt x="1936108" y="3397581"/>
                  </a:cubicBezTo>
                  <a:cubicBezTo>
                    <a:pt x="1911464" y="2966600"/>
                    <a:pt x="1933512" y="2397598"/>
                    <a:pt x="1886582" y="2195718"/>
                  </a:cubicBezTo>
                  <a:cubicBezTo>
                    <a:pt x="1843777" y="1980896"/>
                    <a:pt x="1445585" y="1714871"/>
                    <a:pt x="1253957" y="1491117"/>
                  </a:cubicBezTo>
                  <a:lnTo>
                    <a:pt x="1259713" y="1490781"/>
                  </a:lnTo>
                  <a:cubicBezTo>
                    <a:pt x="1069359" y="1294123"/>
                    <a:pt x="1020028" y="999248"/>
                    <a:pt x="1156260" y="763285"/>
                  </a:cubicBezTo>
                  <a:cubicBezTo>
                    <a:pt x="1324542" y="471813"/>
                    <a:pt x="1712240" y="380603"/>
                    <a:pt x="2022208" y="559563"/>
                  </a:cubicBezTo>
                  <a:cubicBezTo>
                    <a:pt x="2187368" y="654919"/>
                    <a:pt x="2297137" y="807738"/>
                    <a:pt x="2336014" y="974343"/>
                  </a:cubicBezTo>
                  <a:lnTo>
                    <a:pt x="2860627" y="953468"/>
                  </a:lnTo>
                  <a:cubicBezTo>
                    <a:pt x="2773794" y="641332"/>
                    <a:pt x="2600917" y="331818"/>
                    <a:pt x="2332439" y="1860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Oval 21">
              <a:extLst>
                <a:ext uri="{FF2B5EF4-FFF2-40B4-BE49-F238E27FC236}">
                  <a16:creationId xmlns:a16="http://schemas.microsoft.com/office/drawing/2014/main" id="{CA503711-841A-453D-8425-0699D68A2750}"/>
                </a:ext>
              </a:extLst>
            </p:cNvPr>
            <p:cNvSpPr/>
            <p:nvPr/>
          </p:nvSpPr>
          <p:spPr>
            <a:xfrm>
              <a:off x="395536" y="4869725"/>
              <a:ext cx="852711" cy="8527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6" name="그룹 65">
            <a:extLst>
              <a:ext uri="{FF2B5EF4-FFF2-40B4-BE49-F238E27FC236}">
                <a16:creationId xmlns:a16="http://schemas.microsoft.com/office/drawing/2014/main" id="{BD90BE8D-34FF-4EE1-A71A-9C380D6F4EA1}"/>
              </a:ext>
            </a:extLst>
          </p:cNvPr>
          <p:cNvGrpSpPr/>
          <p:nvPr/>
        </p:nvGrpSpPr>
        <p:grpSpPr>
          <a:xfrm>
            <a:off x="5891627" y="1569745"/>
            <a:ext cx="5244908" cy="939797"/>
            <a:chOff x="491556" y="1340768"/>
            <a:chExt cx="4080444" cy="939797"/>
          </a:xfrm>
        </p:grpSpPr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98A99F31-512A-4E8C-A8DD-CF416F77CCDC}"/>
                </a:ext>
              </a:extLst>
            </p:cNvPr>
            <p:cNvSpPr txBox="1"/>
            <p:nvPr/>
          </p:nvSpPr>
          <p:spPr>
            <a:xfrm>
              <a:off x="491556" y="1634234"/>
              <a:ext cx="408044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209AA9DE-9C8A-4EE6-B733-8D17A2847E1A}"/>
                </a:ext>
              </a:extLst>
            </p:cNvPr>
            <p:cNvSpPr txBox="1"/>
            <p:nvPr/>
          </p:nvSpPr>
          <p:spPr>
            <a:xfrm>
              <a:off x="491556" y="1340768"/>
              <a:ext cx="408044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69" name="Group 35">
            <a:extLst>
              <a:ext uri="{FF2B5EF4-FFF2-40B4-BE49-F238E27FC236}">
                <a16:creationId xmlns:a16="http://schemas.microsoft.com/office/drawing/2014/main" id="{995B16E8-AC17-4584-A3B6-516545B8B26A}"/>
              </a:ext>
            </a:extLst>
          </p:cNvPr>
          <p:cNvGrpSpPr/>
          <p:nvPr/>
        </p:nvGrpSpPr>
        <p:grpSpPr>
          <a:xfrm>
            <a:off x="6081416" y="3327127"/>
            <a:ext cx="2020842" cy="863358"/>
            <a:chOff x="803640" y="3362835"/>
            <a:chExt cx="2059657" cy="863358"/>
          </a:xfrm>
        </p:grpSpPr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EAD4BEEA-8C84-480C-A3BB-8E96EB4125B0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E483A249-A5C4-40A0-84E1-21979715C34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72" name="Oval 38">
            <a:extLst>
              <a:ext uri="{FF2B5EF4-FFF2-40B4-BE49-F238E27FC236}">
                <a16:creationId xmlns:a16="http://schemas.microsoft.com/office/drawing/2014/main" id="{D2EAA075-F370-4FE7-BDF9-68A0DB0BCBF6}"/>
              </a:ext>
            </a:extLst>
          </p:cNvPr>
          <p:cNvSpPr/>
          <p:nvPr/>
        </p:nvSpPr>
        <p:spPr>
          <a:xfrm>
            <a:off x="9672128" y="2650145"/>
            <a:ext cx="509348" cy="509348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Oval 39">
            <a:extLst>
              <a:ext uri="{FF2B5EF4-FFF2-40B4-BE49-F238E27FC236}">
                <a16:creationId xmlns:a16="http://schemas.microsoft.com/office/drawing/2014/main" id="{0D8294D4-F887-480E-A4C2-0A74E9A977CF}"/>
              </a:ext>
            </a:extLst>
          </p:cNvPr>
          <p:cNvSpPr/>
          <p:nvPr/>
        </p:nvSpPr>
        <p:spPr>
          <a:xfrm>
            <a:off x="6847385" y="2674255"/>
            <a:ext cx="509348" cy="509348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74" name="Group 42">
            <a:extLst>
              <a:ext uri="{FF2B5EF4-FFF2-40B4-BE49-F238E27FC236}">
                <a16:creationId xmlns:a16="http://schemas.microsoft.com/office/drawing/2014/main" id="{C1089A22-92B4-441B-B45E-080A5C1BF2CF}"/>
              </a:ext>
            </a:extLst>
          </p:cNvPr>
          <p:cNvGrpSpPr/>
          <p:nvPr/>
        </p:nvGrpSpPr>
        <p:grpSpPr>
          <a:xfrm>
            <a:off x="8914420" y="3327127"/>
            <a:ext cx="2020842" cy="863358"/>
            <a:chOff x="803640" y="3362835"/>
            <a:chExt cx="2059657" cy="863358"/>
          </a:xfrm>
        </p:grpSpPr>
        <p:sp>
          <p:nvSpPr>
            <p:cNvPr id="75" name="TextBox 74">
              <a:extLst>
                <a:ext uri="{FF2B5EF4-FFF2-40B4-BE49-F238E27FC236}">
                  <a16:creationId xmlns:a16="http://schemas.microsoft.com/office/drawing/2014/main" id="{1E401194-A473-4186-8FF8-BC8F1777DEE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6" name="TextBox 75">
              <a:extLst>
                <a:ext uri="{FF2B5EF4-FFF2-40B4-BE49-F238E27FC236}">
                  <a16:creationId xmlns:a16="http://schemas.microsoft.com/office/drawing/2014/main" id="{AB6FAC34-C964-45E3-95D9-60408CF69A96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7" name="Group 46">
            <a:extLst>
              <a:ext uri="{FF2B5EF4-FFF2-40B4-BE49-F238E27FC236}">
                <a16:creationId xmlns:a16="http://schemas.microsoft.com/office/drawing/2014/main" id="{40AF2946-7995-447E-893A-6F27BF59CD4A}"/>
              </a:ext>
            </a:extLst>
          </p:cNvPr>
          <p:cNvGrpSpPr/>
          <p:nvPr/>
        </p:nvGrpSpPr>
        <p:grpSpPr>
          <a:xfrm>
            <a:off x="6071203" y="5027147"/>
            <a:ext cx="2020842" cy="863358"/>
            <a:chOff x="803640" y="3362835"/>
            <a:chExt cx="2059657" cy="863358"/>
          </a:xfrm>
        </p:grpSpPr>
        <p:sp>
          <p:nvSpPr>
            <p:cNvPr id="78" name="TextBox 77">
              <a:extLst>
                <a:ext uri="{FF2B5EF4-FFF2-40B4-BE49-F238E27FC236}">
                  <a16:creationId xmlns:a16="http://schemas.microsoft.com/office/drawing/2014/main" id="{1B3AC7A0-BFAD-4560-AEEF-390EB4C83B36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79" name="TextBox 78">
              <a:extLst>
                <a:ext uri="{FF2B5EF4-FFF2-40B4-BE49-F238E27FC236}">
                  <a16:creationId xmlns:a16="http://schemas.microsoft.com/office/drawing/2014/main" id="{2A676561-1713-4E25-88FC-D7BDC80CA83A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0" name="Oval 49">
            <a:extLst>
              <a:ext uri="{FF2B5EF4-FFF2-40B4-BE49-F238E27FC236}">
                <a16:creationId xmlns:a16="http://schemas.microsoft.com/office/drawing/2014/main" id="{C6E3FB90-5959-40D2-85E5-A70C6ACC5541}"/>
              </a:ext>
            </a:extLst>
          </p:cNvPr>
          <p:cNvSpPr/>
          <p:nvPr/>
        </p:nvSpPr>
        <p:spPr>
          <a:xfrm>
            <a:off x="9661915" y="4350165"/>
            <a:ext cx="509348" cy="509348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1" name="Oval 50">
            <a:extLst>
              <a:ext uri="{FF2B5EF4-FFF2-40B4-BE49-F238E27FC236}">
                <a16:creationId xmlns:a16="http://schemas.microsoft.com/office/drawing/2014/main" id="{AECB2A2F-A6EC-467F-BC30-4B6917172A60}"/>
              </a:ext>
            </a:extLst>
          </p:cNvPr>
          <p:cNvSpPr/>
          <p:nvPr/>
        </p:nvSpPr>
        <p:spPr>
          <a:xfrm>
            <a:off x="6837172" y="4374275"/>
            <a:ext cx="509348" cy="509348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2" name="Group 53">
            <a:extLst>
              <a:ext uri="{FF2B5EF4-FFF2-40B4-BE49-F238E27FC236}">
                <a16:creationId xmlns:a16="http://schemas.microsoft.com/office/drawing/2014/main" id="{AB82386F-91B9-4958-A3C1-A5D79A29C52F}"/>
              </a:ext>
            </a:extLst>
          </p:cNvPr>
          <p:cNvGrpSpPr/>
          <p:nvPr/>
        </p:nvGrpSpPr>
        <p:grpSpPr>
          <a:xfrm>
            <a:off x="8904207" y="5027147"/>
            <a:ext cx="2020842" cy="863358"/>
            <a:chOff x="803640" y="3362835"/>
            <a:chExt cx="2059657" cy="863358"/>
          </a:xfrm>
        </p:grpSpPr>
        <p:sp>
          <p:nvSpPr>
            <p:cNvPr id="83" name="TextBox 82">
              <a:extLst>
                <a:ext uri="{FF2B5EF4-FFF2-40B4-BE49-F238E27FC236}">
                  <a16:creationId xmlns:a16="http://schemas.microsoft.com/office/drawing/2014/main" id="{0FCABDDC-3959-48F0-A068-75FDE4503C82}"/>
                </a:ext>
              </a:extLst>
            </p:cNvPr>
            <p:cNvSpPr txBox="1"/>
            <p:nvPr/>
          </p:nvSpPr>
          <p:spPr>
            <a:xfrm>
              <a:off x="803640" y="3579862"/>
              <a:ext cx="2059657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4" name="TextBox 83">
              <a:extLst>
                <a:ext uri="{FF2B5EF4-FFF2-40B4-BE49-F238E27FC236}">
                  <a16:creationId xmlns:a16="http://schemas.microsoft.com/office/drawing/2014/main" id="{1FD8DF40-DA4C-4306-97D8-B704A6437C81}"/>
                </a:ext>
              </a:extLst>
            </p:cNvPr>
            <p:cNvSpPr txBox="1"/>
            <p:nvPr/>
          </p:nvSpPr>
          <p:spPr>
            <a:xfrm>
              <a:off x="803640" y="3362835"/>
              <a:ext cx="205965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5" name="Oval 7">
            <a:extLst>
              <a:ext uri="{FF2B5EF4-FFF2-40B4-BE49-F238E27FC236}">
                <a16:creationId xmlns:a16="http://schemas.microsoft.com/office/drawing/2014/main" id="{660D8D50-117B-434F-92A9-D82E7092682D}"/>
              </a:ext>
            </a:extLst>
          </p:cNvPr>
          <p:cNvSpPr/>
          <p:nvPr/>
        </p:nvSpPr>
        <p:spPr>
          <a:xfrm>
            <a:off x="9827317" y="4448663"/>
            <a:ext cx="228752" cy="300480"/>
          </a:xfrm>
          <a:custGeom>
            <a:avLst/>
            <a:gdLst/>
            <a:ahLst/>
            <a:cxnLst/>
            <a:rect l="l" t="t" r="r" b="b"/>
            <a:pathLst>
              <a:path w="3025265" h="3973870">
                <a:moveTo>
                  <a:pt x="1048235" y="955278"/>
                </a:moveTo>
                <a:cubicBezTo>
                  <a:pt x="1143886" y="955278"/>
                  <a:pt x="1221426" y="1089843"/>
                  <a:pt x="1221426" y="1255837"/>
                </a:cubicBezTo>
                <a:cubicBezTo>
                  <a:pt x="1221426" y="1421831"/>
                  <a:pt x="1143886" y="1556396"/>
                  <a:pt x="1048235" y="1556396"/>
                </a:cubicBezTo>
                <a:cubicBezTo>
                  <a:pt x="952584" y="1556396"/>
                  <a:pt x="875044" y="1421831"/>
                  <a:pt x="875044" y="1255837"/>
                </a:cubicBezTo>
                <a:cubicBezTo>
                  <a:pt x="875044" y="1089843"/>
                  <a:pt x="952584" y="955278"/>
                  <a:pt x="1048235" y="955278"/>
                </a:cubicBezTo>
                <a:close/>
                <a:moveTo>
                  <a:pt x="805954" y="648071"/>
                </a:moveTo>
                <a:lnTo>
                  <a:pt x="805954" y="1853034"/>
                </a:lnTo>
                <a:cubicBezTo>
                  <a:pt x="805954" y="1947724"/>
                  <a:pt x="869395" y="2027597"/>
                  <a:pt x="956357" y="2051540"/>
                </a:cubicBezTo>
                <a:lnTo>
                  <a:pt x="956356" y="2473030"/>
                </a:lnTo>
                <a:cubicBezTo>
                  <a:pt x="956356" y="2523517"/>
                  <a:pt x="997284" y="2564445"/>
                  <a:pt x="1047771" y="2564445"/>
                </a:cubicBezTo>
                <a:cubicBezTo>
                  <a:pt x="1098258" y="2564445"/>
                  <a:pt x="1139186" y="2523517"/>
                  <a:pt x="1139186" y="2473030"/>
                </a:cubicBezTo>
                <a:lnTo>
                  <a:pt x="1139186" y="2051828"/>
                </a:lnTo>
                <a:cubicBezTo>
                  <a:pt x="1226618" y="2028173"/>
                  <a:pt x="1290517" y="1948066"/>
                  <a:pt x="1290517" y="1853034"/>
                </a:cubicBezTo>
                <a:lnTo>
                  <a:pt x="1290517" y="649328"/>
                </a:lnTo>
                <a:cubicBezTo>
                  <a:pt x="1740927" y="708507"/>
                  <a:pt x="2088232" y="1094132"/>
                  <a:pt x="2088232" y="1560875"/>
                </a:cubicBezTo>
                <a:lnTo>
                  <a:pt x="2088232" y="2137870"/>
                </a:lnTo>
                <a:lnTo>
                  <a:pt x="2088233" y="2137870"/>
                </a:lnTo>
                <a:lnTo>
                  <a:pt x="2088233" y="3055870"/>
                </a:lnTo>
                <a:cubicBezTo>
                  <a:pt x="2088233" y="3562867"/>
                  <a:pt x="1677230" y="3973870"/>
                  <a:pt x="1170233" y="3973870"/>
                </a:cubicBezTo>
                <a:lnTo>
                  <a:pt x="918001" y="3973870"/>
                </a:lnTo>
                <a:cubicBezTo>
                  <a:pt x="411004" y="3973870"/>
                  <a:pt x="1" y="3562867"/>
                  <a:pt x="1" y="3055870"/>
                </a:cubicBezTo>
                <a:lnTo>
                  <a:pt x="1" y="2152339"/>
                </a:lnTo>
                <a:lnTo>
                  <a:pt x="0" y="2152339"/>
                </a:lnTo>
                <a:lnTo>
                  <a:pt x="0" y="1560875"/>
                </a:lnTo>
                <a:cubicBezTo>
                  <a:pt x="0" y="1091278"/>
                  <a:pt x="351565" y="703794"/>
                  <a:pt x="805954" y="648071"/>
                </a:cubicBezTo>
                <a:close/>
                <a:moveTo>
                  <a:pt x="1619797" y="91"/>
                </a:moveTo>
                <a:cubicBezTo>
                  <a:pt x="1732841" y="1988"/>
                  <a:pt x="1845389" y="33430"/>
                  <a:pt x="1945434" y="94215"/>
                </a:cubicBezTo>
                <a:cubicBezTo>
                  <a:pt x="2133478" y="208468"/>
                  <a:pt x="2249869" y="409692"/>
                  <a:pt x="2255221" y="627780"/>
                </a:cubicBezTo>
                <a:lnTo>
                  <a:pt x="2257891" y="627572"/>
                </a:lnTo>
                <a:cubicBezTo>
                  <a:pt x="2272309" y="812739"/>
                  <a:pt x="2385479" y="975734"/>
                  <a:pt x="2553934" y="1053951"/>
                </a:cubicBezTo>
                <a:cubicBezTo>
                  <a:pt x="2706200" y="1124651"/>
                  <a:pt x="2882234" y="1116149"/>
                  <a:pt x="3025265" y="1032491"/>
                </a:cubicBezTo>
                <a:lnTo>
                  <a:pt x="3025265" y="1181594"/>
                </a:lnTo>
                <a:cubicBezTo>
                  <a:pt x="2858744" y="1255002"/>
                  <a:pt x="2666516" y="1253932"/>
                  <a:pt x="2497514" y="1175460"/>
                </a:cubicBezTo>
                <a:cubicBezTo>
                  <a:pt x="2293602" y="1080779"/>
                  <a:pt x="2153951" y="887555"/>
                  <a:pt x="2128339" y="665512"/>
                </a:cubicBezTo>
                <a:lnTo>
                  <a:pt x="2122734" y="665324"/>
                </a:lnTo>
                <a:cubicBezTo>
                  <a:pt x="2128967" y="479701"/>
                  <a:pt x="2034597" y="305147"/>
                  <a:pt x="1875870" y="208708"/>
                </a:cubicBezTo>
                <a:cubicBezTo>
                  <a:pt x="1717143" y="112268"/>
                  <a:pt x="1518741" y="108938"/>
                  <a:pt x="1356867" y="199997"/>
                </a:cubicBezTo>
                <a:cubicBezTo>
                  <a:pt x="1194993" y="291056"/>
                  <a:pt x="1094818" y="462344"/>
                  <a:pt x="1094818" y="648071"/>
                </a:cubicBezTo>
                <a:lnTo>
                  <a:pt x="960849" y="648071"/>
                </a:lnTo>
                <a:cubicBezTo>
                  <a:pt x="960849" y="413945"/>
                  <a:pt x="1087128" y="198021"/>
                  <a:pt x="1291185" y="83234"/>
                </a:cubicBezTo>
                <a:cubicBezTo>
                  <a:pt x="1393213" y="25840"/>
                  <a:pt x="1506753" y="-1807"/>
                  <a:pt x="1619797" y="9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6" name="Trapezoid 10">
            <a:extLst>
              <a:ext uri="{FF2B5EF4-FFF2-40B4-BE49-F238E27FC236}">
                <a16:creationId xmlns:a16="http://schemas.microsoft.com/office/drawing/2014/main" id="{A06C708C-7CDD-4835-A28B-9DAA38427005}"/>
              </a:ext>
            </a:extLst>
          </p:cNvPr>
          <p:cNvSpPr>
            <a:spLocks noChangeAspect="1"/>
          </p:cNvSpPr>
          <p:nvPr/>
        </p:nvSpPr>
        <p:spPr>
          <a:xfrm>
            <a:off x="6973505" y="2811167"/>
            <a:ext cx="257108" cy="256807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7" name="Rounded Rectangle 1">
            <a:extLst>
              <a:ext uri="{FF2B5EF4-FFF2-40B4-BE49-F238E27FC236}">
                <a16:creationId xmlns:a16="http://schemas.microsoft.com/office/drawing/2014/main" id="{19D2079D-977F-4847-8A09-F55C2474B401}"/>
              </a:ext>
            </a:extLst>
          </p:cNvPr>
          <p:cNvSpPr>
            <a:spLocks noChangeAspect="1"/>
          </p:cNvSpPr>
          <p:nvPr/>
        </p:nvSpPr>
        <p:spPr>
          <a:xfrm>
            <a:off x="6972083" y="4508755"/>
            <a:ext cx="239509" cy="240388"/>
          </a:xfrm>
          <a:custGeom>
            <a:avLst/>
            <a:gdLst/>
            <a:ahLst/>
            <a:cxnLst/>
            <a:rect l="l" t="t" r="r" b="b"/>
            <a:pathLst>
              <a:path w="3888432" h="3902714">
                <a:moveTo>
                  <a:pt x="1113894" y="3227140"/>
                </a:moveTo>
                <a:lnTo>
                  <a:pt x="2774538" y="3227140"/>
                </a:lnTo>
                <a:cubicBezTo>
                  <a:pt x="2813020" y="3227140"/>
                  <a:pt x="2844216" y="3258336"/>
                  <a:pt x="2844216" y="3296818"/>
                </a:cubicBezTo>
                <a:lnTo>
                  <a:pt x="2844216" y="3337462"/>
                </a:lnTo>
                <a:cubicBezTo>
                  <a:pt x="2844216" y="3375944"/>
                  <a:pt x="2813020" y="3407140"/>
                  <a:pt x="2774538" y="3407140"/>
                </a:cubicBezTo>
                <a:lnTo>
                  <a:pt x="1113894" y="3407140"/>
                </a:lnTo>
                <a:cubicBezTo>
                  <a:pt x="1075412" y="3407140"/>
                  <a:pt x="1044216" y="3375944"/>
                  <a:pt x="1044216" y="3337462"/>
                </a:cubicBezTo>
                <a:lnTo>
                  <a:pt x="1044216" y="3296818"/>
                </a:lnTo>
                <a:cubicBezTo>
                  <a:pt x="1044216" y="3258336"/>
                  <a:pt x="1075412" y="3227140"/>
                  <a:pt x="1113894" y="3227140"/>
                </a:cubicBezTo>
                <a:close/>
                <a:moveTo>
                  <a:pt x="1111898" y="2923315"/>
                </a:moveTo>
                <a:lnTo>
                  <a:pt x="2772542" y="2923315"/>
                </a:lnTo>
                <a:cubicBezTo>
                  <a:pt x="2811024" y="2923315"/>
                  <a:pt x="2842220" y="2954511"/>
                  <a:pt x="2842220" y="2992993"/>
                </a:cubicBezTo>
                <a:lnTo>
                  <a:pt x="2842220" y="3033637"/>
                </a:lnTo>
                <a:cubicBezTo>
                  <a:pt x="2842220" y="3072119"/>
                  <a:pt x="2811024" y="3103315"/>
                  <a:pt x="2772542" y="3103315"/>
                </a:cubicBezTo>
                <a:lnTo>
                  <a:pt x="1111898" y="3103315"/>
                </a:lnTo>
                <a:cubicBezTo>
                  <a:pt x="1073416" y="3103315"/>
                  <a:pt x="1042220" y="3072119"/>
                  <a:pt x="1042220" y="3033637"/>
                </a:cubicBezTo>
                <a:lnTo>
                  <a:pt x="1042220" y="2992993"/>
                </a:lnTo>
                <a:cubicBezTo>
                  <a:pt x="1042220" y="2954511"/>
                  <a:pt x="1073416" y="2923315"/>
                  <a:pt x="1111898" y="2923315"/>
                </a:cubicBezTo>
                <a:close/>
                <a:moveTo>
                  <a:pt x="495275" y="2664296"/>
                </a:moveTo>
                <a:lnTo>
                  <a:pt x="853982" y="2664296"/>
                </a:lnTo>
                <a:lnTo>
                  <a:pt x="853982" y="3560524"/>
                </a:lnTo>
                <a:lnTo>
                  <a:pt x="3006222" y="3560524"/>
                </a:lnTo>
                <a:lnTo>
                  <a:pt x="3006222" y="2664296"/>
                </a:lnTo>
                <a:lnTo>
                  <a:pt x="3364929" y="2664296"/>
                </a:lnTo>
                <a:lnTo>
                  <a:pt x="3364929" y="3902714"/>
                </a:lnTo>
                <a:lnTo>
                  <a:pt x="495275" y="3902714"/>
                </a:lnTo>
                <a:close/>
                <a:moveTo>
                  <a:pt x="1113894" y="2619490"/>
                </a:moveTo>
                <a:lnTo>
                  <a:pt x="2774538" y="2619490"/>
                </a:lnTo>
                <a:cubicBezTo>
                  <a:pt x="2813020" y="2619490"/>
                  <a:pt x="2844216" y="2650686"/>
                  <a:pt x="2844216" y="2689168"/>
                </a:cubicBezTo>
                <a:lnTo>
                  <a:pt x="2844216" y="2729812"/>
                </a:lnTo>
                <a:cubicBezTo>
                  <a:pt x="2844216" y="2768294"/>
                  <a:pt x="2813020" y="2799490"/>
                  <a:pt x="2774538" y="2799490"/>
                </a:cubicBezTo>
                <a:lnTo>
                  <a:pt x="1113894" y="2799490"/>
                </a:lnTo>
                <a:cubicBezTo>
                  <a:pt x="1075412" y="2799490"/>
                  <a:pt x="1044216" y="2768294"/>
                  <a:pt x="1044216" y="2729812"/>
                </a:cubicBezTo>
                <a:lnTo>
                  <a:pt x="1044216" y="2689168"/>
                </a:lnTo>
                <a:cubicBezTo>
                  <a:pt x="1044216" y="2650686"/>
                  <a:pt x="1075412" y="2619490"/>
                  <a:pt x="1113894" y="2619490"/>
                </a:cubicBezTo>
                <a:close/>
                <a:moveTo>
                  <a:pt x="3183220" y="1512740"/>
                </a:moveTo>
                <a:cubicBezTo>
                  <a:pt x="3130821" y="1512740"/>
                  <a:pt x="3088344" y="1555217"/>
                  <a:pt x="3088344" y="1607616"/>
                </a:cubicBezTo>
                <a:lnTo>
                  <a:pt x="3088344" y="1777903"/>
                </a:lnTo>
                <a:cubicBezTo>
                  <a:pt x="3088344" y="1830302"/>
                  <a:pt x="3130821" y="1872779"/>
                  <a:pt x="3183220" y="1872779"/>
                </a:cubicBezTo>
                <a:lnTo>
                  <a:pt x="3334111" y="1872779"/>
                </a:lnTo>
                <a:cubicBezTo>
                  <a:pt x="3386510" y="1872779"/>
                  <a:pt x="3428987" y="1830302"/>
                  <a:pt x="3428987" y="1777903"/>
                </a:cubicBezTo>
                <a:lnTo>
                  <a:pt x="3428987" y="1607616"/>
                </a:lnTo>
                <a:cubicBezTo>
                  <a:pt x="3428987" y="1555217"/>
                  <a:pt x="3386510" y="1512740"/>
                  <a:pt x="3334111" y="1512740"/>
                </a:cubicBezTo>
                <a:close/>
                <a:moveTo>
                  <a:pt x="317370" y="1192161"/>
                </a:moveTo>
                <a:lnTo>
                  <a:pt x="3571062" y="1192161"/>
                </a:lnTo>
                <a:cubicBezTo>
                  <a:pt x="3746341" y="1192161"/>
                  <a:pt x="3888432" y="1369515"/>
                  <a:pt x="3888432" y="1588294"/>
                </a:cubicBezTo>
                <a:lnTo>
                  <a:pt x="3888432" y="3172779"/>
                </a:lnTo>
                <a:cubicBezTo>
                  <a:pt x="3888432" y="3391558"/>
                  <a:pt x="3746341" y="3568912"/>
                  <a:pt x="3571062" y="3568912"/>
                </a:cubicBezTo>
                <a:lnTo>
                  <a:pt x="3484959" y="3568912"/>
                </a:lnTo>
                <a:lnTo>
                  <a:pt x="3484959" y="2490370"/>
                </a:lnTo>
                <a:lnTo>
                  <a:pt x="388615" y="2490370"/>
                </a:lnTo>
                <a:lnTo>
                  <a:pt x="388615" y="3568912"/>
                </a:lnTo>
                <a:lnTo>
                  <a:pt x="317370" y="3568912"/>
                </a:lnTo>
                <a:cubicBezTo>
                  <a:pt x="142091" y="3568912"/>
                  <a:pt x="0" y="3391558"/>
                  <a:pt x="0" y="3172779"/>
                </a:cubicBezTo>
                <a:lnTo>
                  <a:pt x="0" y="1588294"/>
                </a:lnTo>
                <a:cubicBezTo>
                  <a:pt x="0" y="1369515"/>
                  <a:pt x="142091" y="1192161"/>
                  <a:pt x="317370" y="1192161"/>
                </a:cubicBezTo>
                <a:close/>
                <a:moveTo>
                  <a:pt x="3010811" y="792088"/>
                </a:moveTo>
                <a:lnTo>
                  <a:pt x="3369518" y="792088"/>
                </a:lnTo>
                <a:lnTo>
                  <a:pt x="3369518" y="1080119"/>
                </a:lnTo>
                <a:lnTo>
                  <a:pt x="3010811" y="1080119"/>
                </a:lnTo>
                <a:close/>
                <a:moveTo>
                  <a:pt x="2700857" y="0"/>
                </a:moveTo>
                <a:lnTo>
                  <a:pt x="3329483" y="698376"/>
                </a:lnTo>
                <a:lnTo>
                  <a:pt x="2700857" y="698376"/>
                </a:lnTo>
                <a:close/>
                <a:moveTo>
                  <a:pt x="499864" y="0"/>
                </a:moveTo>
                <a:lnTo>
                  <a:pt x="2592288" y="0"/>
                </a:lnTo>
                <a:lnTo>
                  <a:pt x="2592288" y="298450"/>
                </a:lnTo>
                <a:lnTo>
                  <a:pt x="858571" y="298450"/>
                </a:lnTo>
                <a:lnTo>
                  <a:pt x="858571" y="1080119"/>
                </a:lnTo>
                <a:lnTo>
                  <a:pt x="499864" y="108011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8" name="Round Same Side Corner Rectangle 7">
            <a:extLst>
              <a:ext uri="{FF2B5EF4-FFF2-40B4-BE49-F238E27FC236}">
                <a16:creationId xmlns:a16="http://schemas.microsoft.com/office/drawing/2014/main" id="{F0A0C0AF-FB4F-4909-A9B0-3837D68D76B7}"/>
              </a:ext>
            </a:extLst>
          </p:cNvPr>
          <p:cNvSpPr>
            <a:spLocks noChangeAspect="1"/>
          </p:cNvSpPr>
          <p:nvPr/>
        </p:nvSpPr>
        <p:spPr>
          <a:xfrm rot="10800000">
            <a:off x="9797172" y="2780442"/>
            <a:ext cx="259261" cy="272563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65159085-E182-408A-9E6A-F913D4880290}"/>
              </a:ext>
            </a:extLst>
          </p:cNvPr>
          <p:cNvSpPr txBox="1"/>
          <p:nvPr/>
        </p:nvSpPr>
        <p:spPr>
          <a:xfrm>
            <a:off x="572427" y="2468040"/>
            <a:ext cx="262788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B Nazanin" panose="00000700000000000000" pitchFamily="2" charset="-78"/>
              </a:rPr>
              <a:t>اینفوگرافیک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B Nazanin" panose="00000700000000000000" pitchFamily="2" charset="-78"/>
            </a:endParaRPr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28FBB200-0110-470C-B2D9-45C8553B3898}"/>
              </a:ext>
            </a:extLst>
          </p:cNvPr>
          <p:cNvSpPr txBox="1"/>
          <p:nvPr/>
        </p:nvSpPr>
        <p:spPr>
          <a:xfrm>
            <a:off x="87315" y="2952028"/>
            <a:ext cx="360012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4000" dirty="0">
                <a:solidFill>
                  <a:schemeClr val="tx1">
                    <a:lumMod val="75000"/>
                    <a:lumOff val="25000"/>
                  </a:schemeClr>
                </a:solidFill>
                <a:latin typeface="Brush Script MT" pitchFamily="66" charset="0"/>
                <a:cs typeface="B Nazanin" panose="00000700000000000000" pitchFamily="2" charset="-78"/>
              </a:rPr>
              <a:t>پاورپوینت ساده</a:t>
            </a:r>
            <a:endParaRPr lang="ko-KR" altLang="en-US" sz="4000" dirty="0">
              <a:solidFill>
                <a:schemeClr val="tx1">
                  <a:lumMod val="75000"/>
                  <a:lumOff val="25000"/>
                </a:schemeClr>
              </a:solidFill>
              <a:latin typeface="Brush Script MT" pitchFamily="66" charset="0"/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1570395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3">
            <a:extLst>
              <a:ext uri="{FF2B5EF4-FFF2-40B4-BE49-F238E27FC236}">
                <a16:creationId xmlns:a16="http://schemas.microsoft.com/office/drawing/2014/main" id="{7C7156E7-0DB2-4F55-AD08-4F8B5105B73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تصاویر و مطالب</a:t>
            </a:r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3" name="그룹 2">
            <a:extLst>
              <a:ext uri="{FF2B5EF4-FFF2-40B4-BE49-F238E27FC236}">
                <a16:creationId xmlns:a16="http://schemas.microsoft.com/office/drawing/2014/main" id="{251274DB-CA0B-449F-B10C-5E17ED8972B4}"/>
              </a:ext>
            </a:extLst>
          </p:cNvPr>
          <p:cNvGrpSpPr/>
          <p:nvPr/>
        </p:nvGrpSpPr>
        <p:grpSpPr>
          <a:xfrm>
            <a:off x="8585756" y="1505892"/>
            <a:ext cx="2473200" cy="927080"/>
            <a:chOff x="8594548" y="1417972"/>
            <a:chExt cx="2473200" cy="927080"/>
          </a:xfrm>
        </p:grpSpPr>
        <p:sp>
          <p:nvSpPr>
            <p:cNvPr id="22" name="Text Placeholder 1">
              <a:extLst>
                <a:ext uri="{FF2B5EF4-FFF2-40B4-BE49-F238E27FC236}">
                  <a16:creationId xmlns:a16="http://schemas.microsoft.com/office/drawing/2014/main" id="{2B592D72-1131-4EDA-A8E5-1CF6406CA19E}"/>
                </a:ext>
              </a:extLst>
            </p:cNvPr>
            <p:cNvSpPr txBox="1">
              <a:spLocks/>
            </p:cNvSpPr>
            <p:nvPr/>
          </p:nvSpPr>
          <p:spPr>
            <a:xfrm>
              <a:off x="8594548" y="1697052"/>
              <a:ext cx="2473200" cy="648000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2">
              <a:extLst>
                <a:ext uri="{FF2B5EF4-FFF2-40B4-BE49-F238E27FC236}">
                  <a16:creationId xmlns:a16="http://schemas.microsoft.com/office/drawing/2014/main" id="{AD7FEE96-C0FB-4175-B401-0C41E35206F0}"/>
                </a:ext>
              </a:extLst>
            </p:cNvPr>
            <p:cNvSpPr txBox="1">
              <a:spLocks/>
            </p:cNvSpPr>
            <p:nvPr/>
          </p:nvSpPr>
          <p:spPr>
            <a:xfrm>
              <a:off x="8594548" y="1417972"/>
              <a:ext cx="2473200" cy="317004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그룹 17">
            <a:extLst>
              <a:ext uri="{FF2B5EF4-FFF2-40B4-BE49-F238E27FC236}">
                <a16:creationId xmlns:a16="http://schemas.microsoft.com/office/drawing/2014/main" id="{78D73D9D-BB9B-4691-8FDE-DAF1D0DFA25A}"/>
              </a:ext>
            </a:extLst>
          </p:cNvPr>
          <p:cNvGrpSpPr/>
          <p:nvPr/>
        </p:nvGrpSpPr>
        <p:grpSpPr>
          <a:xfrm>
            <a:off x="5063421" y="5687856"/>
            <a:ext cx="2473200" cy="927080"/>
            <a:chOff x="8594548" y="1417972"/>
            <a:chExt cx="2473200" cy="927080"/>
          </a:xfrm>
        </p:grpSpPr>
        <p:sp>
          <p:nvSpPr>
            <p:cNvPr id="19" name="Text Placeholder 1">
              <a:extLst>
                <a:ext uri="{FF2B5EF4-FFF2-40B4-BE49-F238E27FC236}">
                  <a16:creationId xmlns:a16="http://schemas.microsoft.com/office/drawing/2014/main" id="{4BB25435-0699-40D3-8D74-7B318CB3F86F}"/>
                </a:ext>
              </a:extLst>
            </p:cNvPr>
            <p:cNvSpPr txBox="1">
              <a:spLocks/>
            </p:cNvSpPr>
            <p:nvPr/>
          </p:nvSpPr>
          <p:spPr>
            <a:xfrm>
              <a:off x="8594548" y="1697052"/>
              <a:ext cx="2473200" cy="648000"/>
            </a:xfrm>
            <a:prstGeom prst="rect">
              <a:avLst/>
            </a:prstGeom>
          </p:spPr>
          <p:txBody>
            <a:bodyPr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200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 Placeholder 2">
              <a:extLst>
                <a:ext uri="{FF2B5EF4-FFF2-40B4-BE49-F238E27FC236}">
                  <a16:creationId xmlns:a16="http://schemas.microsoft.com/office/drawing/2014/main" id="{9E1661F2-2A77-4146-8F28-3D16005D0806}"/>
                </a:ext>
              </a:extLst>
            </p:cNvPr>
            <p:cNvSpPr txBox="1">
              <a:spLocks/>
            </p:cNvSpPr>
            <p:nvPr/>
          </p:nvSpPr>
          <p:spPr>
            <a:xfrm>
              <a:off x="8594548" y="1417972"/>
              <a:ext cx="2473200" cy="317004"/>
            </a:xfrm>
            <a:prstGeom prst="rect">
              <a:avLst/>
            </a:prstGeom>
          </p:spPr>
          <p:txBody>
            <a:bodyPr anchor="ctr"/>
            <a:lstStyle>
              <a:lvl1pPr marL="0" indent="0" algn="l" defTabSz="914400" rtl="0" eaLnBrk="1" latinLnBrk="1" hangingPunct="1">
                <a:spcBef>
                  <a:spcPct val="20000"/>
                </a:spcBef>
                <a:buFont typeface="Arial" pitchFamily="34" charset="0"/>
                <a:buNone/>
                <a:defRPr sz="1400" b="1" kern="1200" baseline="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r>
                <a:rPr lang="fa-IR" altLang="ko-KR" dirty="0">
                  <a:solidFill>
                    <a:schemeClr val="bg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24D48252-B964-461E-B010-727F972ACD33}"/>
              </a:ext>
            </a:extLst>
          </p:cNvPr>
          <p:cNvGrpSpPr/>
          <p:nvPr/>
        </p:nvGrpSpPr>
        <p:grpSpPr>
          <a:xfrm>
            <a:off x="746195" y="4731450"/>
            <a:ext cx="3482905" cy="1335968"/>
            <a:chOff x="1747873" y="3194179"/>
            <a:chExt cx="3621608" cy="1335968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6FFABC34-4E6B-491A-AF08-7BB5D199BC3B}"/>
                </a:ext>
              </a:extLst>
            </p:cNvPr>
            <p:cNvSpPr txBox="1"/>
            <p:nvPr/>
          </p:nvSpPr>
          <p:spPr>
            <a:xfrm>
              <a:off x="1747873" y="3194179"/>
              <a:ext cx="3621608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4851640D-EC7C-49CE-A0F8-BE7B53AA4355}"/>
                </a:ext>
              </a:extLst>
            </p:cNvPr>
            <p:cNvSpPr txBox="1"/>
            <p:nvPr/>
          </p:nvSpPr>
          <p:spPr>
            <a:xfrm>
              <a:off x="1747873" y="3514484"/>
              <a:ext cx="3621608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 شما به سادگی می توانید مخاطبان خود را تحت تاثیر قرار دهید و به گزارش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그룹 28">
            <a:extLst>
              <a:ext uri="{FF2B5EF4-FFF2-40B4-BE49-F238E27FC236}">
                <a16:creationId xmlns:a16="http://schemas.microsoft.com/office/drawing/2014/main" id="{892524C1-73D0-4095-B0FE-1A2CE9C305D9}"/>
              </a:ext>
            </a:extLst>
          </p:cNvPr>
          <p:cNvGrpSpPr/>
          <p:nvPr/>
        </p:nvGrpSpPr>
        <p:grpSpPr>
          <a:xfrm>
            <a:off x="746195" y="1975296"/>
            <a:ext cx="3482905" cy="1335968"/>
            <a:chOff x="1747873" y="3194179"/>
            <a:chExt cx="3621608" cy="1335968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987A1680-E5A9-49B0-A9C5-FE86E6AB5505}"/>
                </a:ext>
              </a:extLst>
            </p:cNvPr>
            <p:cNvSpPr txBox="1"/>
            <p:nvPr/>
          </p:nvSpPr>
          <p:spPr>
            <a:xfrm>
              <a:off x="1747873" y="3194179"/>
              <a:ext cx="3621608" cy="307777"/>
            </a:xfrm>
            <a:prstGeom prst="rect">
              <a:avLst/>
            </a:prstGeom>
            <a:noFill/>
          </p:spPr>
          <p:txBody>
            <a:bodyPr wrap="square" lIns="0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3BD0456E-60C3-4BC5-B156-9DD6F854CB46}"/>
                </a:ext>
              </a:extLst>
            </p:cNvPr>
            <p:cNvSpPr txBox="1"/>
            <p:nvPr/>
          </p:nvSpPr>
          <p:spPr>
            <a:xfrm>
              <a:off x="1747873" y="3514484"/>
              <a:ext cx="3621608" cy="1015663"/>
            </a:xfrm>
            <a:prstGeom prst="rect">
              <a:avLst/>
            </a:prstGeom>
            <a:noFill/>
          </p:spPr>
          <p:txBody>
            <a:bodyPr wrap="square" l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من امیدوارم و معتقدم که این الگو وقت شما را خواهد داشت. شما به سادگی می توانید مخاطبان خود را تحت تاثیر قرار دهید و به گزارش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36DBB7D5-2387-138D-A79F-A7D02A5B182E}"/>
              </a:ext>
            </a:extLst>
          </p:cNvPr>
          <p:cNvPicPr>
            <a:picLocks noGrp="1" noChangeAspect="1"/>
          </p:cNvPicPr>
          <p:nvPr>
            <p:ph type="pic" sz="quarter" idx="4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E87AB8FD-0FD9-0134-8C05-319660D0BC22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7165449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7DC8BB08-96FC-490C-810F-71454725F126}"/>
              </a:ext>
            </a:extLst>
          </p:cNvPr>
          <p:cNvSpPr txBox="1"/>
          <p:nvPr/>
        </p:nvSpPr>
        <p:spPr>
          <a:xfrm>
            <a:off x="10881281" y="3674848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accent1"/>
                </a:solidFill>
                <a:cs typeface="B Nazanin" panose="00000700000000000000" pitchFamily="2" charset="-78"/>
              </a:rPr>
              <a:t>01</a:t>
            </a:r>
            <a:endParaRPr lang="ko-KR" altLang="en-US" sz="54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9429B1D-7FDC-4AB7-B471-05F9028961E5}"/>
              </a:ext>
            </a:extLst>
          </p:cNvPr>
          <p:cNvSpPr txBox="1"/>
          <p:nvPr/>
        </p:nvSpPr>
        <p:spPr>
          <a:xfrm>
            <a:off x="10848405" y="4998459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accent2"/>
                </a:solidFill>
                <a:cs typeface="B Nazanin" panose="00000700000000000000" pitchFamily="2" charset="-78"/>
              </a:rPr>
              <a:t>02</a:t>
            </a:r>
            <a:endParaRPr lang="ko-KR" altLang="en-US" sz="54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A3C7120B-1545-4510-AEC9-92B3DF78A80C}"/>
              </a:ext>
            </a:extLst>
          </p:cNvPr>
          <p:cNvSpPr txBox="1"/>
          <p:nvPr/>
        </p:nvSpPr>
        <p:spPr>
          <a:xfrm>
            <a:off x="6154407" y="3770219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5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0B5D3EC-65F5-4BA9-ADCB-1EE49334E0F8}"/>
              </a:ext>
            </a:extLst>
          </p:cNvPr>
          <p:cNvSpPr txBox="1"/>
          <p:nvPr/>
        </p:nvSpPr>
        <p:spPr>
          <a:xfrm>
            <a:off x="6121530" y="5034970"/>
            <a:ext cx="101544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5400" b="1" dirty="0">
                <a:solidFill>
                  <a:schemeClr val="accent4"/>
                </a:solidFill>
                <a:cs typeface="B Nazanin" panose="00000700000000000000" pitchFamily="2" charset="-78"/>
              </a:rPr>
              <a:t>04</a:t>
            </a:r>
            <a:endParaRPr lang="ko-KR" altLang="en-US" sz="5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6">
            <a:extLst>
              <a:ext uri="{FF2B5EF4-FFF2-40B4-BE49-F238E27FC236}">
                <a16:creationId xmlns:a16="http://schemas.microsoft.com/office/drawing/2014/main" id="{067ADA80-772C-4E0F-A097-24B4B7D72CF1}"/>
              </a:ext>
            </a:extLst>
          </p:cNvPr>
          <p:cNvGrpSpPr/>
          <p:nvPr/>
        </p:nvGrpSpPr>
        <p:grpSpPr>
          <a:xfrm>
            <a:off x="2350613" y="3736489"/>
            <a:ext cx="3770918" cy="923330"/>
            <a:chOff x="2551705" y="4283314"/>
            <a:chExt cx="2152229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843C4D36-820F-47FC-BFD7-3FE9BF1DF3EA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3EFB07F5-F330-487C-A461-DA86FEB030F2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9">
            <a:extLst>
              <a:ext uri="{FF2B5EF4-FFF2-40B4-BE49-F238E27FC236}">
                <a16:creationId xmlns:a16="http://schemas.microsoft.com/office/drawing/2014/main" id="{B3C84179-C0C6-49BD-9D97-843B07238079}"/>
              </a:ext>
            </a:extLst>
          </p:cNvPr>
          <p:cNvGrpSpPr/>
          <p:nvPr/>
        </p:nvGrpSpPr>
        <p:grpSpPr>
          <a:xfrm>
            <a:off x="7109543" y="3736489"/>
            <a:ext cx="3770918" cy="923330"/>
            <a:chOff x="2551705" y="4283314"/>
            <a:chExt cx="2152229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1EC55AD4-B369-488C-B164-6E97E4C11546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883A8EF1-85CF-4740-942F-D390109FDBEB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22">
            <a:extLst>
              <a:ext uri="{FF2B5EF4-FFF2-40B4-BE49-F238E27FC236}">
                <a16:creationId xmlns:a16="http://schemas.microsoft.com/office/drawing/2014/main" id="{D267F0A2-C53F-4C73-A743-26301240BE3B}"/>
              </a:ext>
            </a:extLst>
          </p:cNvPr>
          <p:cNvGrpSpPr/>
          <p:nvPr/>
        </p:nvGrpSpPr>
        <p:grpSpPr>
          <a:xfrm>
            <a:off x="2350613" y="5034970"/>
            <a:ext cx="3770918" cy="923330"/>
            <a:chOff x="2551705" y="4283314"/>
            <a:chExt cx="2152229" cy="923330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853E56A8-9792-427F-BEBD-878C60A492B0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96BCFC1-DC0B-4DDF-A556-F57FEB9DF24A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25">
            <a:extLst>
              <a:ext uri="{FF2B5EF4-FFF2-40B4-BE49-F238E27FC236}">
                <a16:creationId xmlns:a16="http://schemas.microsoft.com/office/drawing/2014/main" id="{6AD775B6-D987-45D4-B9E1-377B140B9CA5}"/>
              </a:ext>
            </a:extLst>
          </p:cNvPr>
          <p:cNvGrpSpPr/>
          <p:nvPr/>
        </p:nvGrpSpPr>
        <p:grpSpPr>
          <a:xfrm>
            <a:off x="7109543" y="5034970"/>
            <a:ext cx="3770918" cy="923330"/>
            <a:chOff x="2551705" y="4283314"/>
            <a:chExt cx="2152229" cy="923330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39E6E8E-3C88-4C61-87FA-BCF11CBA3396}"/>
                </a:ext>
              </a:extLst>
            </p:cNvPr>
            <p:cNvSpPr txBox="1"/>
            <p:nvPr/>
          </p:nvSpPr>
          <p:spPr>
            <a:xfrm>
              <a:off x="2551706" y="4560313"/>
              <a:ext cx="2152228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1804E37-9292-4607-8327-6CD87BE4210C}"/>
                </a:ext>
              </a:extLst>
            </p:cNvPr>
            <p:cNvSpPr txBox="1"/>
            <p:nvPr/>
          </p:nvSpPr>
          <p:spPr>
            <a:xfrm>
              <a:off x="2551705" y="4283314"/>
              <a:ext cx="21339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그룹 26">
            <a:extLst>
              <a:ext uri="{FF2B5EF4-FFF2-40B4-BE49-F238E27FC236}">
                <a16:creationId xmlns:a16="http://schemas.microsoft.com/office/drawing/2014/main" id="{130D8DCE-3893-44EC-9C48-1D31C5F8917B}"/>
              </a:ext>
            </a:extLst>
          </p:cNvPr>
          <p:cNvGrpSpPr/>
          <p:nvPr/>
        </p:nvGrpSpPr>
        <p:grpSpPr>
          <a:xfrm>
            <a:off x="974977" y="1792348"/>
            <a:ext cx="10269128" cy="1603466"/>
            <a:chOff x="974977" y="1777619"/>
            <a:chExt cx="7676630" cy="1603466"/>
          </a:xfrm>
        </p:grpSpPr>
        <p:sp>
          <p:nvSpPr>
            <p:cNvPr id="28" name="Right Arrow Callout 4">
              <a:extLst>
                <a:ext uri="{FF2B5EF4-FFF2-40B4-BE49-F238E27FC236}">
                  <a16:creationId xmlns:a16="http://schemas.microsoft.com/office/drawing/2014/main" id="{8598FE15-DC63-4EB7-8CAF-2C72DD554C92}"/>
                </a:ext>
              </a:extLst>
            </p:cNvPr>
            <p:cNvSpPr/>
            <p:nvPr/>
          </p:nvSpPr>
          <p:spPr>
            <a:xfrm>
              <a:off x="6384899" y="1777619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0595"/>
              </a:avLst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29" name="Right Arrow Callout 5">
              <a:extLst>
                <a:ext uri="{FF2B5EF4-FFF2-40B4-BE49-F238E27FC236}">
                  <a16:creationId xmlns:a16="http://schemas.microsoft.com/office/drawing/2014/main" id="{E3E9A0D3-E916-420D-9B65-AE3A70583BBB}"/>
                </a:ext>
              </a:extLst>
            </p:cNvPr>
            <p:cNvSpPr/>
            <p:nvPr/>
          </p:nvSpPr>
          <p:spPr>
            <a:xfrm>
              <a:off x="4581591" y="1778945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0272"/>
              </a:avLst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30" name="Right Arrow Callout 6">
              <a:extLst>
                <a:ext uri="{FF2B5EF4-FFF2-40B4-BE49-F238E27FC236}">
                  <a16:creationId xmlns:a16="http://schemas.microsoft.com/office/drawing/2014/main" id="{53D7A875-8FF9-4D5A-90D7-3CD012B67F11}"/>
                </a:ext>
              </a:extLst>
            </p:cNvPr>
            <p:cNvSpPr/>
            <p:nvPr/>
          </p:nvSpPr>
          <p:spPr>
            <a:xfrm>
              <a:off x="2778284" y="1778944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1258"/>
              </a:avLst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" name="Right Arrow Callout 7">
              <a:extLst>
                <a:ext uri="{FF2B5EF4-FFF2-40B4-BE49-F238E27FC236}">
                  <a16:creationId xmlns:a16="http://schemas.microsoft.com/office/drawing/2014/main" id="{0AC4463F-6D65-4F20-BF86-1DE6E03E02FB}"/>
                </a:ext>
              </a:extLst>
            </p:cNvPr>
            <p:cNvSpPr/>
            <p:nvPr/>
          </p:nvSpPr>
          <p:spPr>
            <a:xfrm>
              <a:off x="974977" y="1778943"/>
              <a:ext cx="2266708" cy="1602140"/>
            </a:xfrm>
            <a:prstGeom prst="rightArrowCallout">
              <a:avLst>
                <a:gd name="adj1" fmla="val 30293"/>
                <a:gd name="adj2" fmla="val 25630"/>
                <a:gd name="adj3" fmla="val 24276"/>
                <a:gd name="adj4" fmla="val 70927"/>
              </a:avLst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  <a:effectLst>
              <a:outerShdw blurRad="25400" dist="25400" algn="l" rotWithShape="0">
                <a:prstClr val="black">
                  <a:alpha val="3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2" name="Isosceles Triangle 51">
            <a:extLst>
              <a:ext uri="{FF2B5EF4-FFF2-40B4-BE49-F238E27FC236}">
                <a16:creationId xmlns:a16="http://schemas.microsoft.com/office/drawing/2014/main" id="{AFE4A224-20B5-47B5-B084-2BAB23C8017E}"/>
              </a:ext>
            </a:extLst>
          </p:cNvPr>
          <p:cNvSpPr/>
          <p:nvPr/>
        </p:nvSpPr>
        <p:spPr>
          <a:xfrm>
            <a:off x="4401680" y="2457069"/>
            <a:ext cx="447487" cy="328144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3" name="Rounded Rectangle 27">
            <a:extLst>
              <a:ext uri="{FF2B5EF4-FFF2-40B4-BE49-F238E27FC236}">
                <a16:creationId xmlns:a16="http://schemas.microsoft.com/office/drawing/2014/main" id="{B565596B-4392-4AEB-A8D5-5632C1BEABC9}"/>
              </a:ext>
            </a:extLst>
          </p:cNvPr>
          <p:cNvSpPr/>
          <p:nvPr/>
        </p:nvSpPr>
        <p:spPr>
          <a:xfrm>
            <a:off x="1816962" y="2427699"/>
            <a:ext cx="465432" cy="35751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96F08B1C-C3D3-4F99-ABAD-DF79AB92E270}"/>
              </a:ext>
            </a:extLst>
          </p:cNvPr>
          <p:cNvSpPr/>
          <p:nvPr/>
        </p:nvSpPr>
        <p:spPr>
          <a:xfrm>
            <a:off x="9264789" y="2365964"/>
            <a:ext cx="473198" cy="40836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5" name="Round Same Side Corner Rectangle 36">
            <a:extLst>
              <a:ext uri="{FF2B5EF4-FFF2-40B4-BE49-F238E27FC236}">
                <a16:creationId xmlns:a16="http://schemas.microsoft.com/office/drawing/2014/main" id="{B0E31119-E586-465D-A3C1-377CF07F746E}"/>
              </a:ext>
            </a:extLst>
          </p:cNvPr>
          <p:cNvSpPr/>
          <p:nvPr/>
        </p:nvSpPr>
        <p:spPr>
          <a:xfrm>
            <a:off x="6844874" y="2394195"/>
            <a:ext cx="480805" cy="380133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4449988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13"/>
          <p:cNvSpPr/>
          <p:nvPr/>
        </p:nvSpPr>
        <p:spPr>
          <a:xfrm>
            <a:off x="3419264" y="0"/>
            <a:ext cx="8772736" cy="6858000"/>
          </a:xfrm>
          <a:custGeom>
            <a:avLst/>
            <a:gdLst>
              <a:gd name="connsiteX0" fmla="*/ 858273 w 8772736"/>
              <a:gd name="connsiteY0" fmla="*/ 0 h 6858000"/>
              <a:gd name="connsiteX1" fmla="*/ 8772736 w 8772736"/>
              <a:gd name="connsiteY1" fmla="*/ 0 h 6858000"/>
              <a:gd name="connsiteX2" fmla="*/ 8772736 w 8772736"/>
              <a:gd name="connsiteY2" fmla="*/ 6858000 h 6858000"/>
              <a:gd name="connsiteX3" fmla="*/ 872123 w 8772736"/>
              <a:gd name="connsiteY3" fmla="*/ 6858000 h 6858000"/>
              <a:gd name="connsiteX4" fmla="*/ 871289 w 8772736"/>
              <a:gd name="connsiteY4" fmla="*/ 6856547 h 6858000"/>
              <a:gd name="connsiteX5" fmla="*/ 0 w 8772736"/>
              <a:gd name="connsiteY5" fmla="*/ 3415567 h 6858000"/>
              <a:gd name="connsiteX6" fmla="*/ 711866 w 8772736"/>
              <a:gd name="connsiteY6" fmla="*/ 2858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772736" h="6858000">
                <a:moveTo>
                  <a:pt x="858273" y="0"/>
                </a:moveTo>
                <a:lnTo>
                  <a:pt x="8772736" y="0"/>
                </a:lnTo>
                <a:lnTo>
                  <a:pt x="8772736" y="6858000"/>
                </a:lnTo>
                <a:lnTo>
                  <a:pt x="872123" y="6858000"/>
                </a:lnTo>
                <a:lnTo>
                  <a:pt x="871289" y="6856547"/>
                </a:lnTo>
                <a:cubicBezTo>
                  <a:pt x="315628" y="5833670"/>
                  <a:pt x="0" y="4661479"/>
                  <a:pt x="0" y="3415567"/>
                </a:cubicBezTo>
                <a:cubicBezTo>
                  <a:pt x="0" y="2294247"/>
                  <a:pt x="255659" y="1232640"/>
                  <a:pt x="711866" y="285855"/>
                </a:cubicBezTo>
                <a:close/>
              </a:path>
            </a:pathLst>
          </a:custGeom>
          <a:solidFill>
            <a:schemeClr val="accent3">
              <a:alpha val="9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5316955" y="2379853"/>
            <a:ext cx="5343348" cy="849901"/>
            <a:chOff x="6032129" y="1482096"/>
            <a:chExt cx="5343348" cy="849901"/>
          </a:xfrm>
        </p:grpSpPr>
        <p:grpSp>
          <p:nvGrpSpPr>
            <p:cNvPr id="4" name="Group 3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8" name="TextBox 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" name="TextBox 8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7" name="TextBox 6"/>
            <p:cNvSpPr txBox="1"/>
            <p:nvPr/>
          </p:nvSpPr>
          <p:spPr>
            <a:xfrm>
              <a:off x="10417381" y="1685666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7" name="Freeform 16"/>
          <p:cNvSpPr/>
          <p:nvPr/>
        </p:nvSpPr>
        <p:spPr>
          <a:xfrm>
            <a:off x="11156818" y="-13433"/>
            <a:ext cx="1035182" cy="6858000"/>
          </a:xfrm>
          <a:custGeom>
            <a:avLst/>
            <a:gdLst>
              <a:gd name="connsiteX0" fmla="*/ 858273 w 1035182"/>
              <a:gd name="connsiteY0" fmla="*/ 0 h 6858000"/>
              <a:gd name="connsiteX1" fmla="*/ 1035182 w 1035182"/>
              <a:gd name="connsiteY1" fmla="*/ 0 h 6858000"/>
              <a:gd name="connsiteX2" fmla="*/ 1035182 w 1035182"/>
              <a:gd name="connsiteY2" fmla="*/ 6858000 h 6858000"/>
              <a:gd name="connsiteX3" fmla="*/ 872123 w 1035182"/>
              <a:gd name="connsiteY3" fmla="*/ 6858000 h 6858000"/>
              <a:gd name="connsiteX4" fmla="*/ 871289 w 1035182"/>
              <a:gd name="connsiteY4" fmla="*/ 6856547 h 6858000"/>
              <a:gd name="connsiteX5" fmla="*/ 0 w 1035182"/>
              <a:gd name="connsiteY5" fmla="*/ 3415567 h 6858000"/>
              <a:gd name="connsiteX6" fmla="*/ 711866 w 1035182"/>
              <a:gd name="connsiteY6" fmla="*/ 28585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35182" h="6858000">
                <a:moveTo>
                  <a:pt x="858273" y="0"/>
                </a:moveTo>
                <a:lnTo>
                  <a:pt x="1035182" y="0"/>
                </a:lnTo>
                <a:lnTo>
                  <a:pt x="1035182" y="6858000"/>
                </a:lnTo>
                <a:lnTo>
                  <a:pt x="872123" y="6858000"/>
                </a:lnTo>
                <a:lnTo>
                  <a:pt x="871289" y="6856547"/>
                </a:lnTo>
                <a:cubicBezTo>
                  <a:pt x="315628" y="5833670"/>
                  <a:pt x="0" y="4661479"/>
                  <a:pt x="0" y="3415567"/>
                </a:cubicBezTo>
                <a:cubicBezTo>
                  <a:pt x="0" y="2294247"/>
                  <a:pt x="255659" y="1232640"/>
                  <a:pt x="711866" y="285855"/>
                </a:cubicBezTo>
                <a:close/>
              </a:path>
            </a:pathLst>
          </a:custGeom>
          <a:solidFill>
            <a:schemeClr val="accent1">
              <a:alpha val="84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1274093" y="913683"/>
            <a:ext cx="6750792" cy="1503300"/>
            <a:chOff x="3007364" y="818147"/>
            <a:chExt cx="6750792" cy="1503300"/>
          </a:xfrm>
        </p:grpSpPr>
        <p:sp>
          <p:nvSpPr>
            <p:cNvPr id="2" name="TextBox 1"/>
            <p:cNvSpPr txBox="1"/>
            <p:nvPr/>
          </p:nvSpPr>
          <p:spPr>
            <a:xfrm>
              <a:off x="3398295" y="1023285"/>
              <a:ext cx="6359861" cy="92333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/>
              <a:r>
                <a:rPr lang="fa-IR" altLang="ko-KR" sz="5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سبک دستور کار</a:t>
              </a:r>
              <a:endParaRPr lang="ko-KR" altLang="en-US" sz="5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Freeform 24"/>
            <p:cNvSpPr/>
            <p:nvPr/>
          </p:nvSpPr>
          <p:spPr>
            <a:xfrm>
              <a:off x="3097129" y="818147"/>
              <a:ext cx="1282367" cy="1503300"/>
            </a:xfrm>
            <a:custGeom>
              <a:avLst/>
              <a:gdLst>
                <a:gd name="connsiteX0" fmla="*/ 1188269 w 1282367"/>
                <a:gd name="connsiteY0" fmla="*/ 1133483 h 1503300"/>
                <a:gd name="connsiteX1" fmla="*/ 1282367 w 1282367"/>
                <a:gd name="connsiteY1" fmla="*/ 1133483 h 1503300"/>
                <a:gd name="connsiteX2" fmla="*/ 1282367 w 1282367"/>
                <a:gd name="connsiteY2" fmla="*/ 1503300 h 1503300"/>
                <a:gd name="connsiteX3" fmla="*/ 0 w 1282367"/>
                <a:gd name="connsiteY3" fmla="*/ 1503300 h 1503300"/>
                <a:gd name="connsiteX4" fmla="*/ 0 w 1282367"/>
                <a:gd name="connsiteY4" fmla="*/ 1420086 h 1503300"/>
                <a:gd name="connsiteX5" fmla="*/ 1188269 w 1282367"/>
                <a:gd name="connsiteY5" fmla="*/ 1420086 h 1503300"/>
                <a:gd name="connsiteX6" fmla="*/ 0 w 1282367"/>
                <a:gd name="connsiteY6" fmla="*/ 0 h 1503300"/>
                <a:gd name="connsiteX7" fmla="*/ 1282367 w 1282367"/>
                <a:gd name="connsiteY7" fmla="*/ 0 h 1503300"/>
                <a:gd name="connsiteX8" fmla="*/ 1282367 w 1282367"/>
                <a:gd name="connsiteY8" fmla="*/ 219083 h 1503300"/>
                <a:gd name="connsiteX9" fmla="*/ 1188269 w 1282367"/>
                <a:gd name="connsiteY9" fmla="*/ 219083 h 1503300"/>
                <a:gd name="connsiteX10" fmla="*/ 1188269 w 1282367"/>
                <a:gd name="connsiteY10" fmla="*/ 105212 h 1503300"/>
                <a:gd name="connsiteX11" fmla="*/ 0 w 1282367"/>
                <a:gd name="connsiteY11" fmla="*/ 105212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367" h="1503300">
                  <a:moveTo>
                    <a:pt x="1188269" y="1133483"/>
                  </a:moveTo>
                  <a:lnTo>
                    <a:pt x="1282367" y="1133483"/>
                  </a:lnTo>
                  <a:lnTo>
                    <a:pt x="1282367" y="1503300"/>
                  </a:lnTo>
                  <a:lnTo>
                    <a:pt x="0" y="1503300"/>
                  </a:lnTo>
                  <a:lnTo>
                    <a:pt x="0" y="1420086"/>
                  </a:lnTo>
                  <a:lnTo>
                    <a:pt x="1188269" y="1420086"/>
                  </a:lnTo>
                  <a:close/>
                  <a:moveTo>
                    <a:pt x="0" y="0"/>
                  </a:moveTo>
                  <a:lnTo>
                    <a:pt x="1282367" y="0"/>
                  </a:lnTo>
                  <a:lnTo>
                    <a:pt x="1282367" y="219083"/>
                  </a:lnTo>
                  <a:lnTo>
                    <a:pt x="1188269" y="219083"/>
                  </a:lnTo>
                  <a:lnTo>
                    <a:pt x="1188269" y="105212"/>
                  </a:lnTo>
                  <a:lnTo>
                    <a:pt x="0" y="10521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7" name="Freeform 26"/>
            <p:cNvSpPr/>
            <p:nvPr/>
          </p:nvSpPr>
          <p:spPr>
            <a:xfrm>
              <a:off x="3007364" y="818147"/>
              <a:ext cx="534870" cy="1503300"/>
            </a:xfrm>
            <a:custGeom>
              <a:avLst/>
              <a:gdLst>
                <a:gd name="connsiteX0" fmla="*/ 0 w 534870"/>
                <a:gd name="connsiteY0" fmla="*/ 0 h 1503300"/>
                <a:gd name="connsiteX1" fmla="*/ 534870 w 534870"/>
                <a:gd name="connsiteY1" fmla="*/ 0 h 1503300"/>
                <a:gd name="connsiteX2" fmla="*/ 534870 w 534870"/>
                <a:gd name="connsiteY2" fmla="*/ 105212 h 1503300"/>
                <a:gd name="connsiteX3" fmla="*/ 95421 w 534870"/>
                <a:gd name="connsiteY3" fmla="*/ 105212 h 1503300"/>
                <a:gd name="connsiteX4" fmla="*/ 95421 w 534870"/>
                <a:gd name="connsiteY4" fmla="*/ 1420086 h 1503300"/>
                <a:gd name="connsiteX5" fmla="*/ 534870 w 534870"/>
                <a:gd name="connsiteY5" fmla="*/ 1420086 h 1503300"/>
                <a:gd name="connsiteX6" fmla="*/ 534870 w 534870"/>
                <a:gd name="connsiteY6" fmla="*/ 1503300 h 1503300"/>
                <a:gd name="connsiteX7" fmla="*/ 0 w 534870"/>
                <a:gd name="connsiteY7" fmla="*/ 1503300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870" h="1503300">
                  <a:moveTo>
                    <a:pt x="0" y="0"/>
                  </a:moveTo>
                  <a:lnTo>
                    <a:pt x="534870" y="0"/>
                  </a:lnTo>
                  <a:lnTo>
                    <a:pt x="534870" y="105212"/>
                  </a:lnTo>
                  <a:lnTo>
                    <a:pt x="95421" y="105212"/>
                  </a:lnTo>
                  <a:lnTo>
                    <a:pt x="95421" y="1420086"/>
                  </a:lnTo>
                  <a:lnTo>
                    <a:pt x="534870" y="1420086"/>
                  </a:lnTo>
                  <a:lnTo>
                    <a:pt x="534870" y="1503300"/>
                  </a:lnTo>
                  <a:lnTo>
                    <a:pt x="0" y="150330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9"/>
          <p:cNvGrpSpPr/>
          <p:nvPr/>
        </p:nvGrpSpPr>
        <p:grpSpPr>
          <a:xfrm>
            <a:off x="5316955" y="3337476"/>
            <a:ext cx="5311417" cy="800219"/>
            <a:chOff x="6032129" y="1482096"/>
            <a:chExt cx="5311417" cy="800219"/>
          </a:xfrm>
        </p:grpSpPr>
        <p:grpSp>
          <p:nvGrpSpPr>
            <p:cNvPr id="31" name="Group 30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33" name="TextBox 32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4" name="TextBox 33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2" name="TextBox 31"/>
            <p:cNvSpPr txBox="1"/>
            <p:nvPr/>
          </p:nvSpPr>
          <p:spPr>
            <a:xfrm>
              <a:off x="10385450" y="1506045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34"/>
          <p:cNvGrpSpPr/>
          <p:nvPr/>
        </p:nvGrpSpPr>
        <p:grpSpPr>
          <a:xfrm>
            <a:off x="5316955" y="4295099"/>
            <a:ext cx="5308914" cy="800219"/>
            <a:chOff x="6032129" y="1482096"/>
            <a:chExt cx="5308914" cy="800219"/>
          </a:xfrm>
        </p:grpSpPr>
        <p:grpSp>
          <p:nvGrpSpPr>
            <p:cNvPr id="36" name="Group 35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38" name="TextBox 37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39" name="TextBox 38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7" name="TextBox 36"/>
            <p:cNvSpPr txBox="1"/>
            <p:nvPr/>
          </p:nvSpPr>
          <p:spPr>
            <a:xfrm>
              <a:off x="10382947" y="1531071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9"/>
          <p:cNvGrpSpPr/>
          <p:nvPr/>
        </p:nvGrpSpPr>
        <p:grpSpPr>
          <a:xfrm>
            <a:off x="5316955" y="5252722"/>
            <a:ext cx="5308914" cy="800219"/>
            <a:chOff x="6032129" y="1482096"/>
            <a:chExt cx="5308914" cy="800219"/>
          </a:xfrm>
        </p:grpSpPr>
        <p:grpSp>
          <p:nvGrpSpPr>
            <p:cNvPr id="41" name="Group 40"/>
            <p:cNvGrpSpPr/>
            <p:nvPr/>
          </p:nvGrpSpPr>
          <p:grpSpPr>
            <a:xfrm>
              <a:off x="6032129" y="1482096"/>
              <a:ext cx="4507692" cy="800219"/>
              <a:chOff x="6557475" y="1411926"/>
              <a:chExt cx="4507692" cy="800219"/>
            </a:xfrm>
          </p:grpSpPr>
          <p:sp>
            <p:nvSpPr>
              <p:cNvPr id="43" name="TextBox 42"/>
              <p:cNvSpPr txBox="1"/>
              <p:nvPr/>
            </p:nvSpPr>
            <p:spPr>
              <a:xfrm>
                <a:off x="6557475" y="1750480"/>
                <a:ext cx="4507692" cy="461665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r" rtl="1"/>
                <a:r>
                  <a:rPr lang="fa-IR" altLang="ko-KR" sz="1200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 من امیدوارم و معتقدم که این الگو وقت شما را خواهد داشت.</a:t>
                </a:r>
                <a:endParaRPr lang="en-US" altLang="ko-KR" sz="1200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44" name="TextBox 43"/>
              <p:cNvSpPr txBox="1"/>
              <p:nvPr/>
            </p:nvSpPr>
            <p:spPr>
              <a:xfrm>
                <a:off x="6557475" y="1411926"/>
                <a:ext cx="4507692" cy="369332"/>
              </a:xfrm>
              <a:prstGeom prst="rect">
                <a:avLst/>
              </a:prstGeom>
              <a:noFill/>
            </p:spPr>
            <p:txBody>
              <a:bodyPr wrap="square" lIns="108000" rIns="108000" rtlCol="0">
                <a:spAutoFit/>
              </a:bodyPr>
              <a:lstStyle/>
              <a:p>
                <a:pPr algn="r" rtl="1"/>
                <a:r>
                  <a:rPr lang="fa-IR" altLang="ko-KR" b="1" dirty="0">
                    <a:solidFill>
                      <a:schemeClr val="bg1"/>
                    </a:solidFill>
                    <a:cs typeface="B Nazanin" panose="00000700000000000000" pitchFamily="2" charset="-78"/>
                  </a:rPr>
                  <a:t>فهرست</a:t>
                </a:r>
                <a:endParaRPr lang="ko-KR" altLang="en-US" b="1" dirty="0">
                  <a:solidFill>
                    <a:schemeClr val="bg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2" name="TextBox 41"/>
            <p:cNvSpPr txBox="1"/>
            <p:nvPr/>
          </p:nvSpPr>
          <p:spPr>
            <a:xfrm>
              <a:off x="10382947" y="1588594"/>
              <a:ext cx="958096" cy="64633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46"/>
          <p:cNvGrpSpPr/>
          <p:nvPr/>
        </p:nvGrpSpPr>
        <p:grpSpPr>
          <a:xfrm flipV="1">
            <a:off x="678197" y="685083"/>
            <a:ext cx="477653" cy="448840"/>
            <a:chOff x="2300733" y="2007958"/>
            <a:chExt cx="834252" cy="783928"/>
          </a:xfrm>
        </p:grpSpPr>
        <p:sp>
          <p:nvSpPr>
            <p:cNvPr id="45" name="Freeform 44"/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46" name="Freeform 45"/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1" name="Group 60"/>
          <p:cNvGrpSpPr/>
          <p:nvPr/>
        </p:nvGrpSpPr>
        <p:grpSpPr>
          <a:xfrm>
            <a:off x="2989606" y="3028072"/>
            <a:ext cx="983273" cy="3835545"/>
            <a:chOff x="2989606" y="3028072"/>
            <a:chExt cx="983273" cy="3835545"/>
          </a:xfrm>
        </p:grpSpPr>
        <p:sp>
          <p:nvSpPr>
            <p:cNvPr id="59" name="Freeform 58"/>
            <p:cNvSpPr/>
            <p:nvPr/>
          </p:nvSpPr>
          <p:spPr>
            <a:xfrm>
              <a:off x="3062656" y="3133591"/>
              <a:ext cx="910223" cy="3730026"/>
            </a:xfrm>
            <a:custGeom>
              <a:avLst/>
              <a:gdLst>
                <a:gd name="connsiteX0" fmla="*/ 8180 w 910223"/>
                <a:gd name="connsiteY0" fmla="*/ 0 h 3730026"/>
                <a:gd name="connsiteX1" fmla="*/ 46280 w 910223"/>
                <a:gd name="connsiteY1" fmla="*/ 0 h 3730026"/>
                <a:gd name="connsiteX2" fmla="*/ 38100 w 910223"/>
                <a:gd name="connsiteY2" fmla="*/ 287593 h 3730026"/>
                <a:gd name="connsiteX3" fmla="*/ 909389 w 910223"/>
                <a:gd name="connsiteY3" fmla="*/ 3728573 h 3730026"/>
                <a:gd name="connsiteX4" fmla="*/ 910223 w 910223"/>
                <a:gd name="connsiteY4" fmla="*/ 3730026 h 3730026"/>
                <a:gd name="connsiteX5" fmla="*/ 872123 w 910223"/>
                <a:gd name="connsiteY5" fmla="*/ 3730026 h 3730026"/>
                <a:gd name="connsiteX6" fmla="*/ 871289 w 910223"/>
                <a:gd name="connsiteY6" fmla="*/ 3728573 h 3730026"/>
                <a:gd name="connsiteX7" fmla="*/ 0 w 910223"/>
                <a:gd name="connsiteY7" fmla="*/ 287593 h 3730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10223" h="3730026">
                  <a:moveTo>
                    <a:pt x="8180" y="0"/>
                  </a:moveTo>
                  <a:lnTo>
                    <a:pt x="46280" y="0"/>
                  </a:lnTo>
                  <a:lnTo>
                    <a:pt x="38100" y="287593"/>
                  </a:lnTo>
                  <a:cubicBezTo>
                    <a:pt x="38100" y="1533505"/>
                    <a:pt x="353728" y="2705696"/>
                    <a:pt x="909389" y="3728573"/>
                  </a:cubicBezTo>
                  <a:lnTo>
                    <a:pt x="910223" y="3730026"/>
                  </a:lnTo>
                  <a:lnTo>
                    <a:pt x="872123" y="3730026"/>
                  </a:lnTo>
                  <a:lnTo>
                    <a:pt x="871289" y="3728573"/>
                  </a:lnTo>
                  <a:cubicBezTo>
                    <a:pt x="315628" y="2705696"/>
                    <a:pt x="0" y="1533505"/>
                    <a:pt x="0" y="287593"/>
                  </a:cubicBezTo>
                  <a:close/>
                </a:path>
              </a:pathLst>
            </a:custGeom>
            <a:solidFill>
              <a:schemeClr val="bg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0" name="Oval 59"/>
            <p:cNvSpPr/>
            <p:nvPr/>
          </p:nvSpPr>
          <p:spPr>
            <a:xfrm>
              <a:off x="2989606" y="3028072"/>
              <a:ext cx="219253" cy="21925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5" name="Group 64"/>
          <p:cNvGrpSpPr/>
          <p:nvPr/>
        </p:nvGrpSpPr>
        <p:grpSpPr>
          <a:xfrm>
            <a:off x="10740211" y="-13433"/>
            <a:ext cx="857868" cy="2178643"/>
            <a:chOff x="10740211" y="-13433"/>
            <a:chExt cx="857868" cy="2178643"/>
          </a:xfrm>
        </p:grpSpPr>
        <p:sp>
          <p:nvSpPr>
            <p:cNvPr id="63" name="Freeform 62"/>
            <p:cNvSpPr/>
            <p:nvPr/>
          </p:nvSpPr>
          <p:spPr>
            <a:xfrm>
              <a:off x="10832141" y="-13433"/>
              <a:ext cx="765938" cy="2055584"/>
            </a:xfrm>
            <a:custGeom>
              <a:avLst/>
              <a:gdLst>
                <a:gd name="connsiteX0" fmla="*/ 727838 w 765938"/>
                <a:gd name="connsiteY0" fmla="*/ 0 h 2055584"/>
                <a:gd name="connsiteX1" fmla="*/ 765938 w 765938"/>
                <a:gd name="connsiteY1" fmla="*/ 0 h 2055584"/>
                <a:gd name="connsiteX2" fmla="*/ 619531 w 765938"/>
                <a:gd name="connsiteY2" fmla="*/ 285855 h 2055584"/>
                <a:gd name="connsiteX3" fmla="*/ 92520 w 765938"/>
                <a:gd name="connsiteY3" fmla="*/ 1785261 h 2055584"/>
                <a:gd name="connsiteX4" fmla="*/ 38100 w 765938"/>
                <a:gd name="connsiteY4" fmla="*/ 2055584 h 2055584"/>
                <a:gd name="connsiteX5" fmla="*/ 0 w 765938"/>
                <a:gd name="connsiteY5" fmla="*/ 2055584 h 2055584"/>
                <a:gd name="connsiteX6" fmla="*/ 54420 w 765938"/>
                <a:gd name="connsiteY6" fmla="*/ 1785261 h 2055584"/>
                <a:gd name="connsiteX7" fmla="*/ 581431 w 765938"/>
                <a:gd name="connsiteY7" fmla="*/ 285855 h 205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5938" h="2055584">
                  <a:moveTo>
                    <a:pt x="727838" y="0"/>
                  </a:moveTo>
                  <a:lnTo>
                    <a:pt x="765938" y="0"/>
                  </a:lnTo>
                  <a:lnTo>
                    <a:pt x="619531" y="285855"/>
                  </a:lnTo>
                  <a:cubicBezTo>
                    <a:pt x="391428" y="759248"/>
                    <a:pt x="213461" y="1261346"/>
                    <a:pt x="92520" y="1785261"/>
                  </a:cubicBezTo>
                  <a:lnTo>
                    <a:pt x="38100" y="2055584"/>
                  </a:lnTo>
                  <a:lnTo>
                    <a:pt x="0" y="2055584"/>
                  </a:lnTo>
                  <a:lnTo>
                    <a:pt x="54420" y="1785261"/>
                  </a:lnTo>
                  <a:cubicBezTo>
                    <a:pt x="175361" y="1261346"/>
                    <a:pt x="353328" y="759248"/>
                    <a:pt x="581431" y="285855"/>
                  </a:cubicBezTo>
                  <a:close/>
                </a:path>
              </a:pathLst>
            </a:custGeom>
            <a:solidFill>
              <a:schemeClr val="accent1">
                <a:alpha val="84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4" name="Oval 63"/>
            <p:cNvSpPr/>
            <p:nvPr/>
          </p:nvSpPr>
          <p:spPr>
            <a:xfrm>
              <a:off x="10740211" y="1945957"/>
              <a:ext cx="219253" cy="219253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7" name="Rounded Rectangle 49">
            <a:extLst>
              <a:ext uri="{FF2B5EF4-FFF2-40B4-BE49-F238E27FC236}">
                <a16:creationId xmlns:a16="http://schemas.microsoft.com/office/drawing/2014/main" id="{91908177-C505-46FC-93ED-C963474E57B2}"/>
              </a:ext>
            </a:extLst>
          </p:cNvPr>
          <p:cNvSpPr/>
          <p:nvPr/>
        </p:nvSpPr>
        <p:spPr>
          <a:xfrm>
            <a:off x="916179" y="3690875"/>
            <a:ext cx="2232000" cy="2232838"/>
          </a:xfrm>
          <a:prstGeom prst="roundRect">
            <a:avLst>
              <a:gd name="adj" fmla="val 9373"/>
            </a:avLst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Rounded Rectangle 51">
            <a:extLst>
              <a:ext uri="{FF2B5EF4-FFF2-40B4-BE49-F238E27FC236}">
                <a16:creationId xmlns:a16="http://schemas.microsoft.com/office/drawing/2014/main" id="{DCCEC841-D95D-4D41-8339-1F8FCFFE904A}"/>
              </a:ext>
            </a:extLst>
          </p:cNvPr>
          <p:cNvSpPr/>
          <p:nvPr/>
        </p:nvSpPr>
        <p:spPr>
          <a:xfrm>
            <a:off x="3618950" y="3690875"/>
            <a:ext cx="2232000" cy="2232838"/>
          </a:xfrm>
          <a:prstGeom prst="roundRect">
            <a:avLst>
              <a:gd name="adj" fmla="val 9373"/>
            </a:avLst>
          </a:prstGeom>
          <a:solidFill>
            <a:schemeClr val="bg1"/>
          </a:solidFill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9" name="Rounded Rectangle 52">
            <a:extLst>
              <a:ext uri="{FF2B5EF4-FFF2-40B4-BE49-F238E27FC236}">
                <a16:creationId xmlns:a16="http://schemas.microsoft.com/office/drawing/2014/main" id="{1635CF75-B0A4-489E-A4F3-1625D1EC8027}"/>
              </a:ext>
            </a:extLst>
          </p:cNvPr>
          <p:cNvSpPr/>
          <p:nvPr/>
        </p:nvSpPr>
        <p:spPr>
          <a:xfrm>
            <a:off x="6321721" y="3690875"/>
            <a:ext cx="2232000" cy="2232838"/>
          </a:xfrm>
          <a:prstGeom prst="roundRect">
            <a:avLst>
              <a:gd name="adj" fmla="val 9373"/>
            </a:avLst>
          </a:prstGeom>
          <a:solidFill>
            <a:schemeClr val="bg1"/>
          </a:solidFill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0" name="Rounded Rectangle 53">
            <a:extLst>
              <a:ext uri="{FF2B5EF4-FFF2-40B4-BE49-F238E27FC236}">
                <a16:creationId xmlns:a16="http://schemas.microsoft.com/office/drawing/2014/main" id="{34838A10-1E42-4DB3-A66F-EE9083239C6F}"/>
              </a:ext>
            </a:extLst>
          </p:cNvPr>
          <p:cNvSpPr/>
          <p:nvPr/>
        </p:nvSpPr>
        <p:spPr>
          <a:xfrm>
            <a:off x="9024491" y="3690875"/>
            <a:ext cx="2232000" cy="2232838"/>
          </a:xfrm>
          <a:prstGeom prst="roundRect">
            <a:avLst>
              <a:gd name="adj" fmla="val 9373"/>
            </a:avLst>
          </a:prstGeom>
          <a:solidFill>
            <a:schemeClr val="bg1"/>
          </a:solidFill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Rounded Rectangle 21">
            <a:extLst>
              <a:ext uri="{FF2B5EF4-FFF2-40B4-BE49-F238E27FC236}">
                <a16:creationId xmlns:a16="http://schemas.microsoft.com/office/drawing/2014/main" id="{20B6FD93-4156-4A91-9DCD-90B69536F891}"/>
              </a:ext>
            </a:extLst>
          </p:cNvPr>
          <p:cNvSpPr/>
          <p:nvPr/>
        </p:nvSpPr>
        <p:spPr>
          <a:xfrm>
            <a:off x="9636491" y="3269245"/>
            <a:ext cx="1008000" cy="828000"/>
          </a:xfrm>
          <a:prstGeom prst="roundRect">
            <a:avLst>
              <a:gd name="adj" fmla="val 17004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2" name="Rounded Rectangle 46">
            <a:extLst>
              <a:ext uri="{FF2B5EF4-FFF2-40B4-BE49-F238E27FC236}">
                <a16:creationId xmlns:a16="http://schemas.microsoft.com/office/drawing/2014/main" id="{E2069511-7DA9-45C1-97E3-9C392DFB6A69}"/>
              </a:ext>
            </a:extLst>
          </p:cNvPr>
          <p:cNvSpPr/>
          <p:nvPr/>
        </p:nvSpPr>
        <p:spPr>
          <a:xfrm>
            <a:off x="1528179" y="3269245"/>
            <a:ext cx="1008000" cy="828000"/>
          </a:xfrm>
          <a:prstGeom prst="roundRect">
            <a:avLst>
              <a:gd name="adj" fmla="val 17004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3" name="Rounded Rectangle 47">
            <a:extLst>
              <a:ext uri="{FF2B5EF4-FFF2-40B4-BE49-F238E27FC236}">
                <a16:creationId xmlns:a16="http://schemas.microsoft.com/office/drawing/2014/main" id="{AA226509-4519-421D-842D-F71EBFFCAF9A}"/>
              </a:ext>
            </a:extLst>
          </p:cNvPr>
          <p:cNvSpPr/>
          <p:nvPr/>
        </p:nvSpPr>
        <p:spPr>
          <a:xfrm>
            <a:off x="4230950" y="3269245"/>
            <a:ext cx="1008000" cy="828000"/>
          </a:xfrm>
          <a:prstGeom prst="roundRect">
            <a:avLst>
              <a:gd name="adj" fmla="val 17004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44" name="Rounded Rectangle 48">
            <a:extLst>
              <a:ext uri="{FF2B5EF4-FFF2-40B4-BE49-F238E27FC236}">
                <a16:creationId xmlns:a16="http://schemas.microsoft.com/office/drawing/2014/main" id="{BBD9047D-10A7-4440-83DD-F85B955C6E10}"/>
              </a:ext>
            </a:extLst>
          </p:cNvPr>
          <p:cNvSpPr/>
          <p:nvPr/>
        </p:nvSpPr>
        <p:spPr>
          <a:xfrm>
            <a:off x="6933721" y="3269245"/>
            <a:ext cx="1008000" cy="828000"/>
          </a:xfrm>
          <a:prstGeom prst="roundRect">
            <a:avLst>
              <a:gd name="adj" fmla="val 17004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45" name="Group 5">
            <a:extLst>
              <a:ext uri="{FF2B5EF4-FFF2-40B4-BE49-F238E27FC236}">
                <a16:creationId xmlns:a16="http://schemas.microsoft.com/office/drawing/2014/main" id="{963EB87A-CB6D-4C7D-9AD6-B9AD5620941B}"/>
              </a:ext>
            </a:extLst>
          </p:cNvPr>
          <p:cNvGrpSpPr/>
          <p:nvPr/>
        </p:nvGrpSpPr>
        <p:grpSpPr>
          <a:xfrm>
            <a:off x="1136034" y="4318585"/>
            <a:ext cx="1792290" cy="1378351"/>
            <a:chOff x="6728048" y="3326250"/>
            <a:chExt cx="1728192" cy="1247748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ED548033-2505-4101-A129-887FE3306ECF}"/>
                </a:ext>
              </a:extLst>
            </p:cNvPr>
            <p:cNvSpPr txBox="1"/>
            <p:nvPr/>
          </p:nvSpPr>
          <p:spPr>
            <a:xfrm>
              <a:off x="6728048" y="3654572"/>
              <a:ext cx="1728192" cy="919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90CBB94A-803B-4439-98FB-39EB72918A4F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86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نقاط قوت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8" name="Group 11">
            <a:extLst>
              <a:ext uri="{FF2B5EF4-FFF2-40B4-BE49-F238E27FC236}">
                <a16:creationId xmlns:a16="http://schemas.microsoft.com/office/drawing/2014/main" id="{E5EA7B16-25D0-4D4A-A8A8-772C5AD6D310}"/>
              </a:ext>
            </a:extLst>
          </p:cNvPr>
          <p:cNvGrpSpPr/>
          <p:nvPr/>
        </p:nvGrpSpPr>
        <p:grpSpPr>
          <a:xfrm>
            <a:off x="3838805" y="4318585"/>
            <a:ext cx="1792290" cy="1378351"/>
            <a:chOff x="6728048" y="3326250"/>
            <a:chExt cx="1728192" cy="1247748"/>
          </a:xfrm>
        </p:grpSpPr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44E67B22-A5C8-4759-8540-AA20145253E1}"/>
                </a:ext>
              </a:extLst>
            </p:cNvPr>
            <p:cNvSpPr txBox="1"/>
            <p:nvPr/>
          </p:nvSpPr>
          <p:spPr>
            <a:xfrm>
              <a:off x="6728048" y="3654572"/>
              <a:ext cx="1728192" cy="919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0" name="TextBox 49">
              <a:extLst>
                <a:ext uri="{FF2B5EF4-FFF2-40B4-BE49-F238E27FC236}">
                  <a16:creationId xmlns:a16="http://schemas.microsoft.com/office/drawing/2014/main" id="{F168D761-D97A-4196-AC09-4A6C7D4144D4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86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ضعف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1" name="Group 17">
            <a:extLst>
              <a:ext uri="{FF2B5EF4-FFF2-40B4-BE49-F238E27FC236}">
                <a16:creationId xmlns:a16="http://schemas.microsoft.com/office/drawing/2014/main" id="{73CB1C60-6DB1-435F-92D0-16FF42DED858}"/>
              </a:ext>
            </a:extLst>
          </p:cNvPr>
          <p:cNvGrpSpPr/>
          <p:nvPr/>
        </p:nvGrpSpPr>
        <p:grpSpPr>
          <a:xfrm>
            <a:off x="6541576" y="4318585"/>
            <a:ext cx="1792290" cy="1378351"/>
            <a:chOff x="6728048" y="3326250"/>
            <a:chExt cx="1728192" cy="1247748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421D9924-19D8-431A-8A50-57E12D98A9FD}"/>
                </a:ext>
              </a:extLst>
            </p:cNvPr>
            <p:cNvSpPr txBox="1"/>
            <p:nvPr/>
          </p:nvSpPr>
          <p:spPr>
            <a:xfrm>
              <a:off x="6728048" y="3654572"/>
              <a:ext cx="1728192" cy="919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4FBAD76F-4CF7-4687-BB13-B8FEBAB88C10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86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فرصت ها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54" name="Group 23">
            <a:extLst>
              <a:ext uri="{FF2B5EF4-FFF2-40B4-BE49-F238E27FC236}">
                <a16:creationId xmlns:a16="http://schemas.microsoft.com/office/drawing/2014/main" id="{CF38ACBD-6C5D-47DB-A899-F7E538D349F6}"/>
              </a:ext>
            </a:extLst>
          </p:cNvPr>
          <p:cNvGrpSpPr/>
          <p:nvPr/>
        </p:nvGrpSpPr>
        <p:grpSpPr>
          <a:xfrm>
            <a:off x="9244346" y="4318585"/>
            <a:ext cx="1792290" cy="1378351"/>
            <a:chOff x="6728048" y="3326250"/>
            <a:chExt cx="1728192" cy="1247748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8DF13D5-B18C-4C8B-94D6-325D0E4D5F2E}"/>
                </a:ext>
              </a:extLst>
            </p:cNvPr>
            <p:cNvSpPr txBox="1"/>
            <p:nvPr/>
          </p:nvSpPr>
          <p:spPr>
            <a:xfrm>
              <a:off x="6728048" y="3654572"/>
              <a:ext cx="1728192" cy="9194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FAFFC284-0C17-4AC1-B782-FFBDB9B951A9}"/>
                </a:ext>
              </a:extLst>
            </p:cNvPr>
            <p:cNvSpPr txBox="1"/>
            <p:nvPr/>
          </p:nvSpPr>
          <p:spPr>
            <a:xfrm>
              <a:off x="6728048" y="3326250"/>
              <a:ext cx="1728192" cy="27861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تهدیدها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646AEC9-6572-435A-8E2F-2B4027E07F34}"/>
              </a:ext>
            </a:extLst>
          </p:cNvPr>
          <p:cNvSpPr txBox="1"/>
          <p:nvPr/>
        </p:nvSpPr>
        <p:spPr>
          <a:xfrm>
            <a:off x="1715780" y="3306156"/>
            <a:ext cx="6327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S</a:t>
            </a:r>
            <a:endParaRPr lang="ko-KR" alt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C45225E2-780F-44E3-A773-FA671F29389F}"/>
              </a:ext>
            </a:extLst>
          </p:cNvPr>
          <p:cNvSpPr txBox="1"/>
          <p:nvPr/>
        </p:nvSpPr>
        <p:spPr>
          <a:xfrm>
            <a:off x="4418551" y="3306156"/>
            <a:ext cx="6327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>
                <a:solidFill>
                  <a:schemeClr val="bg1"/>
                </a:solidFill>
                <a:cs typeface="B Nazanin" panose="00000700000000000000" pitchFamily="2" charset="-78"/>
              </a:rPr>
              <a:t>W</a:t>
            </a:r>
            <a:endParaRPr lang="ko-KR" alt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BC3261AB-D438-4296-A220-5687A5F21C3D}"/>
              </a:ext>
            </a:extLst>
          </p:cNvPr>
          <p:cNvSpPr txBox="1"/>
          <p:nvPr/>
        </p:nvSpPr>
        <p:spPr>
          <a:xfrm>
            <a:off x="7121322" y="3306156"/>
            <a:ext cx="6327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O</a:t>
            </a:r>
            <a:endParaRPr lang="ko-KR" alt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D2431BB8-EFF4-47EB-B265-71CC60B6B70B}"/>
              </a:ext>
            </a:extLst>
          </p:cNvPr>
          <p:cNvSpPr txBox="1"/>
          <p:nvPr/>
        </p:nvSpPr>
        <p:spPr>
          <a:xfrm>
            <a:off x="9824092" y="3306156"/>
            <a:ext cx="632799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4400" b="1" dirty="0">
                <a:solidFill>
                  <a:schemeClr val="bg1"/>
                </a:solidFill>
                <a:cs typeface="B Nazanin" panose="00000700000000000000" pitchFamily="2" charset="-78"/>
              </a:rPr>
              <a:t>T</a:t>
            </a:r>
            <a:endParaRPr lang="ko-KR" altLang="en-US" sz="4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61" name="그룹 60">
            <a:extLst>
              <a:ext uri="{FF2B5EF4-FFF2-40B4-BE49-F238E27FC236}">
                <a16:creationId xmlns:a16="http://schemas.microsoft.com/office/drawing/2014/main" id="{29825F92-8F9E-4AFE-AD3D-99A5B15B329A}"/>
              </a:ext>
            </a:extLst>
          </p:cNvPr>
          <p:cNvGrpSpPr/>
          <p:nvPr/>
        </p:nvGrpSpPr>
        <p:grpSpPr>
          <a:xfrm>
            <a:off x="3832325" y="1728796"/>
            <a:ext cx="4527351" cy="720000"/>
            <a:chOff x="3874689" y="1815886"/>
            <a:chExt cx="4527351" cy="720000"/>
          </a:xfrm>
        </p:grpSpPr>
        <p:sp>
          <p:nvSpPr>
            <p:cNvPr id="62" name="Rectangle 31">
              <a:extLst>
                <a:ext uri="{FF2B5EF4-FFF2-40B4-BE49-F238E27FC236}">
                  <a16:creationId xmlns:a16="http://schemas.microsoft.com/office/drawing/2014/main" id="{900FCF9C-47E7-4FEA-9CFF-907655DB78AE}"/>
                </a:ext>
              </a:extLst>
            </p:cNvPr>
            <p:cNvSpPr/>
            <p:nvPr userDrawn="1"/>
          </p:nvSpPr>
          <p:spPr>
            <a:xfrm>
              <a:off x="3874689" y="1815886"/>
              <a:ext cx="720000" cy="720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3" name="Rectangle 32">
              <a:extLst>
                <a:ext uri="{FF2B5EF4-FFF2-40B4-BE49-F238E27FC236}">
                  <a16:creationId xmlns:a16="http://schemas.microsoft.com/office/drawing/2014/main" id="{5FCF4266-156D-4616-B7F3-FAB344B0271D}"/>
                </a:ext>
              </a:extLst>
            </p:cNvPr>
            <p:cNvSpPr/>
            <p:nvPr userDrawn="1"/>
          </p:nvSpPr>
          <p:spPr>
            <a:xfrm>
              <a:off x="5143806" y="1815886"/>
              <a:ext cx="720000" cy="720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4" name="Rectangle 33">
              <a:extLst>
                <a:ext uri="{FF2B5EF4-FFF2-40B4-BE49-F238E27FC236}">
                  <a16:creationId xmlns:a16="http://schemas.microsoft.com/office/drawing/2014/main" id="{1999943E-394E-463B-BA2C-3AA8DB1269A9}"/>
                </a:ext>
              </a:extLst>
            </p:cNvPr>
            <p:cNvSpPr/>
            <p:nvPr userDrawn="1"/>
          </p:nvSpPr>
          <p:spPr>
            <a:xfrm>
              <a:off x="6412923" y="1815886"/>
              <a:ext cx="720000" cy="7200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65" name="Rectangle 34">
              <a:extLst>
                <a:ext uri="{FF2B5EF4-FFF2-40B4-BE49-F238E27FC236}">
                  <a16:creationId xmlns:a16="http://schemas.microsoft.com/office/drawing/2014/main" id="{85777731-3B35-4A3A-9A3B-D1CB582489A2}"/>
                </a:ext>
              </a:extLst>
            </p:cNvPr>
            <p:cNvSpPr/>
            <p:nvPr userDrawn="1"/>
          </p:nvSpPr>
          <p:spPr>
            <a:xfrm>
              <a:off x="7682040" y="1815886"/>
              <a:ext cx="720000" cy="7200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AABE94E6-318E-4FA4-B6EE-FB5C11C3C53E}"/>
                </a:ext>
              </a:extLst>
            </p:cNvPr>
            <p:cNvSpPr txBox="1"/>
            <p:nvPr/>
          </p:nvSpPr>
          <p:spPr>
            <a:xfrm>
              <a:off x="3918290" y="1873894"/>
              <a:ext cx="6327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S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7" name="TextBox 66">
              <a:extLst>
                <a:ext uri="{FF2B5EF4-FFF2-40B4-BE49-F238E27FC236}">
                  <a16:creationId xmlns:a16="http://schemas.microsoft.com/office/drawing/2014/main" id="{82182947-5DA9-43A5-9411-53816B4AFE4D}"/>
                </a:ext>
              </a:extLst>
            </p:cNvPr>
            <p:cNvSpPr txBox="1"/>
            <p:nvPr/>
          </p:nvSpPr>
          <p:spPr>
            <a:xfrm>
              <a:off x="5187407" y="1873894"/>
              <a:ext cx="6327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W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8" name="TextBox 67">
              <a:extLst>
                <a:ext uri="{FF2B5EF4-FFF2-40B4-BE49-F238E27FC236}">
                  <a16:creationId xmlns:a16="http://schemas.microsoft.com/office/drawing/2014/main" id="{019C881F-D9DA-4ED0-BF8D-FBAC8A878309}"/>
                </a:ext>
              </a:extLst>
            </p:cNvPr>
            <p:cNvSpPr txBox="1"/>
            <p:nvPr/>
          </p:nvSpPr>
          <p:spPr>
            <a:xfrm>
              <a:off x="6456524" y="1873894"/>
              <a:ext cx="6327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O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69" name="TextBox 68">
              <a:extLst>
                <a:ext uri="{FF2B5EF4-FFF2-40B4-BE49-F238E27FC236}">
                  <a16:creationId xmlns:a16="http://schemas.microsoft.com/office/drawing/2014/main" id="{C4EDFB47-05D7-4E86-8517-BDF55FF1421E}"/>
                </a:ext>
              </a:extLst>
            </p:cNvPr>
            <p:cNvSpPr txBox="1"/>
            <p:nvPr/>
          </p:nvSpPr>
          <p:spPr>
            <a:xfrm>
              <a:off x="7725641" y="1873894"/>
              <a:ext cx="63279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en-US" altLang="ko-KR" sz="3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T</a:t>
              </a:r>
              <a:endParaRPr lang="ko-KR" altLang="en-US" sz="3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70" name="Elbow Connector 41">
            <a:extLst>
              <a:ext uri="{FF2B5EF4-FFF2-40B4-BE49-F238E27FC236}">
                <a16:creationId xmlns:a16="http://schemas.microsoft.com/office/drawing/2014/main" id="{F418E423-40B7-4CE3-829D-031EE5488118}"/>
              </a:ext>
            </a:extLst>
          </p:cNvPr>
          <p:cNvCxnSpPr>
            <a:cxnSpLocks/>
            <a:stCxn id="63" idx="2"/>
          </p:cNvCxnSpPr>
          <p:nvPr/>
        </p:nvCxnSpPr>
        <p:spPr>
          <a:xfrm rot="5400000">
            <a:off x="4691218" y="2499021"/>
            <a:ext cx="820450" cy="720000"/>
          </a:xfrm>
          <a:prstGeom prst="bentConnector3">
            <a:avLst/>
          </a:prstGeom>
          <a:ln w="25400">
            <a:solidFill>
              <a:schemeClr val="accent2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1" name="Elbow Connector 42">
            <a:extLst>
              <a:ext uri="{FF2B5EF4-FFF2-40B4-BE49-F238E27FC236}">
                <a16:creationId xmlns:a16="http://schemas.microsoft.com/office/drawing/2014/main" id="{AC0D34F8-2D39-478C-AA6C-C4CF5A599E2F}"/>
              </a:ext>
            </a:extLst>
          </p:cNvPr>
          <p:cNvCxnSpPr>
            <a:stCxn id="64" idx="2"/>
          </p:cNvCxnSpPr>
          <p:nvPr/>
        </p:nvCxnSpPr>
        <p:spPr>
          <a:xfrm rot="16200000" flipH="1">
            <a:off x="6680335" y="2499020"/>
            <a:ext cx="820448" cy="720000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3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2" name="Elbow Connector 40">
            <a:extLst>
              <a:ext uri="{FF2B5EF4-FFF2-40B4-BE49-F238E27FC236}">
                <a16:creationId xmlns:a16="http://schemas.microsoft.com/office/drawing/2014/main" id="{4D3CF549-D8C3-4CA5-9D39-26A16DAA63C8}"/>
              </a:ext>
            </a:extLst>
          </p:cNvPr>
          <p:cNvCxnSpPr>
            <a:cxnSpLocks/>
          </p:cNvCxnSpPr>
          <p:nvPr/>
        </p:nvCxnSpPr>
        <p:spPr>
          <a:xfrm rot="5400000">
            <a:off x="2677957" y="1733110"/>
            <a:ext cx="857360" cy="2160000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1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73" name="Elbow Connector 40">
            <a:extLst>
              <a:ext uri="{FF2B5EF4-FFF2-40B4-BE49-F238E27FC236}">
                <a16:creationId xmlns:a16="http://schemas.microsoft.com/office/drawing/2014/main" id="{123CDFD9-4028-4A7A-B02C-0798D3EDF05E}"/>
              </a:ext>
            </a:extLst>
          </p:cNvPr>
          <p:cNvCxnSpPr>
            <a:cxnSpLocks/>
          </p:cNvCxnSpPr>
          <p:nvPr/>
        </p:nvCxnSpPr>
        <p:spPr>
          <a:xfrm rot="16200000" flipH="1">
            <a:off x="8656683" y="1733110"/>
            <a:ext cx="857360" cy="2160000"/>
          </a:xfrm>
          <a:prstGeom prst="bentConnector3">
            <a:avLst>
              <a:gd name="adj1" fmla="val 50000"/>
            </a:avLst>
          </a:prstGeom>
          <a:ln w="25400">
            <a:solidFill>
              <a:schemeClr val="accent4"/>
            </a:solidFill>
            <a:prstDash val="sysDot"/>
            <a:headEnd type="non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909575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xtBox 23">
            <a:extLst>
              <a:ext uri="{FF2B5EF4-FFF2-40B4-BE49-F238E27FC236}">
                <a16:creationId xmlns:a16="http://schemas.microsoft.com/office/drawing/2014/main" id="{A6C488FD-E7C7-472F-AA40-0C8342B6A3B9}"/>
              </a:ext>
            </a:extLst>
          </p:cNvPr>
          <p:cNvSpPr txBox="1"/>
          <p:nvPr/>
        </p:nvSpPr>
        <p:spPr>
          <a:xfrm>
            <a:off x="6642345" y="2883299"/>
            <a:ext cx="185468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25" name="Rectangle 16">
            <a:extLst>
              <a:ext uri="{FF2B5EF4-FFF2-40B4-BE49-F238E27FC236}">
                <a16:creationId xmlns:a16="http://schemas.microsoft.com/office/drawing/2014/main" id="{ED29EA6D-43FC-4738-9729-BA171D18A158}"/>
              </a:ext>
            </a:extLst>
          </p:cNvPr>
          <p:cNvSpPr/>
          <p:nvPr/>
        </p:nvSpPr>
        <p:spPr>
          <a:xfrm>
            <a:off x="7353620" y="2512603"/>
            <a:ext cx="432135" cy="284005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EB206C75-D858-4841-A53A-70F5A4288410}"/>
              </a:ext>
            </a:extLst>
          </p:cNvPr>
          <p:cNvSpPr txBox="1"/>
          <p:nvPr/>
        </p:nvSpPr>
        <p:spPr>
          <a:xfrm>
            <a:off x="1349969" y="2252220"/>
            <a:ext cx="1908566" cy="24929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E886771-F56B-414D-9EEB-2623D18D18E5}"/>
              </a:ext>
            </a:extLst>
          </p:cNvPr>
          <p:cNvSpPr txBox="1"/>
          <p:nvPr/>
        </p:nvSpPr>
        <p:spPr>
          <a:xfrm>
            <a:off x="1349969" y="682481"/>
            <a:ext cx="1908566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ساده </a:t>
            </a:r>
          </a:p>
          <a:p>
            <a:pPr algn="r" rtl="1"/>
            <a:r>
              <a:rPr lang="fa-IR" altLang="ko-KR" sz="24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 نمونه کارها</a:t>
            </a:r>
          </a:p>
          <a:p>
            <a:pPr algn="r" rtl="1"/>
            <a:r>
              <a:rPr lang="fa-IR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B Nazanin" panose="00000700000000000000" pitchFamily="2" charset="-78"/>
              </a:rPr>
              <a:t>طراحی شده</a:t>
            </a:r>
            <a:endParaRPr lang="en-US" altLang="ko-KR" sz="24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12A40E92-0AA7-08D2-94FD-C87133E19358}"/>
              </a:ext>
            </a:extLst>
          </p:cNvPr>
          <p:cNvPicPr>
            <a:picLocks noGrp="1" noChangeAspect="1"/>
          </p:cNvPicPr>
          <p:nvPr>
            <p:ph type="pic" idx="2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3C009A06-2B54-B928-E458-FA1F3B4F20F1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7EA6BCEA-88F8-3E31-7552-6F9EB24D25AE}"/>
              </a:ext>
            </a:extLst>
          </p:cNvPr>
          <p:cNvPicPr>
            <a:picLocks noGrp="1" noChangeAspect="1"/>
          </p:cNvPicPr>
          <p:nvPr>
            <p:ph type="pic" idx="20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9" name="Picture Placeholder 18">
            <a:extLst>
              <a:ext uri="{FF2B5EF4-FFF2-40B4-BE49-F238E27FC236}">
                <a16:creationId xmlns:a16="http://schemas.microsoft.com/office/drawing/2014/main" id="{1C4833A8-6A84-FDFA-2728-86060A6406A4}"/>
              </a:ext>
            </a:extLst>
          </p:cNvPr>
          <p:cNvPicPr>
            <a:picLocks noGrp="1" noChangeAspect="1"/>
          </p:cNvPicPr>
          <p:nvPr>
            <p:ph type="pic" idx="2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21" name="Picture Placeholder 20">
            <a:extLst>
              <a:ext uri="{FF2B5EF4-FFF2-40B4-BE49-F238E27FC236}">
                <a16:creationId xmlns:a16="http://schemas.microsoft.com/office/drawing/2014/main" id="{F008C8A8-E32D-1022-99AF-DCDFA81CBFCE}"/>
              </a:ext>
            </a:extLst>
          </p:cNvPr>
          <p:cNvPicPr>
            <a:picLocks noGrp="1" noChangeAspect="1"/>
          </p:cNvPicPr>
          <p:nvPr>
            <p:ph type="pic" idx="19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5CDA902B-4B2A-9642-0665-45C5D8CC4BAA}"/>
              </a:ext>
            </a:extLst>
          </p:cNvPr>
          <p:cNvPicPr>
            <a:picLocks noGrp="1" noChangeAspect="1"/>
          </p:cNvPicPr>
          <p:nvPr>
            <p:ph type="pic" idx="21"/>
          </p:nvPr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0819529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118" name="그림 117">
            <a:extLst>
              <a:ext uri="{FF2B5EF4-FFF2-40B4-BE49-F238E27FC236}">
                <a16:creationId xmlns:a16="http://schemas.microsoft.com/office/drawing/2014/main" id="{BE2B46FC-5AAE-48FC-B71B-13FB6F298E52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295484" y="1674410"/>
            <a:ext cx="2083760" cy="4294302"/>
          </a:xfrm>
          <a:prstGeom prst="rect">
            <a:avLst/>
          </a:prstGeom>
        </p:spPr>
      </p:pic>
      <p:cxnSp>
        <p:nvCxnSpPr>
          <p:cNvPr id="119" name="직선 연결선 118">
            <a:extLst>
              <a:ext uri="{FF2B5EF4-FFF2-40B4-BE49-F238E27FC236}">
                <a16:creationId xmlns:a16="http://schemas.microsoft.com/office/drawing/2014/main" id="{2E861CD5-9FD4-431F-87F6-7FA33B6ED61B}"/>
              </a:ext>
            </a:extLst>
          </p:cNvPr>
          <p:cNvCxnSpPr/>
          <p:nvPr/>
        </p:nvCxnSpPr>
        <p:spPr bwMode="auto">
          <a:xfrm>
            <a:off x="7394184" y="2460396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0" name="직선 연결선 119">
            <a:extLst>
              <a:ext uri="{FF2B5EF4-FFF2-40B4-BE49-F238E27FC236}">
                <a16:creationId xmlns:a16="http://schemas.microsoft.com/office/drawing/2014/main" id="{EECA6D26-83B6-43B5-8C4C-4F171A4251E7}"/>
              </a:ext>
            </a:extLst>
          </p:cNvPr>
          <p:cNvCxnSpPr/>
          <p:nvPr/>
        </p:nvCxnSpPr>
        <p:spPr bwMode="auto">
          <a:xfrm>
            <a:off x="7394184" y="2155584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직선 연결선 120">
            <a:extLst>
              <a:ext uri="{FF2B5EF4-FFF2-40B4-BE49-F238E27FC236}">
                <a16:creationId xmlns:a16="http://schemas.microsoft.com/office/drawing/2014/main" id="{DD3AD215-3114-4447-96F0-1135E66F900A}"/>
              </a:ext>
            </a:extLst>
          </p:cNvPr>
          <p:cNvCxnSpPr/>
          <p:nvPr/>
        </p:nvCxnSpPr>
        <p:spPr bwMode="auto">
          <a:xfrm>
            <a:off x="1034857" y="2455404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2" name="직선 연결선 121">
            <a:extLst>
              <a:ext uri="{FF2B5EF4-FFF2-40B4-BE49-F238E27FC236}">
                <a16:creationId xmlns:a16="http://schemas.microsoft.com/office/drawing/2014/main" id="{8A9A3526-F709-4D42-90F1-D0782408FED5}"/>
              </a:ext>
            </a:extLst>
          </p:cNvPr>
          <p:cNvCxnSpPr/>
          <p:nvPr/>
        </p:nvCxnSpPr>
        <p:spPr bwMode="auto">
          <a:xfrm>
            <a:off x="1034857" y="2150592"/>
            <a:ext cx="3888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3" name="TextBox 122">
            <a:extLst>
              <a:ext uri="{FF2B5EF4-FFF2-40B4-BE49-F238E27FC236}">
                <a16:creationId xmlns:a16="http://schemas.microsoft.com/office/drawing/2014/main" id="{BD8A3A72-71E1-48B8-8D60-2A38E245861F}"/>
              </a:ext>
            </a:extLst>
          </p:cNvPr>
          <p:cNvSpPr txBox="1"/>
          <p:nvPr/>
        </p:nvSpPr>
        <p:spPr>
          <a:xfrm>
            <a:off x="1034857" y="2152620"/>
            <a:ext cx="650884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A </a:t>
            </a:r>
            <a:r>
              <a:rPr lang="fa-IR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مورد</a:t>
            </a:r>
            <a:endParaRPr lang="ko-KR" altLang="en-US" sz="1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2D2E0121-29AA-4FA7-A7B3-47F183F36C0B}"/>
              </a:ext>
            </a:extLst>
          </p:cNvPr>
          <p:cNvSpPr txBox="1"/>
          <p:nvPr/>
        </p:nvSpPr>
        <p:spPr>
          <a:xfrm>
            <a:off x="7394184" y="2152620"/>
            <a:ext cx="707245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1400" b="1" dirty="0">
                <a:ln w="3175">
                  <a:noFill/>
                </a:ln>
                <a:solidFill>
                  <a:schemeClr val="accent2"/>
                </a:solidFill>
                <a:cs typeface="B Nazanin" panose="00000700000000000000" pitchFamily="2" charset="-78"/>
              </a:rPr>
              <a:t>B </a:t>
            </a:r>
            <a:r>
              <a:rPr lang="fa-IR" altLang="ko-KR" sz="1400" b="1" dirty="0">
                <a:ln w="3175">
                  <a:noFill/>
                </a:ln>
                <a:solidFill>
                  <a:schemeClr val="accent2"/>
                </a:solidFill>
                <a:cs typeface="B Nazanin" panose="00000700000000000000" pitchFamily="2" charset="-78"/>
              </a:rPr>
              <a:t>مورد </a:t>
            </a:r>
            <a:endParaRPr lang="ko-KR" altLang="en-US" sz="1400" b="1" dirty="0">
              <a:ln w="3175">
                <a:noFill/>
              </a:ln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25" name="TextBox 124">
            <a:extLst>
              <a:ext uri="{FF2B5EF4-FFF2-40B4-BE49-F238E27FC236}">
                <a16:creationId xmlns:a16="http://schemas.microsoft.com/office/drawing/2014/main" id="{8BABD6BC-E5B6-4C16-9EDE-A5A1E1F097F0}"/>
              </a:ext>
            </a:extLst>
          </p:cNvPr>
          <p:cNvSpPr txBox="1"/>
          <p:nvPr/>
        </p:nvSpPr>
        <p:spPr>
          <a:xfrm>
            <a:off x="1034857" y="2728500"/>
            <a:ext cx="938077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26" name="순서도: 처리 125">
            <a:extLst>
              <a:ext uri="{FF2B5EF4-FFF2-40B4-BE49-F238E27FC236}">
                <a16:creationId xmlns:a16="http://schemas.microsoft.com/office/drawing/2014/main" id="{AC8270EF-9900-44C0-8413-A456D4DD39A2}"/>
              </a:ext>
            </a:extLst>
          </p:cNvPr>
          <p:cNvSpPr/>
          <p:nvPr/>
        </p:nvSpPr>
        <p:spPr>
          <a:xfrm>
            <a:off x="1013692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7" name="순서도: 처리 126">
            <a:extLst>
              <a:ext uri="{FF2B5EF4-FFF2-40B4-BE49-F238E27FC236}">
                <a16:creationId xmlns:a16="http://schemas.microsoft.com/office/drawing/2014/main" id="{D852DA2F-B5B4-42DA-BB74-24B0AEE4FB14}"/>
              </a:ext>
            </a:extLst>
          </p:cNvPr>
          <p:cNvSpPr/>
          <p:nvPr/>
        </p:nvSpPr>
        <p:spPr>
          <a:xfrm>
            <a:off x="1165261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8" name="순서도: 처리 127">
            <a:extLst>
              <a:ext uri="{FF2B5EF4-FFF2-40B4-BE49-F238E27FC236}">
                <a16:creationId xmlns:a16="http://schemas.microsoft.com/office/drawing/2014/main" id="{6539BD61-A920-43A3-BC63-1AF0B2E3DC61}"/>
              </a:ext>
            </a:extLst>
          </p:cNvPr>
          <p:cNvSpPr/>
          <p:nvPr/>
        </p:nvSpPr>
        <p:spPr>
          <a:xfrm>
            <a:off x="1316830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9" name="순서도: 처리 128">
            <a:extLst>
              <a:ext uri="{FF2B5EF4-FFF2-40B4-BE49-F238E27FC236}">
                <a16:creationId xmlns:a16="http://schemas.microsoft.com/office/drawing/2014/main" id="{528790D1-C79B-4244-89DA-E52BD937F731}"/>
              </a:ext>
            </a:extLst>
          </p:cNvPr>
          <p:cNvSpPr/>
          <p:nvPr/>
        </p:nvSpPr>
        <p:spPr>
          <a:xfrm>
            <a:off x="1468399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0" name="순서도: 처리 129">
            <a:extLst>
              <a:ext uri="{FF2B5EF4-FFF2-40B4-BE49-F238E27FC236}">
                <a16:creationId xmlns:a16="http://schemas.microsoft.com/office/drawing/2014/main" id="{4897247E-F570-4CA1-8944-61EDDC6FF94C}"/>
              </a:ext>
            </a:extLst>
          </p:cNvPr>
          <p:cNvSpPr/>
          <p:nvPr/>
        </p:nvSpPr>
        <p:spPr>
          <a:xfrm>
            <a:off x="1619968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1" name="순서도: 처리 130">
            <a:extLst>
              <a:ext uri="{FF2B5EF4-FFF2-40B4-BE49-F238E27FC236}">
                <a16:creationId xmlns:a16="http://schemas.microsoft.com/office/drawing/2014/main" id="{E2268E88-4FC9-4597-BFBB-BC6D03211D68}"/>
              </a:ext>
            </a:extLst>
          </p:cNvPr>
          <p:cNvSpPr/>
          <p:nvPr/>
        </p:nvSpPr>
        <p:spPr>
          <a:xfrm>
            <a:off x="1771537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2" name="순서도: 처리 131">
            <a:extLst>
              <a:ext uri="{FF2B5EF4-FFF2-40B4-BE49-F238E27FC236}">
                <a16:creationId xmlns:a16="http://schemas.microsoft.com/office/drawing/2014/main" id="{87841879-CDC2-40EF-885A-1CE7617226E7}"/>
              </a:ext>
            </a:extLst>
          </p:cNvPr>
          <p:cNvSpPr/>
          <p:nvPr/>
        </p:nvSpPr>
        <p:spPr>
          <a:xfrm>
            <a:off x="1923106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3" name="순서도: 처리 132">
            <a:extLst>
              <a:ext uri="{FF2B5EF4-FFF2-40B4-BE49-F238E27FC236}">
                <a16:creationId xmlns:a16="http://schemas.microsoft.com/office/drawing/2014/main" id="{AA0FAB12-5D34-4716-9353-61A3322CED9F}"/>
              </a:ext>
            </a:extLst>
          </p:cNvPr>
          <p:cNvSpPr/>
          <p:nvPr/>
        </p:nvSpPr>
        <p:spPr>
          <a:xfrm>
            <a:off x="2074675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4" name="순서도: 처리 133">
            <a:extLst>
              <a:ext uri="{FF2B5EF4-FFF2-40B4-BE49-F238E27FC236}">
                <a16:creationId xmlns:a16="http://schemas.microsoft.com/office/drawing/2014/main" id="{B726F7DB-E582-4482-9A00-1679F8E609AB}"/>
              </a:ext>
            </a:extLst>
          </p:cNvPr>
          <p:cNvSpPr/>
          <p:nvPr/>
        </p:nvSpPr>
        <p:spPr>
          <a:xfrm>
            <a:off x="2226244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5" name="순서도: 처리 134">
            <a:extLst>
              <a:ext uri="{FF2B5EF4-FFF2-40B4-BE49-F238E27FC236}">
                <a16:creationId xmlns:a16="http://schemas.microsoft.com/office/drawing/2014/main" id="{3EB40D4F-5733-4D21-AA07-FBCECA483B2C}"/>
              </a:ext>
            </a:extLst>
          </p:cNvPr>
          <p:cNvSpPr/>
          <p:nvPr/>
        </p:nvSpPr>
        <p:spPr>
          <a:xfrm>
            <a:off x="2377813" y="3036460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6" name="순서도: 처리 135">
            <a:extLst>
              <a:ext uri="{FF2B5EF4-FFF2-40B4-BE49-F238E27FC236}">
                <a16:creationId xmlns:a16="http://schemas.microsoft.com/office/drawing/2014/main" id="{5679C91D-12E9-4D73-A147-36CC389C74EF}"/>
              </a:ext>
            </a:extLst>
          </p:cNvPr>
          <p:cNvSpPr/>
          <p:nvPr/>
        </p:nvSpPr>
        <p:spPr>
          <a:xfrm>
            <a:off x="2529382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7" name="순서도: 처리 136">
            <a:extLst>
              <a:ext uri="{FF2B5EF4-FFF2-40B4-BE49-F238E27FC236}">
                <a16:creationId xmlns:a16="http://schemas.microsoft.com/office/drawing/2014/main" id="{2E7B9360-C758-4B56-A9AF-D32F6FF1DED5}"/>
              </a:ext>
            </a:extLst>
          </p:cNvPr>
          <p:cNvSpPr/>
          <p:nvPr/>
        </p:nvSpPr>
        <p:spPr>
          <a:xfrm>
            <a:off x="2680951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8" name="순서도: 처리 137">
            <a:extLst>
              <a:ext uri="{FF2B5EF4-FFF2-40B4-BE49-F238E27FC236}">
                <a16:creationId xmlns:a16="http://schemas.microsoft.com/office/drawing/2014/main" id="{28A7DF01-7CA2-4290-ACDD-0051A78EE393}"/>
              </a:ext>
            </a:extLst>
          </p:cNvPr>
          <p:cNvSpPr/>
          <p:nvPr/>
        </p:nvSpPr>
        <p:spPr>
          <a:xfrm>
            <a:off x="2832520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9" name="순서도: 처리 138">
            <a:extLst>
              <a:ext uri="{FF2B5EF4-FFF2-40B4-BE49-F238E27FC236}">
                <a16:creationId xmlns:a16="http://schemas.microsoft.com/office/drawing/2014/main" id="{F5AA4524-1FD3-4159-AF2F-FB43C7A56056}"/>
              </a:ext>
            </a:extLst>
          </p:cNvPr>
          <p:cNvSpPr/>
          <p:nvPr/>
        </p:nvSpPr>
        <p:spPr>
          <a:xfrm>
            <a:off x="2984089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0" name="순서도: 처리 139">
            <a:extLst>
              <a:ext uri="{FF2B5EF4-FFF2-40B4-BE49-F238E27FC236}">
                <a16:creationId xmlns:a16="http://schemas.microsoft.com/office/drawing/2014/main" id="{F82E8EE1-5F21-4212-BA77-208C21BEA042}"/>
              </a:ext>
            </a:extLst>
          </p:cNvPr>
          <p:cNvSpPr/>
          <p:nvPr/>
        </p:nvSpPr>
        <p:spPr>
          <a:xfrm>
            <a:off x="3135658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1" name="순서도: 처리 140">
            <a:extLst>
              <a:ext uri="{FF2B5EF4-FFF2-40B4-BE49-F238E27FC236}">
                <a16:creationId xmlns:a16="http://schemas.microsoft.com/office/drawing/2014/main" id="{2ADB6162-75D5-40E2-B86E-5C3E211BD396}"/>
              </a:ext>
            </a:extLst>
          </p:cNvPr>
          <p:cNvSpPr/>
          <p:nvPr/>
        </p:nvSpPr>
        <p:spPr>
          <a:xfrm>
            <a:off x="3287227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2" name="순서도: 처리 141">
            <a:extLst>
              <a:ext uri="{FF2B5EF4-FFF2-40B4-BE49-F238E27FC236}">
                <a16:creationId xmlns:a16="http://schemas.microsoft.com/office/drawing/2014/main" id="{71539E22-916A-478B-A9E8-9712D82B806A}"/>
              </a:ext>
            </a:extLst>
          </p:cNvPr>
          <p:cNvSpPr/>
          <p:nvPr/>
        </p:nvSpPr>
        <p:spPr>
          <a:xfrm>
            <a:off x="3438796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3" name="순서도: 처리 142">
            <a:extLst>
              <a:ext uri="{FF2B5EF4-FFF2-40B4-BE49-F238E27FC236}">
                <a16:creationId xmlns:a16="http://schemas.microsoft.com/office/drawing/2014/main" id="{41A3AD70-148A-4414-A907-968099995BAD}"/>
              </a:ext>
            </a:extLst>
          </p:cNvPr>
          <p:cNvSpPr/>
          <p:nvPr/>
        </p:nvSpPr>
        <p:spPr>
          <a:xfrm>
            <a:off x="3590365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4" name="순서도: 처리 143">
            <a:extLst>
              <a:ext uri="{FF2B5EF4-FFF2-40B4-BE49-F238E27FC236}">
                <a16:creationId xmlns:a16="http://schemas.microsoft.com/office/drawing/2014/main" id="{0C1E7346-E6C4-40C5-ADF6-3B8D1B732DFD}"/>
              </a:ext>
            </a:extLst>
          </p:cNvPr>
          <p:cNvSpPr/>
          <p:nvPr/>
        </p:nvSpPr>
        <p:spPr>
          <a:xfrm>
            <a:off x="3741934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5" name="순서도: 처리 144">
            <a:extLst>
              <a:ext uri="{FF2B5EF4-FFF2-40B4-BE49-F238E27FC236}">
                <a16:creationId xmlns:a16="http://schemas.microsoft.com/office/drawing/2014/main" id="{9F619A3F-9D75-4B94-8057-0CC321085731}"/>
              </a:ext>
            </a:extLst>
          </p:cNvPr>
          <p:cNvSpPr/>
          <p:nvPr/>
        </p:nvSpPr>
        <p:spPr>
          <a:xfrm>
            <a:off x="3893502" y="3036460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6" name="TextBox 145">
            <a:extLst>
              <a:ext uri="{FF2B5EF4-FFF2-40B4-BE49-F238E27FC236}">
                <a16:creationId xmlns:a16="http://schemas.microsoft.com/office/drawing/2014/main" id="{81A0C7D7-66C3-4E44-9017-73E81C3FB5E4}"/>
              </a:ext>
            </a:extLst>
          </p:cNvPr>
          <p:cNvSpPr txBox="1"/>
          <p:nvPr/>
        </p:nvSpPr>
        <p:spPr>
          <a:xfrm>
            <a:off x="4073964" y="2953133"/>
            <a:ext cx="66396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3"/>
                </a:solidFill>
                <a:cs typeface="B Nazanin" panose="00000700000000000000" pitchFamily="2" charset="-78"/>
              </a:rPr>
              <a:t>50</a:t>
            </a:r>
            <a:r>
              <a:rPr lang="en-US" altLang="ko-KR" sz="12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1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47" name="TextBox 146">
            <a:extLst>
              <a:ext uri="{FF2B5EF4-FFF2-40B4-BE49-F238E27FC236}">
                <a16:creationId xmlns:a16="http://schemas.microsoft.com/office/drawing/2014/main" id="{A44DA7EE-AACE-4739-8E6A-41D923975208}"/>
              </a:ext>
            </a:extLst>
          </p:cNvPr>
          <p:cNvSpPr txBox="1"/>
          <p:nvPr/>
        </p:nvSpPr>
        <p:spPr>
          <a:xfrm>
            <a:off x="1034857" y="3468744"/>
            <a:ext cx="938077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8" name="순서도: 처리 147">
            <a:extLst>
              <a:ext uri="{FF2B5EF4-FFF2-40B4-BE49-F238E27FC236}">
                <a16:creationId xmlns:a16="http://schemas.microsoft.com/office/drawing/2014/main" id="{831BAE98-BFF5-45E2-890C-17AB35F9B552}"/>
              </a:ext>
            </a:extLst>
          </p:cNvPr>
          <p:cNvSpPr/>
          <p:nvPr/>
        </p:nvSpPr>
        <p:spPr>
          <a:xfrm>
            <a:off x="1010946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9" name="순서도: 처리 148">
            <a:extLst>
              <a:ext uri="{FF2B5EF4-FFF2-40B4-BE49-F238E27FC236}">
                <a16:creationId xmlns:a16="http://schemas.microsoft.com/office/drawing/2014/main" id="{B7E21DFF-B370-42A7-A73E-527F0065ED3B}"/>
              </a:ext>
            </a:extLst>
          </p:cNvPr>
          <p:cNvSpPr/>
          <p:nvPr/>
        </p:nvSpPr>
        <p:spPr>
          <a:xfrm>
            <a:off x="1162515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0" name="순서도: 처리 149">
            <a:extLst>
              <a:ext uri="{FF2B5EF4-FFF2-40B4-BE49-F238E27FC236}">
                <a16:creationId xmlns:a16="http://schemas.microsoft.com/office/drawing/2014/main" id="{EFA65CA5-7375-4E53-8C9E-9C07E27DD23E}"/>
              </a:ext>
            </a:extLst>
          </p:cNvPr>
          <p:cNvSpPr/>
          <p:nvPr/>
        </p:nvSpPr>
        <p:spPr>
          <a:xfrm>
            <a:off x="1314084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1" name="순서도: 처리 150">
            <a:extLst>
              <a:ext uri="{FF2B5EF4-FFF2-40B4-BE49-F238E27FC236}">
                <a16:creationId xmlns:a16="http://schemas.microsoft.com/office/drawing/2014/main" id="{F0EE3DAA-B68C-4D86-84A5-F173A3B7E0EA}"/>
              </a:ext>
            </a:extLst>
          </p:cNvPr>
          <p:cNvSpPr/>
          <p:nvPr/>
        </p:nvSpPr>
        <p:spPr>
          <a:xfrm>
            <a:off x="1465653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2" name="순서도: 처리 151">
            <a:extLst>
              <a:ext uri="{FF2B5EF4-FFF2-40B4-BE49-F238E27FC236}">
                <a16:creationId xmlns:a16="http://schemas.microsoft.com/office/drawing/2014/main" id="{24446523-0BCD-4B78-90A1-186163818002}"/>
              </a:ext>
            </a:extLst>
          </p:cNvPr>
          <p:cNvSpPr/>
          <p:nvPr/>
        </p:nvSpPr>
        <p:spPr>
          <a:xfrm>
            <a:off x="1617222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3" name="순서도: 처리 152">
            <a:extLst>
              <a:ext uri="{FF2B5EF4-FFF2-40B4-BE49-F238E27FC236}">
                <a16:creationId xmlns:a16="http://schemas.microsoft.com/office/drawing/2014/main" id="{80CF6B4E-A0CE-4250-83B5-ABB7DAF22450}"/>
              </a:ext>
            </a:extLst>
          </p:cNvPr>
          <p:cNvSpPr/>
          <p:nvPr/>
        </p:nvSpPr>
        <p:spPr>
          <a:xfrm>
            <a:off x="1768791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4" name="순서도: 처리 153">
            <a:extLst>
              <a:ext uri="{FF2B5EF4-FFF2-40B4-BE49-F238E27FC236}">
                <a16:creationId xmlns:a16="http://schemas.microsoft.com/office/drawing/2014/main" id="{C8A586DE-28B0-49F2-BBC2-C3BB19F624C3}"/>
              </a:ext>
            </a:extLst>
          </p:cNvPr>
          <p:cNvSpPr/>
          <p:nvPr/>
        </p:nvSpPr>
        <p:spPr>
          <a:xfrm>
            <a:off x="1920360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5" name="순서도: 처리 154">
            <a:extLst>
              <a:ext uri="{FF2B5EF4-FFF2-40B4-BE49-F238E27FC236}">
                <a16:creationId xmlns:a16="http://schemas.microsoft.com/office/drawing/2014/main" id="{2AEE2090-75CB-4E56-8C8D-B5F80139C71F}"/>
              </a:ext>
            </a:extLst>
          </p:cNvPr>
          <p:cNvSpPr/>
          <p:nvPr/>
        </p:nvSpPr>
        <p:spPr>
          <a:xfrm>
            <a:off x="2071929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6" name="순서도: 처리 155">
            <a:extLst>
              <a:ext uri="{FF2B5EF4-FFF2-40B4-BE49-F238E27FC236}">
                <a16:creationId xmlns:a16="http://schemas.microsoft.com/office/drawing/2014/main" id="{7131B6DD-04AD-4633-B7B1-8EB9A3783E57}"/>
              </a:ext>
            </a:extLst>
          </p:cNvPr>
          <p:cNvSpPr/>
          <p:nvPr/>
        </p:nvSpPr>
        <p:spPr>
          <a:xfrm>
            <a:off x="2223498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7" name="순서도: 처리 156">
            <a:extLst>
              <a:ext uri="{FF2B5EF4-FFF2-40B4-BE49-F238E27FC236}">
                <a16:creationId xmlns:a16="http://schemas.microsoft.com/office/drawing/2014/main" id="{995BCD51-2EA3-4B2C-BB0C-692EE74748B1}"/>
              </a:ext>
            </a:extLst>
          </p:cNvPr>
          <p:cNvSpPr/>
          <p:nvPr/>
        </p:nvSpPr>
        <p:spPr>
          <a:xfrm>
            <a:off x="2375067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8" name="순서도: 처리 157">
            <a:extLst>
              <a:ext uri="{FF2B5EF4-FFF2-40B4-BE49-F238E27FC236}">
                <a16:creationId xmlns:a16="http://schemas.microsoft.com/office/drawing/2014/main" id="{2F7DEFF1-8E16-47D9-9496-655D00C12BE1}"/>
              </a:ext>
            </a:extLst>
          </p:cNvPr>
          <p:cNvSpPr/>
          <p:nvPr/>
        </p:nvSpPr>
        <p:spPr>
          <a:xfrm>
            <a:off x="2526636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9" name="순서도: 처리 158">
            <a:extLst>
              <a:ext uri="{FF2B5EF4-FFF2-40B4-BE49-F238E27FC236}">
                <a16:creationId xmlns:a16="http://schemas.microsoft.com/office/drawing/2014/main" id="{9E70116B-572E-42C7-96DF-B9034E22650E}"/>
              </a:ext>
            </a:extLst>
          </p:cNvPr>
          <p:cNvSpPr/>
          <p:nvPr/>
        </p:nvSpPr>
        <p:spPr>
          <a:xfrm>
            <a:off x="2678205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0" name="순서도: 처리 159">
            <a:extLst>
              <a:ext uri="{FF2B5EF4-FFF2-40B4-BE49-F238E27FC236}">
                <a16:creationId xmlns:a16="http://schemas.microsoft.com/office/drawing/2014/main" id="{50EA9656-6154-47A0-9B6A-138C50695B51}"/>
              </a:ext>
            </a:extLst>
          </p:cNvPr>
          <p:cNvSpPr/>
          <p:nvPr/>
        </p:nvSpPr>
        <p:spPr>
          <a:xfrm>
            <a:off x="2829774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1" name="순서도: 처리 160">
            <a:extLst>
              <a:ext uri="{FF2B5EF4-FFF2-40B4-BE49-F238E27FC236}">
                <a16:creationId xmlns:a16="http://schemas.microsoft.com/office/drawing/2014/main" id="{8CCE88AD-6439-4D51-896E-2A918693AF88}"/>
              </a:ext>
            </a:extLst>
          </p:cNvPr>
          <p:cNvSpPr/>
          <p:nvPr/>
        </p:nvSpPr>
        <p:spPr>
          <a:xfrm>
            <a:off x="2981343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2" name="순서도: 처리 161">
            <a:extLst>
              <a:ext uri="{FF2B5EF4-FFF2-40B4-BE49-F238E27FC236}">
                <a16:creationId xmlns:a16="http://schemas.microsoft.com/office/drawing/2014/main" id="{F0D66C5B-41F0-4004-8AE5-55667B1E0111}"/>
              </a:ext>
            </a:extLst>
          </p:cNvPr>
          <p:cNvSpPr/>
          <p:nvPr/>
        </p:nvSpPr>
        <p:spPr>
          <a:xfrm>
            <a:off x="3132912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3" name="순서도: 처리 162">
            <a:extLst>
              <a:ext uri="{FF2B5EF4-FFF2-40B4-BE49-F238E27FC236}">
                <a16:creationId xmlns:a16="http://schemas.microsoft.com/office/drawing/2014/main" id="{747844F2-5236-43DA-A2EA-582C65866881}"/>
              </a:ext>
            </a:extLst>
          </p:cNvPr>
          <p:cNvSpPr/>
          <p:nvPr/>
        </p:nvSpPr>
        <p:spPr>
          <a:xfrm>
            <a:off x="3284481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4" name="순서도: 처리 163">
            <a:extLst>
              <a:ext uri="{FF2B5EF4-FFF2-40B4-BE49-F238E27FC236}">
                <a16:creationId xmlns:a16="http://schemas.microsoft.com/office/drawing/2014/main" id="{8A69EE33-98B9-4A7E-AE87-48FECFA9C93A}"/>
              </a:ext>
            </a:extLst>
          </p:cNvPr>
          <p:cNvSpPr/>
          <p:nvPr/>
        </p:nvSpPr>
        <p:spPr>
          <a:xfrm>
            <a:off x="3436050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5" name="순서도: 처리 164">
            <a:extLst>
              <a:ext uri="{FF2B5EF4-FFF2-40B4-BE49-F238E27FC236}">
                <a16:creationId xmlns:a16="http://schemas.microsoft.com/office/drawing/2014/main" id="{48CE1528-2B9E-429B-A1B0-E6B4718EF1BF}"/>
              </a:ext>
            </a:extLst>
          </p:cNvPr>
          <p:cNvSpPr/>
          <p:nvPr/>
        </p:nvSpPr>
        <p:spPr>
          <a:xfrm>
            <a:off x="3587619" y="3776704"/>
            <a:ext cx="108000" cy="288032"/>
          </a:xfrm>
          <a:prstGeom prst="flowChartProcess">
            <a:avLst/>
          </a:prstGeom>
          <a:solidFill>
            <a:schemeClr val="accent3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6" name="순서도: 처리 165">
            <a:extLst>
              <a:ext uri="{FF2B5EF4-FFF2-40B4-BE49-F238E27FC236}">
                <a16:creationId xmlns:a16="http://schemas.microsoft.com/office/drawing/2014/main" id="{BB6BC4FA-9BB7-43C8-B57F-05EADCB2FAC4}"/>
              </a:ext>
            </a:extLst>
          </p:cNvPr>
          <p:cNvSpPr/>
          <p:nvPr/>
        </p:nvSpPr>
        <p:spPr>
          <a:xfrm>
            <a:off x="3739188" y="3776704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7" name="순서도: 처리 166">
            <a:extLst>
              <a:ext uri="{FF2B5EF4-FFF2-40B4-BE49-F238E27FC236}">
                <a16:creationId xmlns:a16="http://schemas.microsoft.com/office/drawing/2014/main" id="{10FE58A5-D1FB-44CE-95AB-1060531C7136}"/>
              </a:ext>
            </a:extLst>
          </p:cNvPr>
          <p:cNvSpPr/>
          <p:nvPr/>
        </p:nvSpPr>
        <p:spPr>
          <a:xfrm>
            <a:off x="3890756" y="3776704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8" name="TextBox 167">
            <a:extLst>
              <a:ext uri="{FF2B5EF4-FFF2-40B4-BE49-F238E27FC236}">
                <a16:creationId xmlns:a16="http://schemas.microsoft.com/office/drawing/2014/main" id="{DA58B0C7-9AD3-4568-94AA-7309F0B3BB26}"/>
              </a:ext>
            </a:extLst>
          </p:cNvPr>
          <p:cNvSpPr txBox="1"/>
          <p:nvPr/>
        </p:nvSpPr>
        <p:spPr>
          <a:xfrm>
            <a:off x="4071218" y="3693377"/>
            <a:ext cx="66396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3"/>
                </a:solidFill>
                <a:cs typeface="B Nazanin" panose="00000700000000000000" pitchFamily="2" charset="-78"/>
              </a:rPr>
              <a:t>75</a:t>
            </a:r>
            <a:r>
              <a:rPr lang="en-US" altLang="ko-KR" sz="12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12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cxnSp>
        <p:nvCxnSpPr>
          <p:cNvPr id="169" name="직선 연결선 168">
            <a:extLst>
              <a:ext uri="{FF2B5EF4-FFF2-40B4-BE49-F238E27FC236}">
                <a16:creationId xmlns:a16="http://schemas.microsoft.com/office/drawing/2014/main" id="{640EFDCB-9742-48B7-BDEE-6CA2E28546C5}"/>
              </a:ext>
            </a:extLst>
          </p:cNvPr>
          <p:cNvCxnSpPr/>
          <p:nvPr/>
        </p:nvCxnSpPr>
        <p:spPr bwMode="auto">
          <a:xfrm>
            <a:off x="1503849" y="4709424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0" name="직선 연결선 169">
            <a:extLst>
              <a:ext uri="{FF2B5EF4-FFF2-40B4-BE49-F238E27FC236}">
                <a16:creationId xmlns:a16="http://schemas.microsoft.com/office/drawing/2014/main" id="{B933E1D7-933E-488A-994A-B13382A87882}"/>
              </a:ext>
            </a:extLst>
          </p:cNvPr>
          <p:cNvCxnSpPr/>
          <p:nvPr/>
        </p:nvCxnSpPr>
        <p:spPr bwMode="auto">
          <a:xfrm>
            <a:off x="1503849" y="4404612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1" name="TextBox 170">
            <a:extLst>
              <a:ext uri="{FF2B5EF4-FFF2-40B4-BE49-F238E27FC236}">
                <a16:creationId xmlns:a16="http://schemas.microsoft.com/office/drawing/2014/main" id="{A7BD30AB-A7AE-412E-8B52-0C18B5C7C10B}"/>
              </a:ext>
            </a:extLst>
          </p:cNvPr>
          <p:cNvSpPr txBox="1"/>
          <p:nvPr/>
        </p:nvSpPr>
        <p:spPr>
          <a:xfrm>
            <a:off x="1503849" y="4395754"/>
            <a:ext cx="650884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A </a:t>
            </a: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مورد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2" name="타원 171">
            <a:extLst>
              <a:ext uri="{FF2B5EF4-FFF2-40B4-BE49-F238E27FC236}">
                <a16:creationId xmlns:a16="http://schemas.microsoft.com/office/drawing/2014/main" id="{BB4F3B4E-C133-403B-AA8B-CD232B2CA31D}"/>
              </a:ext>
            </a:extLst>
          </p:cNvPr>
          <p:cNvSpPr/>
          <p:nvPr/>
        </p:nvSpPr>
        <p:spPr>
          <a:xfrm>
            <a:off x="1034857" y="4345924"/>
            <a:ext cx="388504" cy="388504"/>
          </a:xfrm>
          <a:prstGeom prst="ellipse">
            <a:avLst/>
          </a:prstGeom>
          <a:solidFill>
            <a:schemeClr val="accent3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173" name="TextBox 172">
            <a:extLst>
              <a:ext uri="{FF2B5EF4-FFF2-40B4-BE49-F238E27FC236}">
                <a16:creationId xmlns:a16="http://schemas.microsoft.com/office/drawing/2014/main" id="{3998057E-99E2-48BE-A424-F51AC3E85F9B}"/>
              </a:ext>
            </a:extLst>
          </p:cNvPr>
          <p:cNvSpPr txBox="1"/>
          <p:nvPr/>
        </p:nvSpPr>
        <p:spPr>
          <a:xfrm>
            <a:off x="1034857" y="4797752"/>
            <a:ext cx="3419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4" name="TextBox 173">
            <a:extLst>
              <a:ext uri="{FF2B5EF4-FFF2-40B4-BE49-F238E27FC236}">
                <a16:creationId xmlns:a16="http://schemas.microsoft.com/office/drawing/2014/main" id="{B908060C-38C7-4927-A55F-EF44A76B06D0}"/>
              </a:ext>
            </a:extLst>
          </p:cNvPr>
          <p:cNvSpPr txBox="1"/>
          <p:nvPr/>
        </p:nvSpPr>
        <p:spPr>
          <a:xfrm>
            <a:off x="7394184" y="2748429"/>
            <a:ext cx="938077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5" name="순서도: 처리 174">
            <a:extLst>
              <a:ext uri="{FF2B5EF4-FFF2-40B4-BE49-F238E27FC236}">
                <a16:creationId xmlns:a16="http://schemas.microsoft.com/office/drawing/2014/main" id="{D0BB1921-1892-4E59-83A6-3049C8891C11}"/>
              </a:ext>
            </a:extLst>
          </p:cNvPr>
          <p:cNvSpPr/>
          <p:nvPr/>
        </p:nvSpPr>
        <p:spPr>
          <a:xfrm>
            <a:off x="7479026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6" name="순서도: 처리 175">
            <a:extLst>
              <a:ext uri="{FF2B5EF4-FFF2-40B4-BE49-F238E27FC236}">
                <a16:creationId xmlns:a16="http://schemas.microsoft.com/office/drawing/2014/main" id="{E8D9BF66-0175-44C2-B7FF-909E9BCE0DCF}"/>
              </a:ext>
            </a:extLst>
          </p:cNvPr>
          <p:cNvSpPr/>
          <p:nvPr/>
        </p:nvSpPr>
        <p:spPr>
          <a:xfrm>
            <a:off x="7630595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7" name="순서도: 처리 176">
            <a:extLst>
              <a:ext uri="{FF2B5EF4-FFF2-40B4-BE49-F238E27FC236}">
                <a16:creationId xmlns:a16="http://schemas.microsoft.com/office/drawing/2014/main" id="{46D7283B-4675-41DB-B769-5C69EA1EB89C}"/>
              </a:ext>
            </a:extLst>
          </p:cNvPr>
          <p:cNvSpPr/>
          <p:nvPr/>
        </p:nvSpPr>
        <p:spPr>
          <a:xfrm>
            <a:off x="7782164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8" name="순서도: 처리 177">
            <a:extLst>
              <a:ext uri="{FF2B5EF4-FFF2-40B4-BE49-F238E27FC236}">
                <a16:creationId xmlns:a16="http://schemas.microsoft.com/office/drawing/2014/main" id="{3FAF64CE-13F0-4EB2-83D1-51FA998816D5}"/>
              </a:ext>
            </a:extLst>
          </p:cNvPr>
          <p:cNvSpPr/>
          <p:nvPr/>
        </p:nvSpPr>
        <p:spPr>
          <a:xfrm>
            <a:off x="7933733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9" name="순서도: 처리 178">
            <a:extLst>
              <a:ext uri="{FF2B5EF4-FFF2-40B4-BE49-F238E27FC236}">
                <a16:creationId xmlns:a16="http://schemas.microsoft.com/office/drawing/2014/main" id="{264D562B-2299-46FE-B20B-D26DBDB6A48F}"/>
              </a:ext>
            </a:extLst>
          </p:cNvPr>
          <p:cNvSpPr/>
          <p:nvPr/>
        </p:nvSpPr>
        <p:spPr>
          <a:xfrm>
            <a:off x="8085302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0" name="순서도: 처리 179">
            <a:extLst>
              <a:ext uri="{FF2B5EF4-FFF2-40B4-BE49-F238E27FC236}">
                <a16:creationId xmlns:a16="http://schemas.microsoft.com/office/drawing/2014/main" id="{654B9D48-8FB9-4431-A551-55DCF80EA6F4}"/>
              </a:ext>
            </a:extLst>
          </p:cNvPr>
          <p:cNvSpPr/>
          <p:nvPr/>
        </p:nvSpPr>
        <p:spPr>
          <a:xfrm>
            <a:off x="8236871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1" name="순서도: 처리 180">
            <a:extLst>
              <a:ext uri="{FF2B5EF4-FFF2-40B4-BE49-F238E27FC236}">
                <a16:creationId xmlns:a16="http://schemas.microsoft.com/office/drawing/2014/main" id="{5596966D-4E81-4C5B-85C4-B5F10C6AAE3F}"/>
              </a:ext>
            </a:extLst>
          </p:cNvPr>
          <p:cNvSpPr/>
          <p:nvPr/>
        </p:nvSpPr>
        <p:spPr>
          <a:xfrm>
            <a:off x="8388440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2" name="순서도: 처리 181">
            <a:extLst>
              <a:ext uri="{FF2B5EF4-FFF2-40B4-BE49-F238E27FC236}">
                <a16:creationId xmlns:a16="http://schemas.microsoft.com/office/drawing/2014/main" id="{450616E8-C077-46C4-B14B-A1B21E049D64}"/>
              </a:ext>
            </a:extLst>
          </p:cNvPr>
          <p:cNvSpPr/>
          <p:nvPr/>
        </p:nvSpPr>
        <p:spPr>
          <a:xfrm>
            <a:off x="8540009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3" name="순서도: 처리 182">
            <a:extLst>
              <a:ext uri="{FF2B5EF4-FFF2-40B4-BE49-F238E27FC236}">
                <a16:creationId xmlns:a16="http://schemas.microsoft.com/office/drawing/2014/main" id="{DF0715EF-B6D2-4D60-8CCA-015BB2A0812D}"/>
              </a:ext>
            </a:extLst>
          </p:cNvPr>
          <p:cNvSpPr/>
          <p:nvPr/>
        </p:nvSpPr>
        <p:spPr>
          <a:xfrm>
            <a:off x="8691578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4" name="순서도: 처리 183">
            <a:extLst>
              <a:ext uri="{FF2B5EF4-FFF2-40B4-BE49-F238E27FC236}">
                <a16:creationId xmlns:a16="http://schemas.microsoft.com/office/drawing/2014/main" id="{C9C11DCE-2397-470F-BDB7-B6B969581B68}"/>
              </a:ext>
            </a:extLst>
          </p:cNvPr>
          <p:cNvSpPr/>
          <p:nvPr/>
        </p:nvSpPr>
        <p:spPr>
          <a:xfrm>
            <a:off x="8843147" y="3056389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5" name="순서도: 처리 184">
            <a:extLst>
              <a:ext uri="{FF2B5EF4-FFF2-40B4-BE49-F238E27FC236}">
                <a16:creationId xmlns:a16="http://schemas.microsoft.com/office/drawing/2014/main" id="{E647AD27-D4FA-4B48-9564-5C781BF2BF6D}"/>
              </a:ext>
            </a:extLst>
          </p:cNvPr>
          <p:cNvSpPr/>
          <p:nvPr/>
        </p:nvSpPr>
        <p:spPr>
          <a:xfrm>
            <a:off x="8994716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6" name="순서도: 처리 185">
            <a:extLst>
              <a:ext uri="{FF2B5EF4-FFF2-40B4-BE49-F238E27FC236}">
                <a16:creationId xmlns:a16="http://schemas.microsoft.com/office/drawing/2014/main" id="{5324E4E9-EDDF-4A12-AAB6-82503BF2B397}"/>
              </a:ext>
            </a:extLst>
          </p:cNvPr>
          <p:cNvSpPr/>
          <p:nvPr/>
        </p:nvSpPr>
        <p:spPr>
          <a:xfrm>
            <a:off x="9146285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7" name="순서도: 처리 186">
            <a:extLst>
              <a:ext uri="{FF2B5EF4-FFF2-40B4-BE49-F238E27FC236}">
                <a16:creationId xmlns:a16="http://schemas.microsoft.com/office/drawing/2014/main" id="{261015BE-D546-4317-8B55-966B41043409}"/>
              </a:ext>
            </a:extLst>
          </p:cNvPr>
          <p:cNvSpPr/>
          <p:nvPr/>
        </p:nvSpPr>
        <p:spPr>
          <a:xfrm>
            <a:off x="9297854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8" name="순서도: 처리 187">
            <a:extLst>
              <a:ext uri="{FF2B5EF4-FFF2-40B4-BE49-F238E27FC236}">
                <a16:creationId xmlns:a16="http://schemas.microsoft.com/office/drawing/2014/main" id="{6FDA6DBE-FAAB-4F2C-85FB-866738BD1912}"/>
              </a:ext>
            </a:extLst>
          </p:cNvPr>
          <p:cNvSpPr/>
          <p:nvPr/>
        </p:nvSpPr>
        <p:spPr>
          <a:xfrm>
            <a:off x="9449423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9" name="순서도: 처리 188">
            <a:extLst>
              <a:ext uri="{FF2B5EF4-FFF2-40B4-BE49-F238E27FC236}">
                <a16:creationId xmlns:a16="http://schemas.microsoft.com/office/drawing/2014/main" id="{3E83765F-A1E6-4108-89D0-D3B56A6979C9}"/>
              </a:ext>
            </a:extLst>
          </p:cNvPr>
          <p:cNvSpPr/>
          <p:nvPr/>
        </p:nvSpPr>
        <p:spPr>
          <a:xfrm>
            <a:off x="9600992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0" name="순서도: 처리 189">
            <a:extLst>
              <a:ext uri="{FF2B5EF4-FFF2-40B4-BE49-F238E27FC236}">
                <a16:creationId xmlns:a16="http://schemas.microsoft.com/office/drawing/2014/main" id="{13AC6CE0-4E07-408F-B172-222DADB5FC04}"/>
              </a:ext>
            </a:extLst>
          </p:cNvPr>
          <p:cNvSpPr/>
          <p:nvPr/>
        </p:nvSpPr>
        <p:spPr>
          <a:xfrm>
            <a:off x="9752561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1" name="순서도: 처리 190">
            <a:extLst>
              <a:ext uri="{FF2B5EF4-FFF2-40B4-BE49-F238E27FC236}">
                <a16:creationId xmlns:a16="http://schemas.microsoft.com/office/drawing/2014/main" id="{93F1570E-75E5-46C7-AF03-A0B0D573BAD8}"/>
              </a:ext>
            </a:extLst>
          </p:cNvPr>
          <p:cNvSpPr/>
          <p:nvPr/>
        </p:nvSpPr>
        <p:spPr>
          <a:xfrm>
            <a:off x="9904130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2" name="순서도: 처리 191">
            <a:extLst>
              <a:ext uri="{FF2B5EF4-FFF2-40B4-BE49-F238E27FC236}">
                <a16:creationId xmlns:a16="http://schemas.microsoft.com/office/drawing/2014/main" id="{BF115338-4A9A-49A8-8CCB-9F600C2417AD}"/>
              </a:ext>
            </a:extLst>
          </p:cNvPr>
          <p:cNvSpPr/>
          <p:nvPr/>
        </p:nvSpPr>
        <p:spPr>
          <a:xfrm>
            <a:off x="10055699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3" name="순서도: 처리 192">
            <a:extLst>
              <a:ext uri="{FF2B5EF4-FFF2-40B4-BE49-F238E27FC236}">
                <a16:creationId xmlns:a16="http://schemas.microsoft.com/office/drawing/2014/main" id="{085B6ED0-9ACE-47F8-9C1E-3CA6DC16A783}"/>
              </a:ext>
            </a:extLst>
          </p:cNvPr>
          <p:cNvSpPr/>
          <p:nvPr/>
        </p:nvSpPr>
        <p:spPr>
          <a:xfrm>
            <a:off x="10207268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4" name="순서도: 처리 193">
            <a:extLst>
              <a:ext uri="{FF2B5EF4-FFF2-40B4-BE49-F238E27FC236}">
                <a16:creationId xmlns:a16="http://schemas.microsoft.com/office/drawing/2014/main" id="{22E69450-0CAA-4D9D-91C6-F932B956448A}"/>
              </a:ext>
            </a:extLst>
          </p:cNvPr>
          <p:cNvSpPr/>
          <p:nvPr/>
        </p:nvSpPr>
        <p:spPr>
          <a:xfrm>
            <a:off x="10358836" y="3056389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5" name="TextBox 194">
            <a:extLst>
              <a:ext uri="{FF2B5EF4-FFF2-40B4-BE49-F238E27FC236}">
                <a16:creationId xmlns:a16="http://schemas.microsoft.com/office/drawing/2014/main" id="{F62E4BA0-4336-4378-95D4-69996580840D}"/>
              </a:ext>
            </a:extLst>
          </p:cNvPr>
          <p:cNvSpPr txBox="1"/>
          <p:nvPr/>
        </p:nvSpPr>
        <p:spPr>
          <a:xfrm>
            <a:off x="10539298" y="2973062"/>
            <a:ext cx="66396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50</a:t>
            </a:r>
            <a:r>
              <a:rPr lang="en-US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96" name="TextBox 195">
            <a:extLst>
              <a:ext uri="{FF2B5EF4-FFF2-40B4-BE49-F238E27FC236}">
                <a16:creationId xmlns:a16="http://schemas.microsoft.com/office/drawing/2014/main" id="{D4380FAB-FB83-4B74-B00C-C66DA9AE410A}"/>
              </a:ext>
            </a:extLst>
          </p:cNvPr>
          <p:cNvSpPr txBox="1"/>
          <p:nvPr/>
        </p:nvSpPr>
        <p:spPr>
          <a:xfrm>
            <a:off x="7394184" y="3488673"/>
            <a:ext cx="938077" cy="276999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محتوا در اینجا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7" name="순서도: 처리 196">
            <a:extLst>
              <a:ext uri="{FF2B5EF4-FFF2-40B4-BE49-F238E27FC236}">
                <a16:creationId xmlns:a16="http://schemas.microsoft.com/office/drawing/2014/main" id="{34AD5811-A1E0-4473-AF7E-C652BECD04DC}"/>
              </a:ext>
            </a:extLst>
          </p:cNvPr>
          <p:cNvSpPr/>
          <p:nvPr/>
        </p:nvSpPr>
        <p:spPr>
          <a:xfrm>
            <a:off x="7476280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8" name="순서도: 처리 197">
            <a:extLst>
              <a:ext uri="{FF2B5EF4-FFF2-40B4-BE49-F238E27FC236}">
                <a16:creationId xmlns:a16="http://schemas.microsoft.com/office/drawing/2014/main" id="{658C51B3-609C-4048-BA2F-08EF58758FC1}"/>
              </a:ext>
            </a:extLst>
          </p:cNvPr>
          <p:cNvSpPr/>
          <p:nvPr/>
        </p:nvSpPr>
        <p:spPr>
          <a:xfrm>
            <a:off x="7627849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9" name="순서도: 처리 198">
            <a:extLst>
              <a:ext uri="{FF2B5EF4-FFF2-40B4-BE49-F238E27FC236}">
                <a16:creationId xmlns:a16="http://schemas.microsoft.com/office/drawing/2014/main" id="{72D8296E-0F8E-43FE-AA03-B92900289F0B}"/>
              </a:ext>
            </a:extLst>
          </p:cNvPr>
          <p:cNvSpPr/>
          <p:nvPr/>
        </p:nvSpPr>
        <p:spPr>
          <a:xfrm>
            <a:off x="7779418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0" name="순서도: 처리 199">
            <a:extLst>
              <a:ext uri="{FF2B5EF4-FFF2-40B4-BE49-F238E27FC236}">
                <a16:creationId xmlns:a16="http://schemas.microsoft.com/office/drawing/2014/main" id="{5E92D090-5F02-4E61-B2D2-2E38D89373F4}"/>
              </a:ext>
            </a:extLst>
          </p:cNvPr>
          <p:cNvSpPr/>
          <p:nvPr/>
        </p:nvSpPr>
        <p:spPr>
          <a:xfrm>
            <a:off x="7930987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1" name="순서도: 처리 200">
            <a:extLst>
              <a:ext uri="{FF2B5EF4-FFF2-40B4-BE49-F238E27FC236}">
                <a16:creationId xmlns:a16="http://schemas.microsoft.com/office/drawing/2014/main" id="{C44042B5-C075-411D-98D7-3AF61677CB89}"/>
              </a:ext>
            </a:extLst>
          </p:cNvPr>
          <p:cNvSpPr/>
          <p:nvPr/>
        </p:nvSpPr>
        <p:spPr>
          <a:xfrm>
            <a:off x="8082556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2" name="순서도: 처리 201">
            <a:extLst>
              <a:ext uri="{FF2B5EF4-FFF2-40B4-BE49-F238E27FC236}">
                <a16:creationId xmlns:a16="http://schemas.microsoft.com/office/drawing/2014/main" id="{AB27B5F2-F755-4C7B-8E8F-290594A20F89}"/>
              </a:ext>
            </a:extLst>
          </p:cNvPr>
          <p:cNvSpPr/>
          <p:nvPr/>
        </p:nvSpPr>
        <p:spPr>
          <a:xfrm>
            <a:off x="8234125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3" name="순서도: 처리 202">
            <a:extLst>
              <a:ext uri="{FF2B5EF4-FFF2-40B4-BE49-F238E27FC236}">
                <a16:creationId xmlns:a16="http://schemas.microsoft.com/office/drawing/2014/main" id="{BCC3639A-4964-409F-AEA6-FED7A8162300}"/>
              </a:ext>
            </a:extLst>
          </p:cNvPr>
          <p:cNvSpPr/>
          <p:nvPr/>
        </p:nvSpPr>
        <p:spPr>
          <a:xfrm>
            <a:off x="8385694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4" name="순서도: 처리 203">
            <a:extLst>
              <a:ext uri="{FF2B5EF4-FFF2-40B4-BE49-F238E27FC236}">
                <a16:creationId xmlns:a16="http://schemas.microsoft.com/office/drawing/2014/main" id="{25FEB269-275F-4B62-996C-C295C2FAB41A}"/>
              </a:ext>
            </a:extLst>
          </p:cNvPr>
          <p:cNvSpPr/>
          <p:nvPr/>
        </p:nvSpPr>
        <p:spPr>
          <a:xfrm>
            <a:off x="8537263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5" name="순서도: 처리 204">
            <a:extLst>
              <a:ext uri="{FF2B5EF4-FFF2-40B4-BE49-F238E27FC236}">
                <a16:creationId xmlns:a16="http://schemas.microsoft.com/office/drawing/2014/main" id="{B24CC0F3-2D2A-4F94-A5BE-EA106CED6802}"/>
              </a:ext>
            </a:extLst>
          </p:cNvPr>
          <p:cNvSpPr/>
          <p:nvPr/>
        </p:nvSpPr>
        <p:spPr>
          <a:xfrm>
            <a:off x="8688832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6" name="순서도: 처리 205">
            <a:extLst>
              <a:ext uri="{FF2B5EF4-FFF2-40B4-BE49-F238E27FC236}">
                <a16:creationId xmlns:a16="http://schemas.microsoft.com/office/drawing/2014/main" id="{0719C7A2-B7DA-4795-B2E1-5AC74B848E87}"/>
              </a:ext>
            </a:extLst>
          </p:cNvPr>
          <p:cNvSpPr/>
          <p:nvPr/>
        </p:nvSpPr>
        <p:spPr>
          <a:xfrm>
            <a:off x="8840401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7" name="순서도: 처리 206">
            <a:extLst>
              <a:ext uri="{FF2B5EF4-FFF2-40B4-BE49-F238E27FC236}">
                <a16:creationId xmlns:a16="http://schemas.microsoft.com/office/drawing/2014/main" id="{3C124A08-309C-4430-8596-6E8C3FB72C08}"/>
              </a:ext>
            </a:extLst>
          </p:cNvPr>
          <p:cNvSpPr/>
          <p:nvPr/>
        </p:nvSpPr>
        <p:spPr>
          <a:xfrm>
            <a:off x="8991970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8" name="순서도: 처리 207">
            <a:extLst>
              <a:ext uri="{FF2B5EF4-FFF2-40B4-BE49-F238E27FC236}">
                <a16:creationId xmlns:a16="http://schemas.microsoft.com/office/drawing/2014/main" id="{A3F88D80-7D3F-4865-A585-73E96A14B9FD}"/>
              </a:ext>
            </a:extLst>
          </p:cNvPr>
          <p:cNvSpPr/>
          <p:nvPr/>
        </p:nvSpPr>
        <p:spPr>
          <a:xfrm>
            <a:off x="9143539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9" name="순서도: 처리 208">
            <a:extLst>
              <a:ext uri="{FF2B5EF4-FFF2-40B4-BE49-F238E27FC236}">
                <a16:creationId xmlns:a16="http://schemas.microsoft.com/office/drawing/2014/main" id="{11EDB5F3-5166-4B39-B2E8-8FBFEA2AE3C0}"/>
              </a:ext>
            </a:extLst>
          </p:cNvPr>
          <p:cNvSpPr/>
          <p:nvPr/>
        </p:nvSpPr>
        <p:spPr>
          <a:xfrm>
            <a:off x="9295108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0" name="순서도: 처리 209">
            <a:extLst>
              <a:ext uri="{FF2B5EF4-FFF2-40B4-BE49-F238E27FC236}">
                <a16:creationId xmlns:a16="http://schemas.microsoft.com/office/drawing/2014/main" id="{F5433309-2B6F-48B0-A79F-6987A5686EFD}"/>
              </a:ext>
            </a:extLst>
          </p:cNvPr>
          <p:cNvSpPr/>
          <p:nvPr/>
        </p:nvSpPr>
        <p:spPr>
          <a:xfrm>
            <a:off x="9446677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1" name="순서도: 처리 210">
            <a:extLst>
              <a:ext uri="{FF2B5EF4-FFF2-40B4-BE49-F238E27FC236}">
                <a16:creationId xmlns:a16="http://schemas.microsoft.com/office/drawing/2014/main" id="{0F53C2A9-601E-46A0-8622-F3B3F9591AD1}"/>
              </a:ext>
            </a:extLst>
          </p:cNvPr>
          <p:cNvSpPr/>
          <p:nvPr/>
        </p:nvSpPr>
        <p:spPr>
          <a:xfrm>
            <a:off x="9598246" y="3796633"/>
            <a:ext cx="108000" cy="288032"/>
          </a:xfrm>
          <a:prstGeom prst="flowChartProcess">
            <a:avLst/>
          </a:prstGeom>
          <a:solidFill>
            <a:schemeClr val="accent2"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2" name="순서도: 처리 211">
            <a:extLst>
              <a:ext uri="{FF2B5EF4-FFF2-40B4-BE49-F238E27FC236}">
                <a16:creationId xmlns:a16="http://schemas.microsoft.com/office/drawing/2014/main" id="{B48AB9BD-C214-487A-987A-8B1B9F13CE83}"/>
              </a:ext>
            </a:extLst>
          </p:cNvPr>
          <p:cNvSpPr/>
          <p:nvPr/>
        </p:nvSpPr>
        <p:spPr>
          <a:xfrm>
            <a:off x="9749815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3" name="순서도: 처리 212">
            <a:extLst>
              <a:ext uri="{FF2B5EF4-FFF2-40B4-BE49-F238E27FC236}">
                <a16:creationId xmlns:a16="http://schemas.microsoft.com/office/drawing/2014/main" id="{38780DBB-9356-4BBF-ACA5-F30FA3016BDD}"/>
              </a:ext>
            </a:extLst>
          </p:cNvPr>
          <p:cNvSpPr/>
          <p:nvPr/>
        </p:nvSpPr>
        <p:spPr>
          <a:xfrm>
            <a:off x="9901384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4" name="순서도: 처리 213">
            <a:extLst>
              <a:ext uri="{FF2B5EF4-FFF2-40B4-BE49-F238E27FC236}">
                <a16:creationId xmlns:a16="http://schemas.microsoft.com/office/drawing/2014/main" id="{0B9FC711-7B58-418F-8FFF-DE456AC7532F}"/>
              </a:ext>
            </a:extLst>
          </p:cNvPr>
          <p:cNvSpPr/>
          <p:nvPr/>
        </p:nvSpPr>
        <p:spPr>
          <a:xfrm>
            <a:off x="10052953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5" name="순서도: 처리 214">
            <a:extLst>
              <a:ext uri="{FF2B5EF4-FFF2-40B4-BE49-F238E27FC236}">
                <a16:creationId xmlns:a16="http://schemas.microsoft.com/office/drawing/2014/main" id="{E15100AD-A4E9-4938-9BD5-24F0FDE2067E}"/>
              </a:ext>
            </a:extLst>
          </p:cNvPr>
          <p:cNvSpPr/>
          <p:nvPr/>
        </p:nvSpPr>
        <p:spPr>
          <a:xfrm>
            <a:off x="10204522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6" name="순서도: 처리 215">
            <a:extLst>
              <a:ext uri="{FF2B5EF4-FFF2-40B4-BE49-F238E27FC236}">
                <a16:creationId xmlns:a16="http://schemas.microsoft.com/office/drawing/2014/main" id="{631E42FB-3890-46F2-93C7-D161D6A2EC20}"/>
              </a:ext>
            </a:extLst>
          </p:cNvPr>
          <p:cNvSpPr/>
          <p:nvPr/>
        </p:nvSpPr>
        <p:spPr>
          <a:xfrm>
            <a:off x="10356090" y="3796633"/>
            <a:ext cx="108000" cy="288032"/>
          </a:xfrm>
          <a:prstGeom prst="flowChartProcess">
            <a:avLst/>
          </a:prstGeom>
          <a:solidFill>
            <a:schemeClr val="bg1">
              <a:lumMod val="75000"/>
              <a:alpha val="80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7" name="TextBox 216">
            <a:extLst>
              <a:ext uri="{FF2B5EF4-FFF2-40B4-BE49-F238E27FC236}">
                <a16:creationId xmlns:a16="http://schemas.microsoft.com/office/drawing/2014/main" id="{6327A323-F63A-4B6A-A4FB-FF205ECBE6AF}"/>
              </a:ext>
            </a:extLst>
          </p:cNvPr>
          <p:cNvSpPr txBox="1"/>
          <p:nvPr/>
        </p:nvSpPr>
        <p:spPr>
          <a:xfrm>
            <a:off x="10536552" y="3713306"/>
            <a:ext cx="663964" cy="461665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2400" b="1" dirty="0">
                <a:solidFill>
                  <a:schemeClr val="accent2"/>
                </a:solidFill>
                <a:cs typeface="B Nazanin" panose="00000700000000000000" pitchFamily="2" charset="-78"/>
              </a:rPr>
              <a:t>75</a:t>
            </a:r>
            <a:r>
              <a:rPr lang="en-US" altLang="ko-KR" sz="12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sz="12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cxnSp>
        <p:nvCxnSpPr>
          <p:cNvPr id="218" name="직선 연결선 217">
            <a:extLst>
              <a:ext uri="{FF2B5EF4-FFF2-40B4-BE49-F238E27FC236}">
                <a16:creationId xmlns:a16="http://schemas.microsoft.com/office/drawing/2014/main" id="{9B4D5430-1951-447F-AE8C-E449F5354383}"/>
              </a:ext>
            </a:extLst>
          </p:cNvPr>
          <p:cNvCxnSpPr/>
          <p:nvPr/>
        </p:nvCxnSpPr>
        <p:spPr bwMode="auto">
          <a:xfrm>
            <a:off x="7863176" y="4729353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9" name="직선 연결선 218">
            <a:extLst>
              <a:ext uri="{FF2B5EF4-FFF2-40B4-BE49-F238E27FC236}">
                <a16:creationId xmlns:a16="http://schemas.microsoft.com/office/drawing/2014/main" id="{336016FF-FBE2-4E8D-9738-52F093AC86AF}"/>
              </a:ext>
            </a:extLst>
          </p:cNvPr>
          <p:cNvCxnSpPr/>
          <p:nvPr/>
        </p:nvCxnSpPr>
        <p:spPr bwMode="auto">
          <a:xfrm>
            <a:off x="7863176" y="4424541"/>
            <a:ext cx="3384000" cy="0"/>
          </a:xfrm>
          <a:prstGeom prst="line">
            <a:avLst/>
          </a:prstGeom>
          <a:ln w="19050" cmpd="sng">
            <a:solidFill>
              <a:schemeClr val="bg1">
                <a:lumMod val="65000"/>
              </a:schemeClr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0" name="TextBox 219">
            <a:extLst>
              <a:ext uri="{FF2B5EF4-FFF2-40B4-BE49-F238E27FC236}">
                <a16:creationId xmlns:a16="http://schemas.microsoft.com/office/drawing/2014/main" id="{A39FABC2-F812-4915-8132-E3558443EB6E}"/>
              </a:ext>
            </a:extLst>
          </p:cNvPr>
          <p:cNvSpPr txBox="1"/>
          <p:nvPr/>
        </p:nvSpPr>
        <p:spPr>
          <a:xfrm>
            <a:off x="7863176" y="4415683"/>
            <a:ext cx="657552" cy="307777"/>
          </a:xfrm>
          <a:prstGeom prst="rect">
            <a:avLst/>
          </a:prstGeom>
          <a:noFill/>
        </p:spPr>
        <p:txBody>
          <a:bodyPr wrap="none" rtlCol="0" anchor="ctr">
            <a:spAutoFit/>
          </a:bodyPr>
          <a:lstStyle/>
          <a:p>
            <a:pPr algn="r" rtl="1"/>
            <a:r>
              <a:rPr lang="en-US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B </a:t>
            </a:r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مورد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1" name="타원 220">
            <a:extLst>
              <a:ext uri="{FF2B5EF4-FFF2-40B4-BE49-F238E27FC236}">
                <a16:creationId xmlns:a16="http://schemas.microsoft.com/office/drawing/2014/main" id="{143B6D2E-C798-421E-A7C6-B4E60A75DAF4}"/>
              </a:ext>
            </a:extLst>
          </p:cNvPr>
          <p:cNvSpPr/>
          <p:nvPr/>
        </p:nvSpPr>
        <p:spPr>
          <a:xfrm>
            <a:off x="7394184" y="4365853"/>
            <a:ext cx="388504" cy="388504"/>
          </a:xfrm>
          <a:prstGeom prst="ellipse">
            <a:avLst/>
          </a:prstGeom>
          <a:solidFill>
            <a:schemeClr val="accent2">
              <a:alpha val="80000"/>
            </a:schemeClr>
          </a:solidFill>
          <a:ln w="12700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sz="1400">
              <a:cs typeface="B Nazanin" panose="00000700000000000000" pitchFamily="2" charset="-78"/>
            </a:endParaRPr>
          </a:p>
        </p:txBody>
      </p:sp>
      <p:sp>
        <p:nvSpPr>
          <p:cNvPr id="222" name="TextBox 221">
            <a:extLst>
              <a:ext uri="{FF2B5EF4-FFF2-40B4-BE49-F238E27FC236}">
                <a16:creationId xmlns:a16="http://schemas.microsoft.com/office/drawing/2014/main" id="{5B564629-4564-4767-B245-7A9271DFD654}"/>
              </a:ext>
            </a:extLst>
          </p:cNvPr>
          <p:cNvSpPr txBox="1"/>
          <p:nvPr/>
        </p:nvSpPr>
        <p:spPr>
          <a:xfrm>
            <a:off x="7394184" y="4817681"/>
            <a:ext cx="34194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3" name="Rounded Rectangle 27">
            <a:extLst>
              <a:ext uri="{FF2B5EF4-FFF2-40B4-BE49-F238E27FC236}">
                <a16:creationId xmlns:a16="http://schemas.microsoft.com/office/drawing/2014/main" id="{5A4CB9B1-82BC-4504-8EAD-9C32D671D4AD}"/>
              </a:ext>
            </a:extLst>
          </p:cNvPr>
          <p:cNvSpPr/>
          <p:nvPr/>
        </p:nvSpPr>
        <p:spPr>
          <a:xfrm>
            <a:off x="1128194" y="4452383"/>
            <a:ext cx="230803" cy="177288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4" name="Rounded Rectangle 7">
            <a:extLst>
              <a:ext uri="{FF2B5EF4-FFF2-40B4-BE49-F238E27FC236}">
                <a16:creationId xmlns:a16="http://schemas.microsoft.com/office/drawing/2014/main" id="{9FF22B84-F953-4E01-AD1F-BA746D6E78F3}"/>
              </a:ext>
            </a:extLst>
          </p:cNvPr>
          <p:cNvSpPr/>
          <p:nvPr/>
        </p:nvSpPr>
        <p:spPr>
          <a:xfrm>
            <a:off x="7486108" y="4448301"/>
            <a:ext cx="234654" cy="2025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607258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8" name="Group 4">
            <a:extLst>
              <a:ext uri="{FF2B5EF4-FFF2-40B4-BE49-F238E27FC236}">
                <a16:creationId xmlns:a16="http://schemas.microsoft.com/office/drawing/2014/main" id="{3A04002B-928C-4EE3-8C3B-F0DE8B3F260F}"/>
              </a:ext>
            </a:extLst>
          </p:cNvPr>
          <p:cNvGrpSpPr/>
          <p:nvPr/>
        </p:nvGrpSpPr>
        <p:grpSpPr>
          <a:xfrm>
            <a:off x="3900197" y="1589022"/>
            <a:ext cx="4391607" cy="2581315"/>
            <a:chOff x="649653" y="906503"/>
            <a:chExt cx="7693935" cy="4522368"/>
          </a:xfrm>
          <a:solidFill>
            <a:schemeClr val="bg1">
              <a:lumMod val="85000"/>
            </a:schemeClr>
          </a:solidFill>
        </p:grpSpPr>
        <p:grpSp>
          <p:nvGrpSpPr>
            <p:cNvPr id="13" name="Group 5">
              <a:extLst>
                <a:ext uri="{FF2B5EF4-FFF2-40B4-BE49-F238E27FC236}">
                  <a16:creationId xmlns:a16="http://schemas.microsoft.com/office/drawing/2014/main" id="{B80D122F-4D57-42DA-AF89-E3229ACC09E4}"/>
                </a:ext>
              </a:extLst>
            </p:cNvPr>
            <p:cNvGrpSpPr/>
            <p:nvPr/>
          </p:nvGrpSpPr>
          <p:grpSpPr>
            <a:xfrm>
              <a:off x="1686840" y="906503"/>
              <a:ext cx="1330961" cy="4404407"/>
              <a:chOff x="1962632" y="587923"/>
              <a:chExt cx="1606908" cy="5692842"/>
            </a:xfrm>
            <a:grpFill/>
          </p:grpSpPr>
          <p:sp>
            <p:nvSpPr>
              <p:cNvPr id="20" name="Freeform 12">
                <a:extLst>
                  <a:ext uri="{FF2B5EF4-FFF2-40B4-BE49-F238E27FC236}">
                    <a16:creationId xmlns:a16="http://schemas.microsoft.com/office/drawing/2014/main" id="{B599E5F9-440A-4F4E-8361-FD3BB8CE8F11}"/>
                  </a:ext>
                </a:extLst>
              </p:cNvPr>
              <p:cNvSpPr/>
              <p:nvPr/>
            </p:nvSpPr>
            <p:spPr>
              <a:xfrm>
                <a:off x="2733332" y="5823624"/>
                <a:ext cx="372189" cy="457141"/>
              </a:xfrm>
              <a:custGeom>
                <a:avLst/>
                <a:gdLst>
                  <a:gd name="connsiteX0" fmla="*/ 295625 w 372189"/>
                  <a:gd name="connsiteY0" fmla="*/ 926 h 457140"/>
                  <a:gd name="connsiteX1" fmla="*/ 147988 w 372189"/>
                  <a:gd name="connsiteY1" fmla="*/ 53313 h 457140"/>
                  <a:gd name="connsiteX2" fmla="*/ 114650 w 372189"/>
                  <a:gd name="connsiteY2" fmla="*/ 91413 h 457140"/>
                  <a:gd name="connsiteX3" fmla="*/ 100363 w 372189"/>
                  <a:gd name="connsiteY3" fmla="*/ 134276 h 457140"/>
                  <a:gd name="connsiteX4" fmla="*/ 67025 w 372189"/>
                  <a:gd name="connsiteY4" fmla="*/ 181901 h 457140"/>
                  <a:gd name="connsiteX5" fmla="*/ 81313 w 372189"/>
                  <a:gd name="connsiteY5" fmla="*/ 239051 h 457140"/>
                  <a:gd name="connsiteX6" fmla="*/ 57500 w 372189"/>
                  <a:gd name="connsiteY6" fmla="*/ 286676 h 457140"/>
                  <a:gd name="connsiteX7" fmla="*/ 38450 w 372189"/>
                  <a:gd name="connsiteY7" fmla="*/ 310488 h 457140"/>
                  <a:gd name="connsiteX8" fmla="*/ 24163 w 372189"/>
                  <a:gd name="connsiteY8" fmla="*/ 348588 h 457140"/>
                  <a:gd name="connsiteX9" fmla="*/ 5113 w 372189"/>
                  <a:gd name="connsiteY9" fmla="*/ 391451 h 457140"/>
                  <a:gd name="connsiteX10" fmla="*/ 14638 w 372189"/>
                  <a:gd name="connsiteY10" fmla="*/ 453363 h 457140"/>
                  <a:gd name="connsiteX11" fmla="*/ 152750 w 372189"/>
                  <a:gd name="connsiteY11" fmla="*/ 448601 h 457140"/>
                  <a:gd name="connsiteX12" fmla="*/ 276575 w 372189"/>
                  <a:gd name="connsiteY12" fmla="*/ 434313 h 457140"/>
                  <a:gd name="connsiteX13" fmla="*/ 333725 w 372189"/>
                  <a:gd name="connsiteY13" fmla="*/ 391451 h 457140"/>
                  <a:gd name="connsiteX14" fmla="*/ 338488 w 372189"/>
                  <a:gd name="connsiteY14" fmla="*/ 320013 h 457140"/>
                  <a:gd name="connsiteX15" fmla="*/ 357538 w 372189"/>
                  <a:gd name="connsiteY15" fmla="*/ 339063 h 457140"/>
                  <a:gd name="connsiteX16" fmla="*/ 371825 w 372189"/>
                  <a:gd name="connsiteY16" fmla="*/ 310488 h 457140"/>
                  <a:gd name="connsiteX17" fmla="*/ 367063 w 372189"/>
                  <a:gd name="connsiteY17" fmla="*/ 229526 h 457140"/>
                  <a:gd name="connsiteX18" fmla="*/ 357538 w 372189"/>
                  <a:gd name="connsiteY18" fmla="*/ 177138 h 457140"/>
                  <a:gd name="connsiteX19" fmla="*/ 343250 w 372189"/>
                  <a:gd name="connsiteY19" fmla="*/ 100938 h 457140"/>
                  <a:gd name="connsiteX20" fmla="*/ 295625 w 372189"/>
                  <a:gd name="connsiteY20" fmla="*/ 926 h 45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9" h="457140">
                    <a:moveTo>
                      <a:pt x="295625" y="926"/>
                    </a:moveTo>
                    <a:cubicBezTo>
                      <a:pt x="263081" y="-7012"/>
                      <a:pt x="178150" y="38232"/>
                      <a:pt x="147988" y="53313"/>
                    </a:cubicBezTo>
                    <a:cubicBezTo>
                      <a:pt x="117826" y="68394"/>
                      <a:pt x="122587" y="77919"/>
                      <a:pt x="114650" y="91413"/>
                    </a:cubicBezTo>
                    <a:cubicBezTo>
                      <a:pt x="106713" y="104907"/>
                      <a:pt x="108300" y="119195"/>
                      <a:pt x="100363" y="134276"/>
                    </a:cubicBezTo>
                    <a:cubicBezTo>
                      <a:pt x="92425" y="149357"/>
                      <a:pt x="70200" y="164439"/>
                      <a:pt x="67025" y="181901"/>
                    </a:cubicBezTo>
                    <a:cubicBezTo>
                      <a:pt x="63850" y="199364"/>
                      <a:pt x="82900" y="221589"/>
                      <a:pt x="81313" y="239051"/>
                    </a:cubicBezTo>
                    <a:cubicBezTo>
                      <a:pt x="79726" y="256513"/>
                      <a:pt x="64644" y="274770"/>
                      <a:pt x="57500" y="286676"/>
                    </a:cubicBezTo>
                    <a:cubicBezTo>
                      <a:pt x="50356" y="298582"/>
                      <a:pt x="44006" y="300169"/>
                      <a:pt x="38450" y="310488"/>
                    </a:cubicBezTo>
                    <a:cubicBezTo>
                      <a:pt x="32894" y="320807"/>
                      <a:pt x="29719" y="335094"/>
                      <a:pt x="24163" y="348588"/>
                    </a:cubicBezTo>
                    <a:cubicBezTo>
                      <a:pt x="18607" y="362082"/>
                      <a:pt x="6700" y="373989"/>
                      <a:pt x="5113" y="391451"/>
                    </a:cubicBezTo>
                    <a:cubicBezTo>
                      <a:pt x="3526" y="408913"/>
                      <a:pt x="-9968" y="443838"/>
                      <a:pt x="14638" y="453363"/>
                    </a:cubicBezTo>
                    <a:cubicBezTo>
                      <a:pt x="39244" y="462888"/>
                      <a:pt x="109094" y="451776"/>
                      <a:pt x="152750" y="448601"/>
                    </a:cubicBezTo>
                    <a:cubicBezTo>
                      <a:pt x="196406" y="445426"/>
                      <a:pt x="246413" y="443838"/>
                      <a:pt x="276575" y="434313"/>
                    </a:cubicBezTo>
                    <a:cubicBezTo>
                      <a:pt x="306737" y="424788"/>
                      <a:pt x="323406" y="410501"/>
                      <a:pt x="333725" y="391451"/>
                    </a:cubicBezTo>
                    <a:cubicBezTo>
                      <a:pt x="344044" y="372401"/>
                      <a:pt x="334519" y="328744"/>
                      <a:pt x="338488" y="320013"/>
                    </a:cubicBezTo>
                    <a:cubicBezTo>
                      <a:pt x="342457" y="311282"/>
                      <a:pt x="351982" y="340650"/>
                      <a:pt x="357538" y="339063"/>
                    </a:cubicBezTo>
                    <a:cubicBezTo>
                      <a:pt x="363094" y="337476"/>
                      <a:pt x="370238" y="328744"/>
                      <a:pt x="371825" y="310488"/>
                    </a:cubicBezTo>
                    <a:cubicBezTo>
                      <a:pt x="373413" y="292232"/>
                      <a:pt x="369444" y="251751"/>
                      <a:pt x="367063" y="229526"/>
                    </a:cubicBezTo>
                    <a:cubicBezTo>
                      <a:pt x="364682" y="207301"/>
                      <a:pt x="361507" y="198569"/>
                      <a:pt x="357538" y="177138"/>
                    </a:cubicBezTo>
                    <a:cubicBezTo>
                      <a:pt x="353569" y="155707"/>
                      <a:pt x="353569" y="130307"/>
                      <a:pt x="343250" y="100938"/>
                    </a:cubicBezTo>
                    <a:cubicBezTo>
                      <a:pt x="332931" y="71569"/>
                      <a:pt x="328169" y="8864"/>
                      <a:pt x="295625" y="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r>
                  <a:rPr lang="en-US" altLang="ko-KR" dirty="0">
                    <a:cs typeface="B Nazanin" panose="00000700000000000000" pitchFamily="2" charset="-78"/>
                  </a:rPr>
                  <a:t> </a:t>
                </a:r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21" name="Freeform 13">
                <a:extLst>
                  <a:ext uri="{FF2B5EF4-FFF2-40B4-BE49-F238E27FC236}">
                    <a16:creationId xmlns:a16="http://schemas.microsoft.com/office/drawing/2014/main" id="{DE2FA505-CB95-4D23-A5C5-76745E4BB651}"/>
                  </a:ext>
                </a:extLst>
              </p:cNvPr>
              <p:cNvSpPr/>
              <p:nvPr/>
            </p:nvSpPr>
            <p:spPr>
              <a:xfrm>
                <a:off x="2355315" y="5349411"/>
                <a:ext cx="349373" cy="622775"/>
              </a:xfrm>
              <a:custGeom>
                <a:avLst/>
                <a:gdLst>
                  <a:gd name="connsiteX0" fmla="*/ 245016 w 349372"/>
                  <a:gd name="connsiteY0" fmla="*/ 3649 h 622774"/>
                  <a:gd name="connsiteX1" fmla="*/ 325979 w 349372"/>
                  <a:gd name="connsiteY1" fmla="*/ 32224 h 622774"/>
                  <a:gd name="connsiteX2" fmla="*/ 345029 w 349372"/>
                  <a:gd name="connsiteY2" fmla="*/ 136999 h 622774"/>
                  <a:gd name="connsiteX3" fmla="*/ 345029 w 349372"/>
                  <a:gd name="connsiteY3" fmla="*/ 160812 h 622774"/>
                  <a:gd name="connsiteX4" fmla="*/ 297404 w 349372"/>
                  <a:gd name="connsiteY4" fmla="*/ 251299 h 622774"/>
                  <a:gd name="connsiteX5" fmla="*/ 283116 w 349372"/>
                  <a:gd name="connsiteY5" fmla="*/ 256062 h 622774"/>
                  <a:gd name="connsiteX6" fmla="*/ 273591 w 349372"/>
                  <a:gd name="connsiteY6" fmla="*/ 313212 h 622774"/>
                  <a:gd name="connsiteX7" fmla="*/ 273591 w 349372"/>
                  <a:gd name="connsiteY7" fmla="*/ 360837 h 622774"/>
                  <a:gd name="connsiteX8" fmla="*/ 278354 w 349372"/>
                  <a:gd name="connsiteY8" fmla="*/ 413224 h 622774"/>
                  <a:gd name="connsiteX9" fmla="*/ 259304 w 349372"/>
                  <a:gd name="connsiteY9" fmla="*/ 498949 h 622774"/>
                  <a:gd name="connsiteX10" fmla="*/ 235491 w 349372"/>
                  <a:gd name="connsiteY10" fmla="*/ 551337 h 622774"/>
                  <a:gd name="connsiteX11" fmla="*/ 168816 w 349372"/>
                  <a:gd name="connsiteY11" fmla="*/ 598962 h 622774"/>
                  <a:gd name="connsiteX12" fmla="*/ 92616 w 349372"/>
                  <a:gd name="connsiteY12" fmla="*/ 622774 h 622774"/>
                  <a:gd name="connsiteX13" fmla="*/ 21179 w 349372"/>
                  <a:gd name="connsiteY13" fmla="*/ 598962 h 622774"/>
                  <a:gd name="connsiteX14" fmla="*/ 2129 w 349372"/>
                  <a:gd name="connsiteY14" fmla="*/ 556099 h 622774"/>
                  <a:gd name="connsiteX15" fmla="*/ 6891 w 349372"/>
                  <a:gd name="connsiteY15" fmla="*/ 465612 h 622774"/>
                  <a:gd name="connsiteX16" fmla="*/ 59279 w 349372"/>
                  <a:gd name="connsiteY16" fmla="*/ 346549 h 622774"/>
                  <a:gd name="connsiteX17" fmla="*/ 106904 w 349372"/>
                  <a:gd name="connsiteY17" fmla="*/ 227487 h 622774"/>
                  <a:gd name="connsiteX18" fmla="*/ 130716 w 349372"/>
                  <a:gd name="connsiteY18" fmla="*/ 151287 h 622774"/>
                  <a:gd name="connsiteX19" fmla="*/ 168816 w 349372"/>
                  <a:gd name="connsiteY19" fmla="*/ 17937 h 622774"/>
                  <a:gd name="connsiteX20" fmla="*/ 245016 w 349372"/>
                  <a:gd name="connsiteY20" fmla="*/ 3649 h 62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372" h="622774">
                    <a:moveTo>
                      <a:pt x="245016" y="3649"/>
                    </a:moveTo>
                    <a:cubicBezTo>
                      <a:pt x="271210" y="6030"/>
                      <a:pt x="309310" y="9999"/>
                      <a:pt x="325979" y="32224"/>
                    </a:cubicBezTo>
                    <a:cubicBezTo>
                      <a:pt x="342648" y="54449"/>
                      <a:pt x="341854" y="115568"/>
                      <a:pt x="345029" y="136999"/>
                    </a:cubicBezTo>
                    <a:cubicBezTo>
                      <a:pt x="348204" y="158430"/>
                      <a:pt x="352966" y="141762"/>
                      <a:pt x="345029" y="160812"/>
                    </a:cubicBezTo>
                    <a:cubicBezTo>
                      <a:pt x="337092" y="179862"/>
                      <a:pt x="307723" y="235424"/>
                      <a:pt x="297404" y="251299"/>
                    </a:cubicBezTo>
                    <a:cubicBezTo>
                      <a:pt x="287085" y="267174"/>
                      <a:pt x="287085" y="245743"/>
                      <a:pt x="283116" y="256062"/>
                    </a:cubicBezTo>
                    <a:cubicBezTo>
                      <a:pt x="279147" y="266381"/>
                      <a:pt x="275178" y="295750"/>
                      <a:pt x="273591" y="313212"/>
                    </a:cubicBezTo>
                    <a:cubicBezTo>
                      <a:pt x="272004" y="330674"/>
                      <a:pt x="272797" y="344168"/>
                      <a:pt x="273591" y="360837"/>
                    </a:cubicBezTo>
                    <a:cubicBezTo>
                      <a:pt x="274385" y="377506"/>
                      <a:pt x="280735" y="390205"/>
                      <a:pt x="278354" y="413224"/>
                    </a:cubicBezTo>
                    <a:cubicBezTo>
                      <a:pt x="275973" y="436243"/>
                      <a:pt x="266448" y="475930"/>
                      <a:pt x="259304" y="498949"/>
                    </a:cubicBezTo>
                    <a:cubicBezTo>
                      <a:pt x="252160" y="521968"/>
                      <a:pt x="250572" y="534668"/>
                      <a:pt x="235491" y="551337"/>
                    </a:cubicBezTo>
                    <a:cubicBezTo>
                      <a:pt x="220410" y="568006"/>
                      <a:pt x="192628" y="587056"/>
                      <a:pt x="168816" y="598962"/>
                    </a:cubicBezTo>
                    <a:cubicBezTo>
                      <a:pt x="145004" y="610868"/>
                      <a:pt x="117222" y="622774"/>
                      <a:pt x="92616" y="622774"/>
                    </a:cubicBezTo>
                    <a:cubicBezTo>
                      <a:pt x="68010" y="622774"/>
                      <a:pt x="36260" y="610075"/>
                      <a:pt x="21179" y="598962"/>
                    </a:cubicBezTo>
                    <a:cubicBezTo>
                      <a:pt x="6098" y="587849"/>
                      <a:pt x="4510" y="578324"/>
                      <a:pt x="2129" y="556099"/>
                    </a:cubicBezTo>
                    <a:cubicBezTo>
                      <a:pt x="-252" y="533874"/>
                      <a:pt x="-2634" y="500537"/>
                      <a:pt x="6891" y="465612"/>
                    </a:cubicBezTo>
                    <a:cubicBezTo>
                      <a:pt x="16416" y="430687"/>
                      <a:pt x="42610" y="386236"/>
                      <a:pt x="59279" y="346549"/>
                    </a:cubicBezTo>
                    <a:cubicBezTo>
                      <a:pt x="75948" y="306862"/>
                      <a:pt x="94998" y="260031"/>
                      <a:pt x="106904" y="227487"/>
                    </a:cubicBezTo>
                    <a:cubicBezTo>
                      <a:pt x="118810" y="194943"/>
                      <a:pt x="120397" y="186212"/>
                      <a:pt x="130716" y="151287"/>
                    </a:cubicBezTo>
                    <a:cubicBezTo>
                      <a:pt x="141035" y="116362"/>
                      <a:pt x="150560" y="44131"/>
                      <a:pt x="168816" y="17937"/>
                    </a:cubicBezTo>
                    <a:cubicBezTo>
                      <a:pt x="187072" y="-8257"/>
                      <a:pt x="218822" y="1268"/>
                      <a:pt x="245016" y="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2" name="Freeform 14">
                <a:extLst>
                  <a:ext uri="{FF2B5EF4-FFF2-40B4-BE49-F238E27FC236}">
                    <a16:creationId xmlns:a16="http://schemas.microsoft.com/office/drawing/2014/main" id="{58140A54-9163-48B5-9D1A-80B27E7737C1}"/>
                  </a:ext>
                </a:extLst>
              </p:cNvPr>
              <p:cNvSpPr/>
              <p:nvPr/>
            </p:nvSpPr>
            <p:spPr>
              <a:xfrm>
                <a:off x="2385753" y="3258510"/>
                <a:ext cx="987693" cy="2696468"/>
              </a:xfrm>
              <a:custGeom>
                <a:avLst/>
                <a:gdLst>
                  <a:gd name="connsiteX0" fmla="*/ 905141 w 987690"/>
                  <a:gd name="connsiteY0" fmla="*/ 46672 h 2696464"/>
                  <a:gd name="connsiteX1" fmla="*/ 786078 w 987690"/>
                  <a:gd name="connsiteY1" fmla="*/ 3810 h 2696464"/>
                  <a:gd name="connsiteX2" fmla="*/ 409841 w 987690"/>
                  <a:gd name="connsiteY2" fmla="*/ 8572 h 2696464"/>
                  <a:gd name="connsiteX3" fmla="*/ 166953 w 987690"/>
                  <a:gd name="connsiteY3" fmla="*/ 60960 h 2696464"/>
                  <a:gd name="connsiteX4" fmla="*/ 52653 w 987690"/>
                  <a:gd name="connsiteY4" fmla="*/ 137160 h 2696464"/>
                  <a:gd name="connsiteX5" fmla="*/ 28841 w 987690"/>
                  <a:gd name="connsiteY5" fmla="*/ 284797 h 2696464"/>
                  <a:gd name="connsiteX6" fmla="*/ 266 w 987690"/>
                  <a:gd name="connsiteY6" fmla="*/ 513397 h 2696464"/>
                  <a:gd name="connsiteX7" fmla="*/ 14553 w 987690"/>
                  <a:gd name="connsiteY7" fmla="*/ 589597 h 2696464"/>
                  <a:gd name="connsiteX8" fmla="*/ 14553 w 987690"/>
                  <a:gd name="connsiteY8" fmla="*/ 661035 h 2696464"/>
                  <a:gd name="connsiteX9" fmla="*/ 28841 w 987690"/>
                  <a:gd name="connsiteY9" fmla="*/ 761047 h 2696464"/>
                  <a:gd name="connsiteX10" fmla="*/ 38366 w 987690"/>
                  <a:gd name="connsiteY10" fmla="*/ 861060 h 2696464"/>
                  <a:gd name="connsiteX11" fmla="*/ 43128 w 987690"/>
                  <a:gd name="connsiteY11" fmla="*/ 956310 h 2696464"/>
                  <a:gd name="connsiteX12" fmla="*/ 52653 w 987690"/>
                  <a:gd name="connsiteY12" fmla="*/ 1046797 h 2696464"/>
                  <a:gd name="connsiteX13" fmla="*/ 38366 w 987690"/>
                  <a:gd name="connsiteY13" fmla="*/ 1122997 h 2696464"/>
                  <a:gd name="connsiteX14" fmla="*/ 66941 w 987690"/>
                  <a:gd name="connsiteY14" fmla="*/ 1175385 h 2696464"/>
                  <a:gd name="connsiteX15" fmla="*/ 76466 w 987690"/>
                  <a:gd name="connsiteY15" fmla="*/ 1265872 h 2696464"/>
                  <a:gd name="connsiteX16" fmla="*/ 43128 w 987690"/>
                  <a:gd name="connsiteY16" fmla="*/ 1389697 h 2696464"/>
                  <a:gd name="connsiteX17" fmla="*/ 47891 w 987690"/>
                  <a:gd name="connsiteY17" fmla="*/ 1442085 h 2696464"/>
                  <a:gd name="connsiteX18" fmla="*/ 28841 w 987690"/>
                  <a:gd name="connsiteY18" fmla="*/ 1537335 h 2696464"/>
                  <a:gd name="connsiteX19" fmla="*/ 19316 w 987690"/>
                  <a:gd name="connsiteY19" fmla="*/ 1642110 h 2696464"/>
                  <a:gd name="connsiteX20" fmla="*/ 38366 w 987690"/>
                  <a:gd name="connsiteY20" fmla="*/ 1780222 h 2696464"/>
                  <a:gd name="connsiteX21" fmla="*/ 38366 w 987690"/>
                  <a:gd name="connsiteY21" fmla="*/ 1942147 h 2696464"/>
                  <a:gd name="connsiteX22" fmla="*/ 52653 w 987690"/>
                  <a:gd name="connsiteY22" fmla="*/ 2042160 h 2696464"/>
                  <a:gd name="connsiteX23" fmla="*/ 43128 w 987690"/>
                  <a:gd name="connsiteY23" fmla="*/ 2085022 h 2696464"/>
                  <a:gd name="connsiteX24" fmla="*/ 76466 w 987690"/>
                  <a:gd name="connsiteY24" fmla="*/ 2189797 h 2696464"/>
                  <a:gd name="connsiteX25" fmla="*/ 109803 w 987690"/>
                  <a:gd name="connsiteY25" fmla="*/ 2299335 h 2696464"/>
                  <a:gd name="connsiteX26" fmla="*/ 166953 w 987690"/>
                  <a:gd name="connsiteY26" fmla="*/ 2337435 h 2696464"/>
                  <a:gd name="connsiteX27" fmla="*/ 243153 w 987690"/>
                  <a:gd name="connsiteY27" fmla="*/ 2246947 h 2696464"/>
                  <a:gd name="connsiteX28" fmla="*/ 300303 w 987690"/>
                  <a:gd name="connsiteY28" fmla="*/ 2142172 h 2696464"/>
                  <a:gd name="connsiteX29" fmla="*/ 295541 w 987690"/>
                  <a:gd name="connsiteY29" fmla="*/ 2032635 h 2696464"/>
                  <a:gd name="connsiteX30" fmla="*/ 319353 w 987690"/>
                  <a:gd name="connsiteY30" fmla="*/ 1842135 h 2696464"/>
                  <a:gd name="connsiteX31" fmla="*/ 328878 w 987690"/>
                  <a:gd name="connsiteY31" fmla="*/ 1723072 h 2696464"/>
                  <a:gd name="connsiteX32" fmla="*/ 328878 w 987690"/>
                  <a:gd name="connsiteY32" fmla="*/ 1604010 h 2696464"/>
                  <a:gd name="connsiteX33" fmla="*/ 343166 w 987690"/>
                  <a:gd name="connsiteY33" fmla="*/ 1503997 h 2696464"/>
                  <a:gd name="connsiteX34" fmla="*/ 362216 w 987690"/>
                  <a:gd name="connsiteY34" fmla="*/ 1475422 h 2696464"/>
                  <a:gd name="connsiteX35" fmla="*/ 366978 w 987690"/>
                  <a:gd name="connsiteY35" fmla="*/ 1432560 h 2696464"/>
                  <a:gd name="connsiteX36" fmla="*/ 381266 w 987690"/>
                  <a:gd name="connsiteY36" fmla="*/ 1418272 h 2696464"/>
                  <a:gd name="connsiteX37" fmla="*/ 362216 w 987690"/>
                  <a:gd name="connsiteY37" fmla="*/ 1337310 h 2696464"/>
                  <a:gd name="connsiteX38" fmla="*/ 390791 w 987690"/>
                  <a:gd name="connsiteY38" fmla="*/ 1237297 h 2696464"/>
                  <a:gd name="connsiteX39" fmla="*/ 419366 w 987690"/>
                  <a:gd name="connsiteY39" fmla="*/ 1199197 h 2696464"/>
                  <a:gd name="connsiteX40" fmla="*/ 419366 w 987690"/>
                  <a:gd name="connsiteY40" fmla="*/ 1046797 h 2696464"/>
                  <a:gd name="connsiteX41" fmla="*/ 438416 w 987690"/>
                  <a:gd name="connsiteY41" fmla="*/ 994410 h 2696464"/>
                  <a:gd name="connsiteX42" fmla="*/ 443178 w 987690"/>
                  <a:gd name="connsiteY42" fmla="*/ 899160 h 2696464"/>
                  <a:gd name="connsiteX43" fmla="*/ 462228 w 987690"/>
                  <a:gd name="connsiteY43" fmla="*/ 822960 h 2696464"/>
                  <a:gd name="connsiteX44" fmla="*/ 481278 w 987690"/>
                  <a:gd name="connsiteY44" fmla="*/ 784860 h 2696464"/>
                  <a:gd name="connsiteX45" fmla="*/ 486041 w 987690"/>
                  <a:gd name="connsiteY45" fmla="*/ 913447 h 2696464"/>
                  <a:gd name="connsiteX46" fmla="*/ 509853 w 987690"/>
                  <a:gd name="connsiteY46" fmla="*/ 1027747 h 2696464"/>
                  <a:gd name="connsiteX47" fmla="*/ 519378 w 987690"/>
                  <a:gd name="connsiteY47" fmla="*/ 1127760 h 2696464"/>
                  <a:gd name="connsiteX48" fmla="*/ 500328 w 987690"/>
                  <a:gd name="connsiteY48" fmla="*/ 1284922 h 2696464"/>
                  <a:gd name="connsiteX49" fmla="*/ 519378 w 987690"/>
                  <a:gd name="connsiteY49" fmla="*/ 1323022 h 2696464"/>
                  <a:gd name="connsiteX50" fmla="*/ 514616 w 987690"/>
                  <a:gd name="connsiteY50" fmla="*/ 1437322 h 2696464"/>
                  <a:gd name="connsiteX51" fmla="*/ 509853 w 987690"/>
                  <a:gd name="connsiteY51" fmla="*/ 1503997 h 2696464"/>
                  <a:gd name="connsiteX52" fmla="*/ 538428 w 987690"/>
                  <a:gd name="connsiteY52" fmla="*/ 1556385 h 2696464"/>
                  <a:gd name="connsiteX53" fmla="*/ 524141 w 987690"/>
                  <a:gd name="connsiteY53" fmla="*/ 1637347 h 2696464"/>
                  <a:gd name="connsiteX54" fmla="*/ 543191 w 987690"/>
                  <a:gd name="connsiteY54" fmla="*/ 1718310 h 2696464"/>
                  <a:gd name="connsiteX55" fmla="*/ 519378 w 987690"/>
                  <a:gd name="connsiteY55" fmla="*/ 1799272 h 2696464"/>
                  <a:gd name="connsiteX56" fmla="*/ 514616 w 987690"/>
                  <a:gd name="connsiteY56" fmla="*/ 2004060 h 2696464"/>
                  <a:gd name="connsiteX57" fmla="*/ 486041 w 987690"/>
                  <a:gd name="connsiteY57" fmla="*/ 2170747 h 2696464"/>
                  <a:gd name="connsiteX58" fmla="*/ 481278 w 987690"/>
                  <a:gd name="connsiteY58" fmla="*/ 2256472 h 2696464"/>
                  <a:gd name="connsiteX59" fmla="*/ 514616 w 987690"/>
                  <a:gd name="connsiteY59" fmla="*/ 2351722 h 2696464"/>
                  <a:gd name="connsiteX60" fmla="*/ 524141 w 987690"/>
                  <a:gd name="connsiteY60" fmla="*/ 2385060 h 2696464"/>
                  <a:gd name="connsiteX61" fmla="*/ 462228 w 987690"/>
                  <a:gd name="connsiteY61" fmla="*/ 2475547 h 2696464"/>
                  <a:gd name="connsiteX62" fmla="*/ 428891 w 987690"/>
                  <a:gd name="connsiteY62" fmla="*/ 2513647 h 2696464"/>
                  <a:gd name="connsiteX63" fmla="*/ 457466 w 987690"/>
                  <a:gd name="connsiteY63" fmla="*/ 2570797 h 2696464"/>
                  <a:gd name="connsiteX64" fmla="*/ 438416 w 987690"/>
                  <a:gd name="connsiteY64" fmla="*/ 2642235 h 2696464"/>
                  <a:gd name="connsiteX65" fmla="*/ 505091 w 987690"/>
                  <a:gd name="connsiteY65" fmla="*/ 2651760 h 2696464"/>
                  <a:gd name="connsiteX66" fmla="*/ 614628 w 987690"/>
                  <a:gd name="connsiteY66" fmla="*/ 2675572 h 2696464"/>
                  <a:gd name="connsiteX67" fmla="*/ 690828 w 987690"/>
                  <a:gd name="connsiteY67" fmla="*/ 2694622 h 2696464"/>
                  <a:gd name="connsiteX68" fmla="*/ 743216 w 987690"/>
                  <a:gd name="connsiteY68" fmla="*/ 2627947 h 2696464"/>
                  <a:gd name="connsiteX69" fmla="*/ 757503 w 987690"/>
                  <a:gd name="connsiteY69" fmla="*/ 2532697 h 2696464"/>
                  <a:gd name="connsiteX70" fmla="*/ 743216 w 987690"/>
                  <a:gd name="connsiteY70" fmla="*/ 2485072 h 2696464"/>
                  <a:gd name="connsiteX71" fmla="*/ 743216 w 987690"/>
                  <a:gd name="connsiteY71" fmla="*/ 2437447 h 2696464"/>
                  <a:gd name="connsiteX72" fmla="*/ 795603 w 987690"/>
                  <a:gd name="connsiteY72" fmla="*/ 2356485 h 2696464"/>
                  <a:gd name="connsiteX73" fmla="*/ 809891 w 987690"/>
                  <a:gd name="connsiteY73" fmla="*/ 2223135 h 2696464"/>
                  <a:gd name="connsiteX74" fmla="*/ 819416 w 987690"/>
                  <a:gd name="connsiteY74" fmla="*/ 2094547 h 2696464"/>
                  <a:gd name="connsiteX75" fmla="*/ 838466 w 987690"/>
                  <a:gd name="connsiteY75" fmla="*/ 1913572 h 2696464"/>
                  <a:gd name="connsiteX76" fmla="*/ 862278 w 987690"/>
                  <a:gd name="connsiteY76" fmla="*/ 1699260 h 2696464"/>
                  <a:gd name="connsiteX77" fmla="*/ 857516 w 987690"/>
                  <a:gd name="connsiteY77" fmla="*/ 1608772 h 2696464"/>
                  <a:gd name="connsiteX78" fmla="*/ 871803 w 987690"/>
                  <a:gd name="connsiteY78" fmla="*/ 1484947 h 2696464"/>
                  <a:gd name="connsiteX79" fmla="*/ 895616 w 987690"/>
                  <a:gd name="connsiteY79" fmla="*/ 1170622 h 2696464"/>
                  <a:gd name="connsiteX80" fmla="*/ 924191 w 987690"/>
                  <a:gd name="connsiteY80" fmla="*/ 908685 h 2696464"/>
                  <a:gd name="connsiteX81" fmla="*/ 914666 w 987690"/>
                  <a:gd name="connsiteY81" fmla="*/ 780097 h 2696464"/>
                  <a:gd name="connsiteX82" fmla="*/ 948003 w 987690"/>
                  <a:gd name="connsiteY82" fmla="*/ 613410 h 2696464"/>
                  <a:gd name="connsiteX83" fmla="*/ 981341 w 987690"/>
                  <a:gd name="connsiteY83" fmla="*/ 441960 h 2696464"/>
                  <a:gd name="connsiteX84" fmla="*/ 981341 w 987690"/>
                  <a:gd name="connsiteY84" fmla="*/ 337185 h 2696464"/>
                  <a:gd name="connsiteX85" fmla="*/ 981341 w 987690"/>
                  <a:gd name="connsiteY85" fmla="*/ 137160 h 2696464"/>
                  <a:gd name="connsiteX86" fmla="*/ 905141 w 987690"/>
                  <a:gd name="connsiteY86" fmla="*/ 46672 h 26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987690" h="2696464">
                    <a:moveTo>
                      <a:pt x="905141" y="46672"/>
                    </a:moveTo>
                    <a:cubicBezTo>
                      <a:pt x="872597" y="24447"/>
                      <a:pt x="868628" y="10160"/>
                      <a:pt x="786078" y="3810"/>
                    </a:cubicBezTo>
                    <a:cubicBezTo>
                      <a:pt x="703528" y="-2540"/>
                      <a:pt x="513028" y="-953"/>
                      <a:pt x="409841" y="8572"/>
                    </a:cubicBezTo>
                    <a:cubicBezTo>
                      <a:pt x="306654" y="18097"/>
                      <a:pt x="226484" y="39529"/>
                      <a:pt x="166953" y="60960"/>
                    </a:cubicBezTo>
                    <a:cubicBezTo>
                      <a:pt x="107422" y="82391"/>
                      <a:pt x="75672" y="99854"/>
                      <a:pt x="52653" y="137160"/>
                    </a:cubicBezTo>
                    <a:cubicBezTo>
                      <a:pt x="29634" y="174466"/>
                      <a:pt x="37572" y="222091"/>
                      <a:pt x="28841" y="284797"/>
                    </a:cubicBezTo>
                    <a:cubicBezTo>
                      <a:pt x="20110" y="347503"/>
                      <a:pt x="2647" y="462597"/>
                      <a:pt x="266" y="513397"/>
                    </a:cubicBezTo>
                    <a:cubicBezTo>
                      <a:pt x="-2115" y="564197"/>
                      <a:pt x="12172" y="564991"/>
                      <a:pt x="14553" y="589597"/>
                    </a:cubicBezTo>
                    <a:cubicBezTo>
                      <a:pt x="16934" y="614203"/>
                      <a:pt x="12172" y="632460"/>
                      <a:pt x="14553" y="661035"/>
                    </a:cubicBezTo>
                    <a:cubicBezTo>
                      <a:pt x="16934" y="689610"/>
                      <a:pt x="24872" y="727710"/>
                      <a:pt x="28841" y="761047"/>
                    </a:cubicBezTo>
                    <a:cubicBezTo>
                      <a:pt x="32810" y="794384"/>
                      <a:pt x="35985" y="828516"/>
                      <a:pt x="38366" y="861060"/>
                    </a:cubicBezTo>
                    <a:cubicBezTo>
                      <a:pt x="40747" y="893604"/>
                      <a:pt x="40747" y="925354"/>
                      <a:pt x="43128" y="956310"/>
                    </a:cubicBezTo>
                    <a:cubicBezTo>
                      <a:pt x="45509" y="987266"/>
                      <a:pt x="53447" y="1019016"/>
                      <a:pt x="52653" y="1046797"/>
                    </a:cubicBezTo>
                    <a:cubicBezTo>
                      <a:pt x="51859" y="1074578"/>
                      <a:pt x="35985" y="1101566"/>
                      <a:pt x="38366" y="1122997"/>
                    </a:cubicBezTo>
                    <a:cubicBezTo>
                      <a:pt x="40747" y="1144428"/>
                      <a:pt x="60591" y="1151573"/>
                      <a:pt x="66941" y="1175385"/>
                    </a:cubicBezTo>
                    <a:cubicBezTo>
                      <a:pt x="73291" y="1199197"/>
                      <a:pt x="80435" y="1230153"/>
                      <a:pt x="76466" y="1265872"/>
                    </a:cubicBezTo>
                    <a:cubicBezTo>
                      <a:pt x="72497" y="1301591"/>
                      <a:pt x="47890" y="1360328"/>
                      <a:pt x="43128" y="1389697"/>
                    </a:cubicBezTo>
                    <a:cubicBezTo>
                      <a:pt x="38366" y="1419066"/>
                      <a:pt x="50272" y="1417479"/>
                      <a:pt x="47891" y="1442085"/>
                    </a:cubicBezTo>
                    <a:cubicBezTo>
                      <a:pt x="45510" y="1466691"/>
                      <a:pt x="33603" y="1503998"/>
                      <a:pt x="28841" y="1537335"/>
                    </a:cubicBezTo>
                    <a:cubicBezTo>
                      <a:pt x="24079" y="1570672"/>
                      <a:pt x="17729" y="1601629"/>
                      <a:pt x="19316" y="1642110"/>
                    </a:cubicBezTo>
                    <a:cubicBezTo>
                      <a:pt x="20903" y="1682591"/>
                      <a:pt x="35191" y="1730216"/>
                      <a:pt x="38366" y="1780222"/>
                    </a:cubicBezTo>
                    <a:cubicBezTo>
                      <a:pt x="41541" y="1830228"/>
                      <a:pt x="35985" y="1898491"/>
                      <a:pt x="38366" y="1942147"/>
                    </a:cubicBezTo>
                    <a:cubicBezTo>
                      <a:pt x="40747" y="1985803"/>
                      <a:pt x="51859" y="2018348"/>
                      <a:pt x="52653" y="2042160"/>
                    </a:cubicBezTo>
                    <a:cubicBezTo>
                      <a:pt x="53447" y="2065972"/>
                      <a:pt x="39159" y="2060416"/>
                      <a:pt x="43128" y="2085022"/>
                    </a:cubicBezTo>
                    <a:cubicBezTo>
                      <a:pt x="47097" y="2109628"/>
                      <a:pt x="65353" y="2154078"/>
                      <a:pt x="76466" y="2189797"/>
                    </a:cubicBezTo>
                    <a:cubicBezTo>
                      <a:pt x="87578" y="2225516"/>
                      <a:pt x="94722" y="2274729"/>
                      <a:pt x="109803" y="2299335"/>
                    </a:cubicBezTo>
                    <a:cubicBezTo>
                      <a:pt x="124884" y="2323941"/>
                      <a:pt x="144728" y="2346166"/>
                      <a:pt x="166953" y="2337435"/>
                    </a:cubicBezTo>
                    <a:cubicBezTo>
                      <a:pt x="189178" y="2328704"/>
                      <a:pt x="220928" y="2279491"/>
                      <a:pt x="243153" y="2246947"/>
                    </a:cubicBezTo>
                    <a:cubicBezTo>
                      <a:pt x="265378" y="2214403"/>
                      <a:pt x="291572" y="2177891"/>
                      <a:pt x="300303" y="2142172"/>
                    </a:cubicBezTo>
                    <a:cubicBezTo>
                      <a:pt x="309034" y="2106453"/>
                      <a:pt x="292366" y="2082641"/>
                      <a:pt x="295541" y="2032635"/>
                    </a:cubicBezTo>
                    <a:cubicBezTo>
                      <a:pt x="298716" y="1982629"/>
                      <a:pt x="313797" y="1893729"/>
                      <a:pt x="319353" y="1842135"/>
                    </a:cubicBezTo>
                    <a:cubicBezTo>
                      <a:pt x="324909" y="1790541"/>
                      <a:pt x="327291" y="1762759"/>
                      <a:pt x="328878" y="1723072"/>
                    </a:cubicBezTo>
                    <a:cubicBezTo>
                      <a:pt x="330465" y="1683385"/>
                      <a:pt x="326497" y="1640522"/>
                      <a:pt x="328878" y="1604010"/>
                    </a:cubicBezTo>
                    <a:cubicBezTo>
                      <a:pt x="331259" y="1567498"/>
                      <a:pt x="337610" y="1525428"/>
                      <a:pt x="343166" y="1503997"/>
                    </a:cubicBezTo>
                    <a:cubicBezTo>
                      <a:pt x="348722" y="1482566"/>
                      <a:pt x="358247" y="1487328"/>
                      <a:pt x="362216" y="1475422"/>
                    </a:cubicBezTo>
                    <a:cubicBezTo>
                      <a:pt x="366185" y="1463516"/>
                      <a:pt x="363803" y="1442085"/>
                      <a:pt x="366978" y="1432560"/>
                    </a:cubicBezTo>
                    <a:cubicBezTo>
                      <a:pt x="370153" y="1423035"/>
                      <a:pt x="382060" y="1434147"/>
                      <a:pt x="381266" y="1418272"/>
                    </a:cubicBezTo>
                    <a:cubicBezTo>
                      <a:pt x="380472" y="1402397"/>
                      <a:pt x="360629" y="1367472"/>
                      <a:pt x="362216" y="1337310"/>
                    </a:cubicBezTo>
                    <a:cubicBezTo>
                      <a:pt x="363803" y="1307148"/>
                      <a:pt x="381266" y="1260316"/>
                      <a:pt x="390791" y="1237297"/>
                    </a:cubicBezTo>
                    <a:cubicBezTo>
                      <a:pt x="400316" y="1214278"/>
                      <a:pt x="414604" y="1230947"/>
                      <a:pt x="419366" y="1199197"/>
                    </a:cubicBezTo>
                    <a:cubicBezTo>
                      <a:pt x="424128" y="1167447"/>
                      <a:pt x="416191" y="1080928"/>
                      <a:pt x="419366" y="1046797"/>
                    </a:cubicBezTo>
                    <a:cubicBezTo>
                      <a:pt x="422541" y="1012666"/>
                      <a:pt x="434447" y="1019016"/>
                      <a:pt x="438416" y="994410"/>
                    </a:cubicBezTo>
                    <a:cubicBezTo>
                      <a:pt x="442385" y="969804"/>
                      <a:pt x="439209" y="927735"/>
                      <a:pt x="443178" y="899160"/>
                    </a:cubicBezTo>
                    <a:cubicBezTo>
                      <a:pt x="447147" y="870585"/>
                      <a:pt x="455878" y="842010"/>
                      <a:pt x="462228" y="822960"/>
                    </a:cubicBezTo>
                    <a:cubicBezTo>
                      <a:pt x="468578" y="803910"/>
                      <a:pt x="477309" y="769779"/>
                      <a:pt x="481278" y="784860"/>
                    </a:cubicBezTo>
                    <a:cubicBezTo>
                      <a:pt x="485247" y="799941"/>
                      <a:pt x="481279" y="872966"/>
                      <a:pt x="486041" y="913447"/>
                    </a:cubicBezTo>
                    <a:cubicBezTo>
                      <a:pt x="490803" y="953928"/>
                      <a:pt x="504297" y="992028"/>
                      <a:pt x="509853" y="1027747"/>
                    </a:cubicBezTo>
                    <a:cubicBezTo>
                      <a:pt x="515409" y="1063466"/>
                      <a:pt x="520965" y="1084898"/>
                      <a:pt x="519378" y="1127760"/>
                    </a:cubicBezTo>
                    <a:cubicBezTo>
                      <a:pt x="517791" y="1170622"/>
                      <a:pt x="500328" y="1252378"/>
                      <a:pt x="500328" y="1284922"/>
                    </a:cubicBezTo>
                    <a:cubicBezTo>
                      <a:pt x="500328" y="1317466"/>
                      <a:pt x="516997" y="1297622"/>
                      <a:pt x="519378" y="1323022"/>
                    </a:cubicBezTo>
                    <a:cubicBezTo>
                      <a:pt x="521759" y="1348422"/>
                      <a:pt x="516203" y="1407160"/>
                      <a:pt x="514616" y="1437322"/>
                    </a:cubicBezTo>
                    <a:cubicBezTo>
                      <a:pt x="513029" y="1467484"/>
                      <a:pt x="505884" y="1484153"/>
                      <a:pt x="509853" y="1503997"/>
                    </a:cubicBezTo>
                    <a:cubicBezTo>
                      <a:pt x="513822" y="1523841"/>
                      <a:pt x="536047" y="1534160"/>
                      <a:pt x="538428" y="1556385"/>
                    </a:cubicBezTo>
                    <a:cubicBezTo>
                      <a:pt x="540809" y="1578610"/>
                      <a:pt x="523347" y="1610360"/>
                      <a:pt x="524141" y="1637347"/>
                    </a:cubicBezTo>
                    <a:cubicBezTo>
                      <a:pt x="524935" y="1664334"/>
                      <a:pt x="543985" y="1691323"/>
                      <a:pt x="543191" y="1718310"/>
                    </a:cubicBezTo>
                    <a:cubicBezTo>
                      <a:pt x="542397" y="1745297"/>
                      <a:pt x="524140" y="1751647"/>
                      <a:pt x="519378" y="1799272"/>
                    </a:cubicBezTo>
                    <a:cubicBezTo>
                      <a:pt x="514616" y="1846897"/>
                      <a:pt x="520172" y="1942147"/>
                      <a:pt x="514616" y="2004060"/>
                    </a:cubicBezTo>
                    <a:cubicBezTo>
                      <a:pt x="509060" y="2065973"/>
                      <a:pt x="491597" y="2128678"/>
                      <a:pt x="486041" y="2170747"/>
                    </a:cubicBezTo>
                    <a:cubicBezTo>
                      <a:pt x="480485" y="2212816"/>
                      <a:pt x="476515" y="2226310"/>
                      <a:pt x="481278" y="2256472"/>
                    </a:cubicBezTo>
                    <a:cubicBezTo>
                      <a:pt x="486040" y="2286635"/>
                      <a:pt x="507472" y="2330291"/>
                      <a:pt x="514616" y="2351722"/>
                    </a:cubicBezTo>
                    <a:cubicBezTo>
                      <a:pt x="521760" y="2373153"/>
                      <a:pt x="532872" y="2364422"/>
                      <a:pt x="524141" y="2385060"/>
                    </a:cubicBezTo>
                    <a:cubicBezTo>
                      <a:pt x="515410" y="2405698"/>
                      <a:pt x="478103" y="2454116"/>
                      <a:pt x="462228" y="2475547"/>
                    </a:cubicBezTo>
                    <a:cubicBezTo>
                      <a:pt x="446353" y="2496978"/>
                      <a:pt x="429685" y="2497772"/>
                      <a:pt x="428891" y="2513647"/>
                    </a:cubicBezTo>
                    <a:cubicBezTo>
                      <a:pt x="428097" y="2529522"/>
                      <a:pt x="455878" y="2549366"/>
                      <a:pt x="457466" y="2570797"/>
                    </a:cubicBezTo>
                    <a:cubicBezTo>
                      <a:pt x="459054" y="2592228"/>
                      <a:pt x="430479" y="2628741"/>
                      <a:pt x="438416" y="2642235"/>
                    </a:cubicBezTo>
                    <a:cubicBezTo>
                      <a:pt x="446353" y="2655729"/>
                      <a:pt x="475722" y="2646204"/>
                      <a:pt x="505091" y="2651760"/>
                    </a:cubicBezTo>
                    <a:cubicBezTo>
                      <a:pt x="534460" y="2657316"/>
                      <a:pt x="583672" y="2668428"/>
                      <a:pt x="614628" y="2675572"/>
                    </a:cubicBezTo>
                    <a:cubicBezTo>
                      <a:pt x="645584" y="2682716"/>
                      <a:pt x="669397" y="2702559"/>
                      <a:pt x="690828" y="2694622"/>
                    </a:cubicBezTo>
                    <a:cubicBezTo>
                      <a:pt x="712259" y="2686685"/>
                      <a:pt x="732104" y="2654934"/>
                      <a:pt x="743216" y="2627947"/>
                    </a:cubicBezTo>
                    <a:cubicBezTo>
                      <a:pt x="754328" y="2600960"/>
                      <a:pt x="757503" y="2556509"/>
                      <a:pt x="757503" y="2532697"/>
                    </a:cubicBezTo>
                    <a:cubicBezTo>
                      <a:pt x="757503" y="2508885"/>
                      <a:pt x="745597" y="2500947"/>
                      <a:pt x="743216" y="2485072"/>
                    </a:cubicBezTo>
                    <a:cubicBezTo>
                      <a:pt x="740835" y="2469197"/>
                      <a:pt x="734485" y="2458878"/>
                      <a:pt x="743216" y="2437447"/>
                    </a:cubicBezTo>
                    <a:cubicBezTo>
                      <a:pt x="751947" y="2416016"/>
                      <a:pt x="784490" y="2392204"/>
                      <a:pt x="795603" y="2356485"/>
                    </a:cubicBezTo>
                    <a:cubicBezTo>
                      <a:pt x="806715" y="2320766"/>
                      <a:pt x="805922" y="2266791"/>
                      <a:pt x="809891" y="2223135"/>
                    </a:cubicBezTo>
                    <a:cubicBezTo>
                      <a:pt x="813860" y="2179479"/>
                      <a:pt x="814654" y="2146141"/>
                      <a:pt x="819416" y="2094547"/>
                    </a:cubicBezTo>
                    <a:cubicBezTo>
                      <a:pt x="824178" y="2042953"/>
                      <a:pt x="831322" y="1979453"/>
                      <a:pt x="838466" y="1913572"/>
                    </a:cubicBezTo>
                    <a:cubicBezTo>
                      <a:pt x="845610" y="1847691"/>
                      <a:pt x="859103" y="1750060"/>
                      <a:pt x="862278" y="1699260"/>
                    </a:cubicBezTo>
                    <a:cubicBezTo>
                      <a:pt x="865453" y="1648460"/>
                      <a:pt x="855929" y="1644491"/>
                      <a:pt x="857516" y="1608772"/>
                    </a:cubicBezTo>
                    <a:cubicBezTo>
                      <a:pt x="859103" y="1573053"/>
                      <a:pt x="865453" y="1557972"/>
                      <a:pt x="871803" y="1484947"/>
                    </a:cubicBezTo>
                    <a:cubicBezTo>
                      <a:pt x="878153" y="1411922"/>
                      <a:pt x="886885" y="1266665"/>
                      <a:pt x="895616" y="1170622"/>
                    </a:cubicBezTo>
                    <a:cubicBezTo>
                      <a:pt x="904347" y="1074579"/>
                      <a:pt x="921016" y="973773"/>
                      <a:pt x="924191" y="908685"/>
                    </a:cubicBezTo>
                    <a:cubicBezTo>
                      <a:pt x="927366" y="843598"/>
                      <a:pt x="910697" y="829309"/>
                      <a:pt x="914666" y="780097"/>
                    </a:cubicBezTo>
                    <a:cubicBezTo>
                      <a:pt x="918635" y="730885"/>
                      <a:pt x="936891" y="669766"/>
                      <a:pt x="948003" y="613410"/>
                    </a:cubicBezTo>
                    <a:cubicBezTo>
                      <a:pt x="959115" y="557054"/>
                      <a:pt x="975785" y="487998"/>
                      <a:pt x="981341" y="441960"/>
                    </a:cubicBezTo>
                    <a:cubicBezTo>
                      <a:pt x="986897" y="395923"/>
                      <a:pt x="981341" y="337185"/>
                      <a:pt x="981341" y="337185"/>
                    </a:cubicBezTo>
                    <a:cubicBezTo>
                      <a:pt x="981341" y="286385"/>
                      <a:pt x="995628" y="189547"/>
                      <a:pt x="981341" y="137160"/>
                    </a:cubicBezTo>
                    <a:cubicBezTo>
                      <a:pt x="967054" y="84773"/>
                      <a:pt x="937685" y="68897"/>
                      <a:pt x="905141" y="46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3" name="Freeform 15">
                <a:extLst>
                  <a:ext uri="{FF2B5EF4-FFF2-40B4-BE49-F238E27FC236}">
                    <a16:creationId xmlns:a16="http://schemas.microsoft.com/office/drawing/2014/main" id="{4098FA90-7CDA-49D2-B721-C0E089CCFD29}"/>
                  </a:ext>
                </a:extLst>
              </p:cNvPr>
              <p:cNvSpPr/>
              <p:nvPr/>
            </p:nvSpPr>
            <p:spPr>
              <a:xfrm>
                <a:off x="3327362" y="3615554"/>
                <a:ext cx="234997" cy="523698"/>
              </a:xfrm>
              <a:custGeom>
                <a:avLst/>
                <a:gdLst/>
                <a:ahLst/>
                <a:cxnLst/>
                <a:rect l="l" t="t" r="r" b="b"/>
                <a:pathLst>
                  <a:path w="221335" h="493253">
                    <a:moveTo>
                      <a:pt x="77834" y="328437"/>
                    </a:moveTo>
                    <a:cubicBezTo>
                      <a:pt x="65239" y="329495"/>
                      <a:pt x="52963" y="333729"/>
                      <a:pt x="50846" y="340502"/>
                    </a:cubicBezTo>
                    <a:cubicBezTo>
                      <a:pt x="46613" y="354049"/>
                      <a:pt x="50846" y="372675"/>
                      <a:pt x="50846" y="386222"/>
                    </a:cubicBezTo>
                    <a:cubicBezTo>
                      <a:pt x="50846" y="386222"/>
                      <a:pt x="44073" y="417549"/>
                      <a:pt x="50846" y="421782"/>
                    </a:cubicBezTo>
                    <a:cubicBezTo>
                      <a:pt x="57619" y="426015"/>
                      <a:pt x="82173" y="426015"/>
                      <a:pt x="91486" y="411622"/>
                    </a:cubicBezTo>
                    <a:cubicBezTo>
                      <a:pt x="100799" y="397229"/>
                      <a:pt x="113499" y="347275"/>
                      <a:pt x="106726" y="335422"/>
                    </a:cubicBezTo>
                    <a:cubicBezTo>
                      <a:pt x="103340" y="329496"/>
                      <a:pt x="90428" y="327379"/>
                      <a:pt x="77834" y="328437"/>
                    </a:cubicBezTo>
                    <a:close/>
                    <a:moveTo>
                      <a:pt x="121966" y="142"/>
                    </a:moveTo>
                    <a:cubicBezTo>
                      <a:pt x="139746" y="4375"/>
                      <a:pt x="172766" y="90735"/>
                      <a:pt x="188006" y="132222"/>
                    </a:cubicBezTo>
                    <a:cubicBezTo>
                      <a:pt x="203246" y="173709"/>
                      <a:pt x="208326" y="212655"/>
                      <a:pt x="213406" y="249062"/>
                    </a:cubicBezTo>
                    <a:cubicBezTo>
                      <a:pt x="218486" y="285469"/>
                      <a:pt x="225259" y="315102"/>
                      <a:pt x="218486" y="350662"/>
                    </a:cubicBezTo>
                    <a:cubicBezTo>
                      <a:pt x="211713" y="386222"/>
                      <a:pt x="186313" y="438715"/>
                      <a:pt x="172766" y="462422"/>
                    </a:cubicBezTo>
                    <a:cubicBezTo>
                      <a:pt x="159219" y="486129"/>
                      <a:pt x="154139" y="490362"/>
                      <a:pt x="137206" y="492902"/>
                    </a:cubicBezTo>
                    <a:cubicBezTo>
                      <a:pt x="120273" y="495442"/>
                      <a:pt x="88946" y="483589"/>
                      <a:pt x="71166" y="477662"/>
                    </a:cubicBezTo>
                    <a:cubicBezTo>
                      <a:pt x="53386" y="471735"/>
                      <a:pt x="39839" y="466655"/>
                      <a:pt x="30526" y="457342"/>
                    </a:cubicBezTo>
                    <a:cubicBezTo>
                      <a:pt x="21213" y="448029"/>
                      <a:pt x="20366" y="428555"/>
                      <a:pt x="15286" y="421782"/>
                    </a:cubicBezTo>
                    <a:cubicBezTo>
                      <a:pt x="10206" y="415009"/>
                      <a:pt x="-801" y="425169"/>
                      <a:pt x="46" y="416702"/>
                    </a:cubicBezTo>
                    <a:cubicBezTo>
                      <a:pt x="893" y="408235"/>
                      <a:pt x="16133" y="391302"/>
                      <a:pt x="20366" y="370982"/>
                    </a:cubicBezTo>
                    <a:cubicBezTo>
                      <a:pt x="24599" y="350662"/>
                      <a:pt x="22059" y="316795"/>
                      <a:pt x="25446" y="294782"/>
                    </a:cubicBezTo>
                    <a:cubicBezTo>
                      <a:pt x="28833" y="272769"/>
                      <a:pt x="29679" y="266842"/>
                      <a:pt x="40686" y="238902"/>
                    </a:cubicBezTo>
                    <a:cubicBezTo>
                      <a:pt x="51693" y="210962"/>
                      <a:pt x="77939" y="166935"/>
                      <a:pt x="91486" y="127142"/>
                    </a:cubicBezTo>
                    <a:cubicBezTo>
                      <a:pt x="105033" y="87349"/>
                      <a:pt x="104186" y="-4091"/>
                      <a:pt x="121966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Freeform 16">
                <a:extLst>
                  <a:ext uri="{FF2B5EF4-FFF2-40B4-BE49-F238E27FC236}">
                    <a16:creationId xmlns:a16="http://schemas.microsoft.com/office/drawing/2014/main" id="{397294C1-D926-44E8-867B-F61B6F8760AC}"/>
                  </a:ext>
                </a:extLst>
              </p:cNvPr>
              <p:cNvSpPr/>
              <p:nvPr/>
            </p:nvSpPr>
            <p:spPr>
              <a:xfrm>
                <a:off x="2019926" y="587923"/>
                <a:ext cx="342321" cy="748475"/>
              </a:xfrm>
              <a:custGeom>
                <a:avLst/>
                <a:gdLst>
                  <a:gd name="connsiteX0" fmla="*/ 108599 w 342320"/>
                  <a:gd name="connsiteY0" fmla="*/ 748119 h 748473"/>
                  <a:gd name="connsiteX1" fmla="*/ 154319 w 342320"/>
                  <a:gd name="connsiteY1" fmla="*/ 529679 h 748473"/>
                  <a:gd name="connsiteX2" fmla="*/ 149239 w 342320"/>
                  <a:gd name="connsiteY2" fmla="*/ 443319 h 748473"/>
                  <a:gd name="connsiteX3" fmla="*/ 159399 w 342320"/>
                  <a:gd name="connsiteY3" fmla="*/ 377279 h 748473"/>
                  <a:gd name="connsiteX4" fmla="*/ 179719 w 342320"/>
                  <a:gd name="connsiteY4" fmla="*/ 341719 h 748473"/>
                  <a:gd name="connsiteX5" fmla="*/ 210199 w 342320"/>
                  <a:gd name="connsiteY5" fmla="*/ 301079 h 748473"/>
                  <a:gd name="connsiteX6" fmla="*/ 230519 w 342320"/>
                  <a:gd name="connsiteY6" fmla="*/ 295999 h 748473"/>
                  <a:gd name="connsiteX7" fmla="*/ 276239 w 342320"/>
                  <a:gd name="connsiteY7" fmla="*/ 255359 h 748473"/>
                  <a:gd name="connsiteX8" fmla="*/ 306719 w 342320"/>
                  <a:gd name="connsiteY8" fmla="*/ 219799 h 748473"/>
                  <a:gd name="connsiteX9" fmla="*/ 337199 w 342320"/>
                  <a:gd name="connsiteY9" fmla="*/ 148679 h 748473"/>
                  <a:gd name="connsiteX10" fmla="*/ 342279 w 342320"/>
                  <a:gd name="connsiteY10" fmla="*/ 87719 h 748473"/>
                  <a:gd name="connsiteX11" fmla="*/ 337199 w 342320"/>
                  <a:gd name="connsiteY11" fmla="*/ 67399 h 748473"/>
                  <a:gd name="connsiteX12" fmla="*/ 311799 w 342320"/>
                  <a:gd name="connsiteY12" fmla="*/ 52159 h 748473"/>
                  <a:gd name="connsiteX13" fmla="*/ 281319 w 342320"/>
                  <a:gd name="connsiteY13" fmla="*/ 21679 h 748473"/>
                  <a:gd name="connsiteX14" fmla="*/ 260999 w 342320"/>
                  <a:gd name="connsiteY14" fmla="*/ 16599 h 748473"/>
                  <a:gd name="connsiteX15" fmla="*/ 225439 w 342320"/>
                  <a:gd name="connsiteY15" fmla="*/ 16599 h 748473"/>
                  <a:gd name="connsiteX16" fmla="*/ 154319 w 342320"/>
                  <a:gd name="connsiteY16" fmla="*/ 6439 h 748473"/>
                  <a:gd name="connsiteX17" fmla="*/ 113679 w 342320"/>
                  <a:gd name="connsiteY17" fmla="*/ 1359 h 748473"/>
                  <a:gd name="connsiteX18" fmla="*/ 93359 w 342320"/>
                  <a:gd name="connsiteY18" fmla="*/ 31839 h 748473"/>
                  <a:gd name="connsiteX19" fmla="*/ 93359 w 342320"/>
                  <a:gd name="connsiteY19" fmla="*/ 67399 h 748473"/>
                  <a:gd name="connsiteX20" fmla="*/ 78119 w 342320"/>
                  <a:gd name="connsiteY20" fmla="*/ 123279 h 748473"/>
                  <a:gd name="connsiteX21" fmla="*/ 47639 w 342320"/>
                  <a:gd name="connsiteY21" fmla="*/ 168999 h 748473"/>
                  <a:gd name="connsiteX22" fmla="*/ 37479 w 342320"/>
                  <a:gd name="connsiteY22" fmla="*/ 265519 h 748473"/>
                  <a:gd name="connsiteX23" fmla="*/ 22239 w 342320"/>
                  <a:gd name="connsiteY23" fmla="*/ 321399 h 748473"/>
                  <a:gd name="connsiteX24" fmla="*/ 6999 w 342320"/>
                  <a:gd name="connsiteY24" fmla="*/ 397599 h 748473"/>
                  <a:gd name="connsiteX25" fmla="*/ 6999 w 342320"/>
                  <a:gd name="connsiteY25" fmla="*/ 473799 h 748473"/>
                  <a:gd name="connsiteX26" fmla="*/ 108599 w 342320"/>
                  <a:gd name="connsiteY26" fmla="*/ 748119 h 74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2320" h="748473">
                    <a:moveTo>
                      <a:pt x="108599" y="748119"/>
                    </a:moveTo>
                    <a:cubicBezTo>
                      <a:pt x="133152" y="757432"/>
                      <a:pt x="147546" y="580479"/>
                      <a:pt x="154319" y="529679"/>
                    </a:cubicBezTo>
                    <a:cubicBezTo>
                      <a:pt x="161092" y="478879"/>
                      <a:pt x="148392" y="468719"/>
                      <a:pt x="149239" y="443319"/>
                    </a:cubicBezTo>
                    <a:cubicBezTo>
                      <a:pt x="150086" y="417919"/>
                      <a:pt x="154319" y="394212"/>
                      <a:pt x="159399" y="377279"/>
                    </a:cubicBezTo>
                    <a:cubicBezTo>
                      <a:pt x="164479" y="360346"/>
                      <a:pt x="171252" y="354419"/>
                      <a:pt x="179719" y="341719"/>
                    </a:cubicBezTo>
                    <a:cubicBezTo>
                      <a:pt x="188186" y="329019"/>
                      <a:pt x="201732" y="308699"/>
                      <a:pt x="210199" y="301079"/>
                    </a:cubicBezTo>
                    <a:cubicBezTo>
                      <a:pt x="218666" y="293459"/>
                      <a:pt x="219512" y="303619"/>
                      <a:pt x="230519" y="295999"/>
                    </a:cubicBezTo>
                    <a:cubicBezTo>
                      <a:pt x="241526" y="288379"/>
                      <a:pt x="263539" y="268059"/>
                      <a:pt x="276239" y="255359"/>
                    </a:cubicBezTo>
                    <a:cubicBezTo>
                      <a:pt x="288939" y="242659"/>
                      <a:pt x="296559" y="237579"/>
                      <a:pt x="306719" y="219799"/>
                    </a:cubicBezTo>
                    <a:cubicBezTo>
                      <a:pt x="316879" y="202019"/>
                      <a:pt x="331272" y="170692"/>
                      <a:pt x="337199" y="148679"/>
                    </a:cubicBezTo>
                    <a:cubicBezTo>
                      <a:pt x="343126" y="126666"/>
                      <a:pt x="342279" y="101266"/>
                      <a:pt x="342279" y="87719"/>
                    </a:cubicBezTo>
                    <a:cubicBezTo>
                      <a:pt x="342279" y="74172"/>
                      <a:pt x="342279" y="73326"/>
                      <a:pt x="337199" y="67399"/>
                    </a:cubicBezTo>
                    <a:cubicBezTo>
                      <a:pt x="332119" y="61472"/>
                      <a:pt x="321112" y="59779"/>
                      <a:pt x="311799" y="52159"/>
                    </a:cubicBezTo>
                    <a:cubicBezTo>
                      <a:pt x="302486" y="44539"/>
                      <a:pt x="289786" y="27606"/>
                      <a:pt x="281319" y="21679"/>
                    </a:cubicBezTo>
                    <a:cubicBezTo>
                      <a:pt x="272852" y="15752"/>
                      <a:pt x="270312" y="17446"/>
                      <a:pt x="260999" y="16599"/>
                    </a:cubicBezTo>
                    <a:cubicBezTo>
                      <a:pt x="251686" y="15752"/>
                      <a:pt x="243219" y="18292"/>
                      <a:pt x="225439" y="16599"/>
                    </a:cubicBezTo>
                    <a:cubicBezTo>
                      <a:pt x="207659" y="14906"/>
                      <a:pt x="172946" y="8979"/>
                      <a:pt x="154319" y="6439"/>
                    </a:cubicBezTo>
                    <a:cubicBezTo>
                      <a:pt x="135692" y="3899"/>
                      <a:pt x="123839" y="-2874"/>
                      <a:pt x="113679" y="1359"/>
                    </a:cubicBezTo>
                    <a:cubicBezTo>
                      <a:pt x="103519" y="5592"/>
                      <a:pt x="96746" y="20832"/>
                      <a:pt x="93359" y="31839"/>
                    </a:cubicBezTo>
                    <a:cubicBezTo>
                      <a:pt x="89972" y="42846"/>
                      <a:pt x="95899" y="52159"/>
                      <a:pt x="93359" y="67399"/>
                    </a:cubicBezTo>
                    <a:cubicBezTo>
                      <a:pt x="90819" y="82639"/>
                      <a:pt x="85739" y="106346"/>
                      <a:pt x="78119" y="123279"/>
                    </a:cubicBezTo>
                    <a:cubicBezTo>
                      <a:pt x="70499" y="140212"/>
                      <a:pt x="54412" y="145292"/>
                      <a:pt x="47639" y="168999"/>
                    </a:cubicBezTo>
                    <a:cubicBezTo>
                      <a:pt x="40866" y="192706"/>
                      <a:pt x="41712" y="240119"/>
                      <a:pt x="37479" y="265519"/>
                    </a:cubicBezTo>
                    <a:cubicBezTo>
                      <a:pt x="33246" y="290919"/>
                      <a:pt x="27319" y="299386"/>
                      <a:pt x="22239" y="321399"/>
                    </a:cubicBezTo>
                    <a:cubicBezTo>
                      <a:pt x="17159" y="343412"/>
                      <a:pt x="9539" y="372199"/>
                      <a:pt x="6999" y="397599"/>
                    </a:cubicBezTo>
                    <a:cubicBezTo>
                      <a:pt x="4459" y="422999"/>
                      <a:pt x="-7394" y="414532"/>
                      <a:pt x="6999" y="473799"/>
                    </a:cubicBezTo>
                    <a:cubicBezTo>
                      <a:pt x="21392" y="533066"/>
                      <a:pt x="84046" y="738806"/>
                      <a:pt x="108599" y="748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Freeform 17">
                <a:extLst>
                  <a:ext uri="{FF2B5EF4-FFF2-40B4-BE49-F238E27FC236}">
                    <a16:creationId xmlns:a16="http://schemas.microsoft.com/office/drawing/2014/main" id="{33D299C2-1FC2-4199-AADC-E561B0942E59}"/>
                  </a:ext>
                </a:extLst>
              </p:cNvPr>
              <p:cNvSpPr/>
              <p:nvPr/>
            </p:nvSpPr>
            <p:spPr>
              <a:xfrm>
                <a:off x="2643481" y="1349666"/>
                <a:ext cx="523168" cy="762971"/>
              </a:xfrm>
              <a:custGeom>
                <a:avLst/>
                <a:gdLst>
                  <a:gd name="connsiteX0" fmla="*/ 17663 w 523167"/>
                  <a:gd name="connsiteY0" fmla="*/ 221230 h 762969"/>
                  <a:gd name="connsiteX1" fmla="*/ 79 w 523167"/>
                  <a:gd name="connsiteY1" fmla="*/ 268123 h 762969"/>
                  <a:gd name="connsiteX2" fmla="*/ 11802 w 523167"/>
                  <a:gd name="connsiteY2" fmla="*/ 332600 h 762969"/>
                  <a:gd name="connsiteX3" fmla="*/ 26456 w 523167"/>
                  <a:gd name="connsiteY3" fmla="*/ 370700 h 762969"/>
                  <a:gd name="connsiteX4" fmla="*/ 58694 w 523167"/>
                  <a:gd name="connsiteY4" fmla="*/ 385353 h 762969"/>
                  <a:gd name="connsiteX5" fmla="*/ 67487 w 523167"/>
                  <a:gd name="connsiteY5" fmla="*/ 432246 h 762969"/>
                  <a:gd name="connsiteX6" fmla="*/ 85071 w 523167"/>
                  <a:gd name="connsiteY6" fmla="*/ 485000 h 762969"/>
                  <a:gd name="connsiteX7" fmla="*/ 108517 w 523167"/>
                  <a:gd name="connsiteY7" fmla="*/ 523100 h 762969"/>
                  <a:gd name="connsiteX8" fmla="*/ 102656 w 523167"/>
                  <a:gd name="connsiteY8" fmla="*/ 549476 h 762969"/>
                  <a:gd name="connsiteX9" fmla="*/ 140756 w 523167"/>
                  <a:gd name="connsiteY9" fmla="*/ 678430 h 762969"/>
                  <a:gd name="connsiteX10" fmla="*/ 249194 w 523167"/>
                  <a:gd name="connsiteY10" fmla="*/ 760492 h 762969"/>
                  <a:gd name="connsiteX11" fmla="*/ 351771 w 523167"/>
                  <a:gd name="connsiteY11" fmla="*/ 734115 h 762969"/>
                  <a:gd name="connsiteX12" fmla="*/ 404525 w 523167"/>
                  <a:gd name="connsiteY12" fmla="*/ 657915 h 762969"/>
                  <a:gd name="connsiteX13" fmla="*/ 392802 w 523167"/>
                  <a:gd name="connsiteY13" fmla="*/ 602230 h 762969"/>
                  <a:gd name="connsiteX14" fmla="*/ 389871 w 523167"/>
                  <a:gd name="connsiteY14" fmla="*/ 567061 h 762969"/>
                  <a:gd name="connsiteX15" fmla="*/ 404525 w 523167"/>
                  <a:gd name="connsiteY15" fmla="*/ 517238 h 762969"/>
                  <a:gd name="connsiteX16" fmla="*/ 433833 w 523167"/>
                  <a:gd name="connsiteY16" fmla="*/ 461553 h 762969"/>
                  <a:gd name="connsiteX17" fmla="*/ 454348 w 523167"/>
                  <a:gd name="connsiteY17" fmla="*/ 414661 h 762969"/>
                  <a:gd name="connsiteX18" fmla="*/ 460210 w 523167"/>
                  <a:gd name="connsiteY18" fmla="*/ 376561 h 762969"/>
                  <a:gd name="connsiteX19" fmla="*/ 480725 w 523167"/>
                  <a:gd name="connsiteY19" fmla="*/ 379492 h 762969"/>
                  <a:gd name="connsiteX20" fmla="*/ 501240 w 523167"/>
                  <a:gd name="connsiteY20" fmla="*/ 353115 h 762969"/>
                  <a:gd name="connsiteX21" fmla="*/ 521756 w 523167"/>
                  <a:gd name="connsiteY21" fmla="*/ 297430 h 762969"/>
                  <a:gd name="connsiteX22" fmla="*/ 518825 w 523167"/>
                  <a:gd name="connsiteY22" fmla="*/ 238815 h 762969"/>
                  <a:gd name="connsiteX23" fmla="*/ 498310 w 523167"/>
                  <a:gd name="connsiteY23" fmla="*/ 203646 h 762969"/>
                  <a:gd name="connsiteX24" fmla="*/ 489517 w 523167"/>
                  <a:gd name="connsiteY24" fmla="*/ 206576 h 762969"/>
                  <a:gd name="connsiteX25" fmla="*/ 445556 w 523167"/>
                  <a:gd name="connsiteY25" fmla="*/ 142100 h 762969"/>
                  <a:gd name="connsiteX26" fmla="*/ 445556 w 523167"/>
                  <a:gd name="connsiteY26" fmla="*/ 80553 h 762969"/>
                  <a:gd name="connsiteX27" fmla="*/ 369356 w 523167"/>
                  <a:gd name="connsiteY27" fmla="*/ 24869 h 762969"/>
                  <a:gd name="connsiteX28" fmla="*/ 211094 w 523167"/>
                  <a:gd name="connsiteY28" fmla="*/ 1423 h 762969"/>
                  <a:gd name="connsiteX29" fmla="*/ 82140 w 523167"/>
                  <a:gd name="connsiteY29" fmla="*/ 16076 h 762969"/>
                  <a:gd name="connsiteX30" fmla="*/ 41110 w 523167"/>
                  <a:gd name="connsiteY30" fmla="*/ 124515 h 762969"/>
                  <a:gd name="connsiteX31" fmla="*/ 17663 w 523167"/>
                  <a:gd name="connsiteY31" fmla="*/ 221230 h 76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167" h="762969">
                    <a:moveTo>
                      <a:pt x="17663" y="221230"/>
                    </a:moveTo>
                    <a:cubicBezTo>
                      <a:pt x="10825" y="245165"/>
                      <a:pt x="1056" y="249561"/>
                      <a:pt x="79" y="268123"/>
                    </a:cubicBezTo>
                    <a:cubicBezTo>
                      <a:pt x="-898" y="286685"/>
                      <a:pt x="7406" y="315504"/>
                      <a:pt x="11802" y="332600"/>
                    </a:cubicBezTo>
                    <a:cubicBezTo>
                      <a:pt x="16198" y="349696"/>
                      <a:pt x="18641" y="361908"/>
                      <a:pt x="26456" y="370700"/>
                    </a:cubicBezTo>
                    <a:cubicBezTo>
                      <a:pt x="34271" y="379492"/>
                      <a:pt x="51856" y="375095"/>
                      <a:pt x="58694" y="385353"/>
                    </a:cubicBezTo>
                    <a:cubicBezTo>
                      <a:pt x="65533" y="395611"/>
                      <a:pt x="63091" y="415638"/>
                      <a:pt x="67487" y="432246"/>
                    </a:cubicBezTo>
                    <a:cubicBezTo>
                      <a:pt x="71883" y="448854"/>
                      <a:pt x="78233" y="469858"/>
                      <a:pt x="85071" y="485000"/>
                    </a:cubicBezTo>
                    <a:cubicBezTo>
                      <a:pt x="91909" y="500142"/>
                      <a:pt x="105586" y="512354"/>
                      <a:pt x="108517" y="523100"/>
                    </a:cubicBezTo>
                    <a:cubicBezTo>
                      <a:pt x="111448" y="533846"/>
                      <a:pt x="97283" y="523588"/>
                      <a:pt x="102656" y="549476"/>
                    </a:cubicBezTo>
                    <a:cubicBezTo>
                      <a:pt x="108029" y="575364"/>
                      <a:pt x="116333" y="643261"/>
                      <a:pt x="140756" y="678430"/>
                    </a:cubicBezTo>
                    <a:cubicBezTo>
                      <a:pt x="165179" y="713599"/>
                      <a:pt x="214025" y="751211"/>
                      <a:pt x="249194" y="760492"/>
                    </a:cubicBezTo>
                    <a:cubicBezTo>
                      <a:pt x="284363" y="769773"/>
                      <a:pt x="325882" y="751211"/>
                      <a:pt x="351771" y="734115"/>
                    </a:cubicBezTo>
                    <a:cubicBezTo>
                      <a:pt x="377660" y="717019"/>
                      <a:pt x="397687" y="679896"/>
                      <a:pt x="404525" y="657915"/>
                    </a:cubicBezTo>
                    <a:cubicBezTo>
                      <a:pt x="411364" y="635934"/>
                      <a:pt x="395244" y="617372"/>
                      <a:pt x="392802" y="602230"/>
                    </a:cubicBezTo>
                    <a:cubicBezTo>
                      <a:pt x="390360" y="587088"/>
                      <a:pt x="387917" y="581226"/>
                      <a:pt x="389871" y="567061"/>
                    </a:cubicBezTo>
                    <a:cubicBezTo>
                      <a:pt x="391825" y="552896"/>
                      <a:pt x="397198" y="534823"/>
                      <a:pt x="404525" y="517238"/>
                    </a:cubicBezTo>
                    <a:cubicBezTo>
                      <a:pt x="411852" y="499653"/>
                      <a:pt x="425529" y="478649"/>
                      <a:pt x="433833" y="461553"/>
                    </a:cubicBezTo>
                    <a:cubicBezTo>
                      <a:pt x="442137" y="444457"/>
                      <a:pt x="449952" y="428826"/>
                      <a:pt x="454348" y="414661"/>
                    </a:cubicBezTo>
                    <a:cubicBezTo>
                      <a:pt x="458744" y="400496"/>
                      <a:pt x="455814" y="382422"/>
                      <a:pt x="460210" y="376561"/>
                    </a:cubicBezTo>
                    <a:cubicBezTo>
                      <a:pt x="464606" y="370700"/>
                      <a:pt x="473887" y="383400"/>
                      <a:pt x="480725" y="379492"/>
                    </a:cubicBezTo>
                    <a:cubicBezTo>
                      <a:pt x="487563" y="375584"/>
                      <a:pt x="494401" y="366792"/>
                      <a:pt x="501240" y="353115"/>
                    </a:cubicBezTo>
                    <a:cubicBezTo>
                      <a:pt x="508079" y="339438"/>
                      <a:pt x="518825" y="316480"/>
                      <a:pt x="521756" y="297430"/>
                    </a:cubicBezTo>
                    <a:cubicBezTo>
                      <a:pt x="524687" y="278380"/>
                      <a:pt x="522733" y="254446"/>
                      <a:pt x="518825" y="238815"/>
                    </a:cubicBezTo>
                    <a:cubicBezTo>
                      <a:pt x="514917" y="223184"/>
                      <a:pt x="503195" y="209019"/>
                      <a:pt x="498310" y="203646"/>
                    </a:cubicBezTo>
                    <a:cubicBezTo>
                      <a:pt x="493425" y="198273"/>
                      <a:pt x="498309" y="216834"/>
                      <a:pt x="489517" y="206576"/>
                    </a:cubicBezTo>
                    <a:cubicBezTo>
                      <a:pt x="480725" y="196318"/>
                      <a:pt x="452883" y="163104"/>
                      <a:pt x="445556" y="142100"/>
                    </a:cubicBezTo>
                    <a:cubicBezTo>
                      <a:pt x="438229" y="121096"/>
                      <a:pt x="458256" y="100091"/>
                      <a:pt x="445556" y="80553"/>
                    </a:cubicBezTo>
                    <a:cubicBezTo>
                      <a:pt x="432856" y="61014"/>
                      <a:pt x="408433" y="38057"/>
                      <a:pt x="369356" y="24869"/>
                    </a:cubicBezTo>
                    <a:cubicBezTo>
                      <a:pt x="330279" y="11681"/>
                      <a:pt x="258963" y="2888"/>
                      <a:pt x="211094" y="1423"/>
                    </a:cubicBezTo>
                    <a:cubicBezTo>
                      <a:pt x="163225" y="-43"/>
                      <a:pt x="110471" y="-4439"/>
                      <a:pt x="82140" y="16076"/>
                    </a:cubicBezTo>
                    <a:cubicBezTo>
                      <a:pt x="53809" y="36591"/>
                      <a:pt x="51368" y="95207"/>
                      <a:pt x="41110" y="124515"/>
                    </a:cubicBezTo>
                    <a:cubicBezTo>
                      <a:pt x="30852" y="153823"/>
                      <a:pt x="24501" y="197295"/>
                      <a:pt x="17663" y="22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Freeform 18">
                <a:extLst>
                  <a:ext uri="{FF2B5EF4-FFF2-40B4-BE49-F238E27FC236}">
                    <a16:creationId xmlns:a16="http://schemas.microsoft.com/office/drawing/2014/main" id="{A436E243-7271-406B-892B-A2B21FFB7781}"/>
                  </a:ext>
                </a:extLst>
              </p:cNvPr>
              <p:cNvSpPr/>
              <p:nvPr/>
            </p:nvSpPr>
            <p:spPr>
              <a:xfrm>
                <a:off x="2637401" y="1199206"/>
                <a:ext cx="516209" cy="478108"/>
              </a:xfrm>
              <a:custGeom>
                <a:avLst/>
                <a:gdLst>
                  <a:gd name="connsiteX0" fmla="*/ 50121 w 516208"/>
                  <a:gd name="connsiteY0" fmla="*/ 477197 h 478107"/>
                  <a:gd name="connsiteX1" fmla="*/ 26675 w 516208"/>
                  <a:gd name="connsiteY1" fmla="*/ 371689 h 478107"/>
                  <a:gd name="connsiteX2" fmla="*/ 12021 w 516208"/>
                  <a:gd name="connsiteY2" fmla="*/ 345312 h 478107"/>
                  <a:gd name="connsiteX3" fmla="*/ 298 w 516208"/>
                  <a:gd name="connsiteY3" fmla="*/ 313074 h 478107"/>
                  <a:gd name="connsiteX4" fmla="*/ 3229 w 516208"/>
                  <a:gd name="connsiteY4" fmla="*/ 277905 h 478107"/>
                  <a:gd name="connsiteX5" fmla="*/ 298 w 516208"/>
                  <a:gd name="connsiteY5" fmla="*/ 231012 h 478107"/>
                  <a:gd name="connsiteX6" fmla="*/ 6160 w 516208"/>
                  <a:gd name="connsiteY6" fmla="*/ 184120 h 478107"/>
                  <a:gd name="connsiteX7" fmla="*/ 23744 w 516208"/>
                  <a:gd name="connsiteY7" fmla="*/ 134297 h 478107"/>
                  <a:gd name="connsiteX8" fmla="*/ 64775 w 516208"/>
                  <a:gd name="connsiteY8" fmla="*/ 90335 h 478107"/>
                  <a:gd name="connsiteX9" fmla="*/ 102875 w 516208"/>
                  <a:gd name="connsiteY9" fmla="*/ 52235 h 478107"/>
                  <a:gd name="connsiteX10" fmla="*/ 179075 w 516208"/>
                  <a:gd name="connsiteY10" fmla="*/ 25859 h 478107"/>
                  <a:gd name="connsiteX11" fmla="*/ 214244 w 516208"/>
                  <a:gd name="connsiteY11" fmla="*/ 2412 h 478107"/>
                  <a:gd name="connsiteX12" fmla="*/ 281652 w 516208"/>
                  <a:gd name="connsiteY12" fmla="*/ 2412 h 478107"/>
                  <a:gd name="connsiteX13" fmla="*/ 357852 w 516208"/>
                  <a:gd name="connsiteY13" fmla="*/ 17066 h 478107"/>
                  <a:gd name="connsiteX14" fmla="*/ 401814 w 516208"/>
                  <a:gd name="connsiteY14" fmla="*/ 52235 h 478107"/>
                  <a:gd name="connsiteX15" fmla="*/ 454568 w 516208"/>
                  <a:gd name="connsiteY15" fmla="*/ 81543 h 478107"/>
                  <a:gd name="connsiteX16" fmla="*/ 498529 w 516208"/>
                  <a:gd name="connsiteY16" fmla="*/ 140159 h 478107"/>
                  <a:gd name="connsiteX17" fmla="*/ 507321 w 516208"/>
                  <a:gd name="connsiteY17" fmla="*/ 207566 h 478107"/>
                  <a:gd name="connsiteX18" fmla="*/ 516114 w 516208"/>
                  <a:gd name="connsiteY18" fmla="*/ 266182 h 478107"/>
                  <a:gd name="connsiteX19" fmla="*/ 501460 w 516208"/>
                  <a:gd name="connsiteY19" fmla="*/ 324797 h 478107"/>
                  <a:gd name="connsiteX20" fmla="*/ 495598 w 516208"/>
                  <a:gd name="connsiteY20" fmla="*/ 354105 h 478107"/>
                  <a:gd name="connsiteX21" fmla="*/ 489737 w 516208"/>
                  <a:gd name="connsiteY21" fmla="*/ 403928 h 478107"/>
                  <a:gd name="connsiteX22" fmla="*/ 475083 w 516208"/>
                  <a:gd name="connsiteY22" fmla="*/ 444959 h 478107"/>
                  <a:gd name="connsiteX23" fmla="*/ 457498 w 516208"/>
                  <a:gd name="connsiteY23" fmla="*/ 380482 h 478107"/>
                  <a:gd name="connsiteX24" fmla="*/ 448706 w 516208"/>
                  <a:gd name="connsiteY24" fmla="*/ 351174 h 478107"/>
                  <a:gd name="connsiteX25" fmla="*/ 422329 w 516208"/>
                  <a:gd name="connsiteY25" fmla="*/ 304282 h 478107"/>
                  <a:gd name="connsiteX26" fmla="*/ 419398 w 516208"/>
                  <a:gd name="connsiteY26" fmla="*/ 248597 h 478107"/>
                  <a:gd name="connsiteX27" fmla="*/ 381298 w 516208"/>
                  <a:gd name="connsiteY27" fmla="*/ 225151 h 478107"/>
                  <a:gd name="connsiteX28" fmla="*/ 357852 w 516208"/>
                  <a:gd name="connsiteY28" fmla="*/ 233943 h 478107"/>
                  <a:gd name="connsiteX29" fmla="*/ 322683 w 516208"/>
                  <a:gd name="connsiteY29" fmla="*/ 216359 h 478107"/>
                  <a:gd name="connsiteX30" fmla="*/ 278721 w 516208"/>
                  <a:gd name="connsiteY30" fmla="*/ 228082 h 478107"/>
                  <a:gd name="connsiteX31" fmla="*/ 249414 w 516208"/>
                  <a:gd name="connsiteY31" fmla="*/ 236874 h 478107"/>
                  <a:gd name="connsiteX32" fmla="*/ 199591 w 516208"/>
                  <a:gd name="connsiteY32" fmla="*/ 231012 h 478107"/>
                  <a:gd name="connsiteX33" fmla="*/ 143906 w 516208"/>
                  <a:gd name="connsiteY33" fmla="*/ 242735 h 478107"/>
                  <a:gd name="connsiteX34" fmla="*/ 111668 w 516208"/>
                  <a:gd name="connsiteY34" fmla="*/ 245666 h 478107"/>
                  <a:gd name="connsiteX35" fmla="*/ 94083 w 516208"/>
                  <a:gd name="connsiteY35" fmla="*/ 260320 h 478107"/>
                  <a:gd name="connsiteX36" fmla="*/ 88221 w 516208"/>
                  <a:gd name="connsiteY36" fmla="*/ 304282 h 478107"/>
                  <a:gd name="connsiteX37" fmla="*/ 67706 w 516208"/>
                  <a:gd name="connsiteY37" fmla="*/ 333589 h 478107"/>
                  <a:gd name="connsiteX38" fmla="*/ 67706 w 516208"/>
                  <a:gd name="connsiteY38" fmla="*/ 418582 h 478107"/>
                  <a:gd name="connsiteX39" fmla="*/ 50121 w 516208"/>
                  <a:gd name="connsiteY39" fmla="*/ 477197 h 47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16208" h="478107">
                    <a:moveTo>
                      <a:pt x="50121" y="477197"/>
                    </a:moveTo>
                    <a:cubicBezTo>
                      <a:pt x="43283" y="469382"/>
                      <a:pt x="33025" y="393670"/>
                      <a:pt x="26675" y="371689"/>
                    </a:cubicBezTo>
                    <a:cubicBezTo>
                      <a:pt x="20325" y="349708"/>
                      <a:pt x="16417" y="355081"/>
                      <a:pt x="12021" y="345312"/>
                    </a:cubicBezTo>
                    <a:cubicBezTo>
                      <a:pt x="7625" y="335543"/>
                      <a:pt x="1763" y="324308"/>
                      <a:pt x="298" y="313074"/>
                    </a:cubicBezTo>
                    <a:cubicBezTo>
                      <a:pt x="-1167" y="301840"/>
                      <a:pt x="3229" y="291582"/>
                      <a:pt x="3229" y="277905"/>
                    </a:cubicBezTo>
                    <a:cubicBezTo>
                      <a:pt x="3229" y="264228"/>
                      <a:pt x="-191" y="246643"/>
                      <a:pt x="298" y="231012"/>
                    </a:cubicBezTo>
                    <a:cubicBezTo>
                      <a:pt x="786" y="215381"/>
                      <a:pt x="2252" y="200239"/>
                      <a:pt x="6160" y="184120"/>
                    </a:cubicBezTo>
                    <a:cubicBezTo>
                      <a:pt x="10068" y="168001"/>
                      <a:pt x="13975" y="149928"/>
                      <a:pt x="23744" y="134297"/>
                    </a:cubicBezTo>
                    <a:cubicBezTo>
                      <a:pt x="33513" y="118666"/>
                      <a:pt x="51587" y="104012"/>
                      <a:pt x="64775" y="90335"/>
                    </a:cubicBezTo>
                    <a:cubicBezTo>
                      <a:pt x="77964" y="76658"/>
                      <a:pt x="83825" y="62981"/>
                      <a:pt x="102875" y="52235"/>
                    </a:cubicBezTo>
                    <a:cubicBezTo>
                      <a:pt x="121925" y="41489"/>
                      <a:pt x="160513" y="34163"/>
                      <a:pt x="179075" y="25859"/>
                    </a:cubicBezTo>
                    <a:cubicBezTo>
                      <a:pt x="197637" y="17555"/>
                      <a:pt x="197148" y="6320"/>
                      <a:pt x="214244" y="2412"/>
                    </a:cubicBezTo>
                    <a:cubicBezTo>
                      <a:pt x="231340" y="-1496"/>
                      <a:pt x="257717" y="-30"/>
                      <a:pt x="281652" y="2412"/>
                    </a:cubicBezTo>
                    <a:cubicBezTo>
                      <a:pt x="305587" y="4854"/>
                      <a:pt x="337825" y="8762"/>
                      <a:pt x="357852" y="17066"/>
                    </a:cubicBezTo>
                    <a:cubicBezTo>
                      <a:pt x="377879" y="25370"/>
                      <a:pt x="385695" y="41489"/>
                      <a:pt x="401814" y="52235"/>
                    </a:cubicBezTo>
                    <a:cubicBezTo>
                      <a:pt x="417933" y="62981"/>
                      <a:pt x="438449" y="66889"/>
                      <a:pt x="454568" y="81543"/>
                    </a:cubicBezTo>
                    <a:cubicBezTo>
                      <a:pt x="470687" y="96197"/>
                      <a:pt x="489737" y="119155"/>
                      <a:pt x="498529" y="140159"/>
                    </a:cubicBezTo>
                    <a:cubicBezTo>
                      <a:pt x="507321" y="161163"/>
                      <a:pt x="504390" y="186562"/>
                      <a:pt x="507321" y="207566"/>
                    </a:cubicBezTo>
                    <a:cubicBezTo>
                      <a:pt x="510252" y="228570"/>
                      <a:pt x="517091" y="246644"/>
                      <a:pt x="516114" y="266182"/>
                    </a:cubicBezTo>
                    <a:cubicBezTo>
                      <a:pt x="515137" y="285720"/>
                      <a:pt x="504879" y="310143"/>
                      <a:pt x="501460" y="324797"/>
                    </a:cubicBezTo>
                    <a:cubicBezTo>
                      <a:pt x="498041" y="339451"/>
                      <a:pt x="497552" y="340917"/>
                      <a:pt x="495598" y="354105"/>
                    </a:cubicBezTo>
                    <a:cubicBezTo>
                      <a:pt x="493644" y="367293"/>
                      <a:pt x="493156" y="388786"/>
                      <a:pt x="489737" y="403928"/>
                    </a:cubicBezTo>
                    <a:cubicBezTo>
                      <a:pt x="486318" y="419070"/>
                      <a:pt x="480456" y="448867"/>
                      <a:pt x="475083" y="444959"/>
                    </a:cubicBezTo>
                    <a:cubicBezTo>
                      <a:pt x="469710" y="441051"/>
                      <a:pt x="461894" y="396113"/>
                      <a:pt x="457498" y="380482"/>
                    </a:cubicBezTo>
                    <a:cubicBezTo>
                      <a:pt x="453102" y="364851"/>
                      <a:pt x="454567" y="363874"/>
                      <a:pt x="448706" y="351174"/>
                    </a:cubicBezTo>
                    <a:cubicBezTo>
                      <a:pt x="442845" y="338474"/>
                      <a:pt x="427214" y="321378"/>
                      <a:pt x="422329" y="304282"/>
                    </a:cubicBezTo>
                    <a:cubicBezTo>
                      <a:pt x="417444" y="287186"/>
                      <a:pt x="426236" y="261785"/>
                      <a:pt x="419398" y="248597"/>
                    </a:cubicBezTo>
                    <a:cubicBezTo>
                      <a:pt x="412560" y="235409"/>
                      <a:pt x="391556" y="227593"/>
                      <a:pt x="381298" y="225151"/>
                    </a:cubicBezTo>
                    <a:cubicBezTo>
                      <a:pt x="371040" y="222709"/>
                      <a:pt x="367621" y="235408"/>
                      <a:pt x="357852" y="233943"/>
                    </a:cubicBezTo>
                    <a:cubicBezTo>
                      <a:pt x="348083" y="232478"/>
                      <a:pt x="335871" y="217336"/>
                      <a:pt x="322683" y="216359"/>
                    </a:cubicBezTo>
                    <a:cubicBezTo>
                      <a:pt x="309495" y="215382"/>
                      <a:pt x="290933" y="224663"/>
                      <a:pt x="278721" y="228082"/>
                    </a:cubicBezTo>
                    <a:cubicBezTo>
                      <a:pt x="266509" y="231501"/>
                      <a:pt x="262602" y="236386"/>
                      <a:pt x="249414" y="236874"/>
                    </a:cubicBezTo>
                    <a:cubicBezTo>
                      <a:pt x="236226" y="237362"/>
                      <a:pt x="217176" y="230035"/>
                      <a:pt x="199591" y="231012"/>
                    </a:cubicBezTo>
                    <a:cubicBezTo>
                      <a:pt x="182006" y="231989"/>
                      <a:pt x="158560" y="240293"/>
                      <a:pt x="143906" y="242735"/>
                    </a:cubicBezTo>
                    <a:cubicBezTo>
                      <a:pt x="129252" y="245177"/>
                      <a:pt x="119972" y="242735"/>
                      <a:pt x="111668" y="245666"/>
                    </a:cubicBezTo>
                    <a:cubicBezTo>
                      <a:pt x="103364" y="248597"/>
                      <a:pt x="97991" y="250551"/>
                      <a:pt x="94083" y="260320"/>
                    </a:cubicBezTo>
                    <a:cubicBezTo>
                      <a:pt x="90175" y="270089"/>
                      <a:pt x="92617" y="292071"/>
                      <a:pt x="88221" y="304282"/>
                    </a:cubicBezTo>
                    <a:cubicBezTo>
                      <a:pt x="83825" y="316493"/>
                      <a:pt x="71125" y="314539"/>
                      <a:pt x="67706" y="333589"/>
                    </a:cubicBezTo>
                    <a:cubicBezTo>
                      <a:pt x="64287" y="352639"/>
                      <a:pt x="69171" y="396601"/>
                      <a:pt x="67706" y="418582"/>
                    </a:cubicBezTo>
                    <a:cubicBezTo>
                      <a:pt x="66241" y="440563"/>
                      <a:pt x="56959" y="485012"/>
                      <a:pt x="50121" y="477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Freeform 19">
                <a:extLst>
                  <a:ext uri="{FF2B5EF4-FFF2-40B4-BE49-F238E27FC236}">
                    <a16:creationId xmlns:a16="http://schemas.microsoft.com/office/drawing/2014/main" id="{40137318-B64E-478E-8A46-4857125DB25B}"/>
                  </a:ext>
                </a:extLst>
              </p:cNvPr>
              <p:cNvSpPr/>
              <p:nvPr/>
            </p:nvSpPr>
            <p:spPr>
              <a:xfrm>
                <a:off x="2460687" y="1873257"/>
                <a:ext cx="902627" cy="1510986"/>
              </a:xfrm>
              <a:custGeom>
                <a:avLst/>
                <a:gdLst>
                  <a:gd name="connsiteX0" fmla="*/ 285568 w 902625"/>
                  <a:gd name="connsiteY0" fmla="*/ 1267 h 1510983"/>
                  <a:gd name="connsiteX1" fmla="*/ 294712 w 902625"/>
                  <a:gd name="connsiteY1" fmla="*/ 68323 h 1510983"/>
                  <a:gd name="connsiteX2" fmla="*/ 352624 w 902625"/>
                  <a:gd name="connsiteY2" fmla="*/ 117091 h 1510983"/>
                  <a:gd name="connsiteX3" fmla="*/ 410536 w 902625"/>
                  <a:gd name="connsiteY3" fmla="*/ 171955 h 1510983"/>
                  <a:gd name="connsiteX4" fmla="*/ 462352 w 902625"/>
                  <a:gd name="connsiteY4" fmla="*/ 184147 h 1510983"/>
                  <a:gd name="connsiteX5" fmla="*/ 529408 w 902625"/>
                  <a:gd name="connsiteY5" fmla="*/ 150619 h 1510983"/>
                  <a:gd name="connsiteX6" fmla="*/ 584272 w 902625"/>
                  <a:gd name="connsiteY6" fmla="*/ 104899 h 1510983"/>
                  <a:gd name="connsiteX7" fmla="*/ 593416 w 902625"/>
                  <a:gd name="connsiteY7" fmla="*/ 83563 h 1510983"/>
                  <a:gd name="connsiteX8" fmla="*/ 581224 w 902625"/>
                  <a:gd name="connsiteY8" fmla="*/ 65275 h 1510983"/>
                  <a:gd name="connsiteX9" fmla="*/ 608656 w 902625"/>
                  <a:gd name="connsiteY9" fmla="*/ 101851 h 1510983"/>
                  <a:gd name="connsiteX10" fmla="*/ 608656 w 902625"/>
                  <a:gd name="connsiteY10" fmla="*/ 138427 h 1510983"/>
                  <a:gd name="connsiteX11" fmla="*/ 605608 w 902625"/>
                  <a:gd name="connsiteY11" fmla="*/ 175003 h 1510983"/>
                  <a:gd name="connsiteX12" fmla="*/ 654376 w 902625"/>
                  <a:gd name="connsiteY12" fmla="*/ 217675 h 1510983"/>
                  <a:gd name="connsiteX13" fmla="*/ 761056 w 902625"/>
                  <a:gd name="connsiteY13" fmla="*/ 406651 h 1510983"/>
                  <a:gd name="connsiteX14" fmla="*/ 773248 w 902625"/>
                  <a:gd name="connsiteY14" fmla="*/ 836419 h 1510983"/>
                  <a:gd name="connsiteX15" fmla="*/ 861640 w 902625"/>
                  <a:gd name="connsiteY15" fmla="*/ 1214371 h 1510983"/>
                  <a:gd name="connsiteX16" fmla="*/ 901264 w 902625"/>
                  <a:gd name="connsiteY16" fmla="*/ 1397251 h 1510983"/>
                  <a:gd name="connsiteX17" fmla="*/ 815920 w 902625"/>
                  <a:gd name="connsiteY17" fmla="*/ 1427731 h 1510983"/>
                  <a:gd name="connsiteX18" fmla="*/ 742768 w 902625"/>
                  <a:gd name="connsiteY18" fmla="*/ 1436875 h 1510983"/>
                  <a:gd name="connsiteX19" fmla="*/ 681808 w 902625"/>
                  <a:gd name="connsiteY19" fmla="*/ 1433827 h 1510983"/>
                  <a:gd name="connsiteX20" fmla="*/ 559888 w 902625"/>
                  <a:gd name="connsiteY20" fmla="*/ 1461259 h 1510983"/>
                  <a:gd name="connsiteX21" fmla="*/ 434920 w 902625"/>
                  <a:gd name="connsiteY21" fmla="*/ 1491739 h 1510983"/>
                  <a:gd name="connsiteX22" fmla="*/ 355672 w 902625"/>
                  <a:gd name="connsiteY22" fmla="*/ 1506979 h 1510983"/>
                  <a:gd name="connsiteX23" fmla="*/ 230704 w 902625"/>
                  <a:gd name="connsiteY23" fmla="*/ 1510027 h 1510983"/>
                  <a:gd name="connsiteX24" fmla="*/ 133168 w 902625"/>
                  <a:gd name="connsiteY24" fmla="*/ 1506979 h 1510983"/>
                  <a:gd name="connsiteX25" fmla="*/ 14296 w 902625"/>
                  <a:gd name="connsiteY25" fmla="*/ 1470403 h 1510983"/>
                  <a:gd name="connsiteX26" fmla="*/ 5152 w 902625"/>
                  <a:gd name="connsiteY26" fmla="*/ 1196083 h 1510983"/>
                  <a:gd name="connsiteX27" fmla="*/ 41728 w 902625"/>
                  <a:gd name="connsiteY27" fmla="*/ 702307 h 1510983"/>
                  <a:gd name="connsiteX28" fmla="*/ 145360 w 902625"/>
                  <a:gd name="connsiteY28" fmla="*/ 226819 h 1510983"/>
                  <a:gd name="connsiteX29" fmla="*/ 245944 w 902625"/>
                  <a:gd name="connsiteY29" fmla="*/ 40891 h 1510983"/>
                  <a:gd name="connsiteX30" fmla="*/ 285568 w 902625"/>
                  <a:gd name="connsiteY30" fmla="*/ 1267 h 151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625" h="1510983">
                    <a:moveTo>
                      <a:pt x="285568" y="1267"/>
                    </a:moveTo>
                    <a:cubicBezTo>
                      <a:pt x="293696" y="5839"/>
                      <a:pt x="283536" y="49019"/>
                      <a:pt x="294712" y="68323"/>
                    </a:cubicBezTo>
                    <a:cubicBezTo>
                      <a:pt x="305888" y="87627"/>
                      <a:pt x="333320" y="99819"/>
                      <a:pt x="352624" y="117091"/>
                    </a:cubicBezTo>
                    <a:cubicBezTo>
                      <a:pt x="371928" y="134363"/>
                      <a:pt x="392248" y="160779"/>
                      <a:pt x="410536" y="171955"/>
                    </a:cubicBezTo>
                    <a:cubicBezTo>
                      <a:pt x="428824" y="183131"/>
                      <a:pt x="442540" y="187703"/>
                      <a:pt x="462352" y="184147"/>
                    </a:cubicBezTo>
                    <a:cubicBezTo>
                      <a:pt x="482164" y="180591"/>
                      <a:pt x="509088" y="163827"/>
                      <a:pt x="529408" y="150619"/>
                    </a:cubicBezTo>
                    <a:cubicBezTo>
                      <a:pt x="549728" y="137411"/>
                      <a:pt x="573604" y="116075"/>
                      <a:pt x="584272" y="104899"/>
                    </a:cubicBezTo>
                    <a:cubicBezTo>
                      <a:pt x="594940" y="93723"/>
                      <a:pt x="593924" y="90167"/>
                      <a:pt x="593416" y="83563"/>
                    </a:cubicBezTo>
                    <a:cubicBezTo>
                      <a:pt x="592908" y="76959"/>
                      <a:pt x="578684" y="62227"/>
                      <a:pt x="581224" y="65275"/>
                    </a:cubicBezTo>
                    <a:cubicBezTo>
                      <a:pt x="583764" y="68323"/>
                      <a:pt x="604084" y="89659"/>
                      <a:pt x="608656" y="101851"/>
                    </a:cubicBezTo>
                    <a:cubicBezTo>
                      <a:pt x="613228" y="114043"/>
                      <a:pt x="609164" y="126235"/>
                      <a:pt x="608656" y="138427"/>
                    </a:cubicBezTo>
                    <a:cubicBezTo>
                      <a:pt x="608148" y="150619"/>
                      <a:pt x="597988" y="161795"/>
                      <a:pt x="605608" y="175003"/>
                    </a:cubicBezTo>
                    <a:cubicBezTo>
                      <a:pt x="613228" y="188211"/>
                      <a:pt x="628468" y="179067"/>
                      <a:pt x="654376" y="217675"/>
                    </a:cubicBezTo>
                    <a:cubicBezTo>
                      <a:pt x="680284" y="256283"/>
                      <a:pt x="741244" y="303527"/>
                      <a:pt x="761056" y="406651"/>
                    </a:cubicBezTo>
                    <a:cubicBezTo>
                      <a:pt x="780868" y="509775"/>
                      <a:pt x="756484" y="701799"/>
                      <a:pt x="773248" y="836419"/>
                    </a:cubicBezTo>
                    <a:cubicBezTo>
                      <a:pt x="790012" y="971039"/>
                      <a:pt x="840304" y="1120899"/>
                      <a:pt x="861640" y="1214371"/>
                    </a:cubicBezTo>
                    <a:cubicBezTo>
                      <a:pt x="882976" y="1307843"/>
                      <a:pt x="908884" y="1361691"/>
                      <a:pt x="901264" y="1397251"/>
                    </a:cubicBezTo>
                    <a:cubicBezTo>
                      <a:pt x="893644" y="1432811"/>
                      <a:pt x="842336" y="1421127"/>
                      <a:pt x="815920" y="1427731"/>
                    </a:cubicBezTo>
                    <a:cubicBezTo>
                      <a:pt x="789504" y="1434335"/>
                      <a:pt x="765120" y="1435859"/>
                      <a:pt x="742768" y="1436875"/>
                    </a:cubicBezTo>
                    <a:cubicBezTo>
                      <a:pt x="720416" y="1437891"/>
                      <a:pt x="712288" y="1429763"/>
                      <a:pt x="681808" y="1433827"/>
                    </a:cubicBezTo>
                    <a:cubicBezTo>
                      <a:pt x="651328" y="1437891"/>
                      <a:pt x="559888" y="1461259"/>
                      <a:pt x="559888" y="1461259"/>
                    </a:cubicBezTo>
                    <a:lnTo>
                      <a:pt x="434920" y="1491739"/>
                    </a:lnTo>
                    <a:cubicBezTo>
                      <a:pt x="400884" y="1499359"/>
                      <a:pt x="389708" y="1503931"/>
                      <a:pt x="355672" y="1506979"/>
                    </a:cubicBezTo>
                    <a:cubicBezTo>
                      <a:pt x="321636" y="1510027"/>
                      <a:pt x="267788" y="1510027"/>
                      <a:pt x="230704" y="1510027"/>
                    </a:cubicBezTo>
                    <a:cubicBezTo>
                      <a:pt x="193620" y="1510027"/>
                      <a:pt x="169236" y="1513583"/>
                      <a:pt x="133168" y="1506979"/>
                    </a:cubicBezTo>
                    <a:cubicBezTo>
                      <a:pt x="97100" y="1500375"/>
                      <a:pt x="35632" y="1522219"/>
                      <a:pt x="14296" y="1470403"/>
                    </a:cubicBezTo>
                    <a:cubicBezTo>
                      <a:pt x="-7040" y="1418587"/>
                      <a:pt x="580" y="1324099"/>
                      <a:pt x="5152" y="1196083"/>
                    </a:cubicBezTo>
                    <a:cubicBezTo>
                      <a:pt x="9724" y="1068067"/>
                      <a:pt x="18360" y="863851"/>
                      <a:pt x="41728" y="702307"/>
                    </a:cubicBezTo>
                    <a:cubicBezTo>
                      <a:pt x="65096" y="540763"/>
                      <a:pt x="111324" y="337055"/>
                      <a:pt x="145360" y="226819"/>
                    </a:cubicBezTo>
                    <a:cubicBezTo>
                      <a:pt x="179396" y="116583"/>
                      <a:pt x="222068" y="78483"/>
                      <a:pt x="245944" y="40891"/>
                    </a:cubicBezTo>
                    <a:cubicBezTo>
                      <a:pt x="269820" y="3299"/>
                      <a:pt x="277440" y="-3305"/>
                      <a:pt x="285568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Freeform 20">
                <a:extLst>
                  <a:ext uri="{FF2B5EF4-FFF2-40B4-BE49-F238E27FC236}">
                    <a16:creationId xmlns:a16="http://schemas.microsoft.com/office/drawing/2014/main" id="{471473CF-0062-4390-B523-ACF52EF4754B}"/>
                  </a:ext>
                </a:extLst>
              </p:cNvPr>
              <p:cNvSpPr/>
              <p:nvPr/>
            </p:nvSpPr>
            <p:spPr>
              <a:xfrm>
                <a:off x="2823405" y="2045102"/>
                <a:ext cx="372326" cy="1206938"/>
              </a:xfrm>
              <a:custGeom>
                <a:avLst/>
                <a:gdLst>
                  <a:gd name="connsiteX0" fmla="*/ 60010 w 372325"/>
                  <a:gd name="connsiteY0" fmla="*/ 111 h 1206936"/>
                  <a:gd name="connsiteX1" fmla="*/ 2098 w 372325"/>
                  <a:gd name="connsiteY1" fmla="*/ 42783 h 1206936"/>
                  <a:gd name="connsiteX2" fmla="*/ 14290 w 372325"/>
                  <a:gd name="connsiteY2" fmla="*/ 79359 h 1206936"/>
                  <a:gd name="connsiteX3" fmla="*/ 29530 w 372325"/>
                  <a:gd name="connsiteY3" fmla="*/ 97647 h 1206936"/>
                  <a:gd name="connsiteX4" fmla="*/ 44770 w 372325"/>
                  <a:gd name="connsiteY4" fmla="*/ 122031 h 1206936"/>
                  <a:gd name="connsiteX5" fmla="*/ 29530 w 372325"/>
                  <a:gd name="connsiteY5" fmla="*/ 170799 h 1206936"/>
                  <a:gd name="connsiteX6" fmla="*/ 32578 w 372325"/>
                  <a:gd name="connsiteY6" fmla="*/ 259191 h 1206936"/>
                  <a:gd name="connsiteX7" fmla="*/ 50866 w 372325"/>
                  <a:gd name="connsiteY7" fmla="*/ 393303 h 1206936"/>
                  <a:gd name="connsiteX8" fmla="*/ 133162 w 372325"/>
                  <a:gd name="connsiteY8" fmla="*/ 926703 h 1206936"/>
                  <a:gd name="connsiteX9" fmla="*/ 166690 w 372325"/>
                  <a:gd name="connsiteY9" fmla="*/ 1097391 h 1206936"/>
                  <a:gd name="connsiteX10" fmla="*/ 178882 w 372325"/>
                  <a:gd name="connsiteY10" fmla="*/ 1124823 h 1206936"/>
                  <a:gd name="connsiteX11" fmla="*/ 227650 w 372325"/>
                  <a:gd name="connsiteY11" fmla="*/ 1158351 h 1206936"/>
                  <a:gd name="connsiteX12" fmla="*/ 297754 w 372325"/>
                  <a:gd name="connsiteY12" fmla="*/ 1201023 h 1206936"/>
                  <a:gd name="connsiteX13" fmla="*/ 316042 w 372325"/>
                  <a:gd name="connsiteY13" fmla="*/ 1191879 h 1206936"/>
                  <a:gd name="connsiteX14" fmla="*/ 367858 w 372325"/>
                  <a:gd name="connsiteY14" fmla="*/ 1066911 h 1206936"/>
                  <a:gd name="connsiteX15" fmla="*/ 367858 w 372325"/>
                  <a:gd name="connsiteY15" fmla="*/ 1036431 h 1206936"/>
                  <a:gd name="connsiteX16" fmla="*/ 352618 w 372325"/>
                  <a:gd name="connsiteY16" fmla="*/ 990711 h 1206936"/>
                  <a:gd name="connsiteX17" fmla="*/ 306898 w 372325"/>
                  <a:gd name="connsiteY17" fmla="*/ 810879 h 1206936"/>
                  <a:gd name="connsiteX18" fmla="*/ 230698 w 372325"/>
                  <a:gd name="connsiteY18" fmla="*/ 457311 h 1206936"/>
                  <a:gd name="connsiteX19" fmla="*/ 188026 w 372325"/>
                  <a:gd name="connsiteY19" fmla="*/ 289671 h 1206936"/>
                  <a:gd name="connsiteX20" fmla="*/ 166690 w 372325"/>
                  <a:gd name="connsiteY20" fmla="*/ 210423 h 1206936"/>
                  <a:gd name="connsiteX21" fmla="*/ 142306 w 372325"/>
                  <a:gd name="connsiteY21" fmla="*/ 173847 h 1206936"/>
                  <a:gd name="connsiteX22" fmla="*/ 124018 w 372325"/>
                  <a:gd name="connsiteY22" fmla="*/ 131175 h 1206936"/>
                  <a:gd name="connsiteX23" fmla="*/ 117922 w 372325"/>
                  <a:gd name="connsiteY23" fmla="*/ 100695 h 1206936"/>
                  <a:gd name="connsiteX24" fmla="*/ 148402 w 372325"/>
                  <a:gd name="connsiteY24" fmla="*/ 82407 h 1206936"/>
                  <a:gd name="connsiteX25" fmla="*/ 154498 w 372325"/>
                  <a:gd name="connsiteY25" fmla="*/ 54975 h 1206936"/>
                  <a:gd name="connsiteX26" fmla="*/ 136210 w 372325"/>
                  <a:gd name="connsiteY26" fmla="*/ 30591 h 1206936"/>
                  <a:gd name="connsiteX27" fmla="*/ 60010 w 372325"/>
                  <a:gd name="connsiteY27" fmla="*/ 111 h 120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2325" h="1206936">
                    <a:moveTo>
                      <a:pt x="60010" y="111"/>
                    </a:moveTo>
                    <a:cubicBezTo>
                      <a:pt x="37658" y="2143"/>
                      <a:pt x="9718" y="29575"/>
                      <a:pt x="2098" y="42783"/>
                    </a:cubicBezTo>
                    <a:cubicBezTo>
                      <a:pt x="-5522" y="55991"/>
                      <a:pt x="9718" y="70215"/>
                      <a:pt x="14290" y="79359"/>
                    </a:cubicBezTo>
                    <a:cubicBezTo>
                      <a:pt x="18862" y="88503"/>
                      <a:pt x="24450" y="90535"/>
                      <a:pt x="29530" y="97647"/>
                    </a:cubicBezTo>
                    <a:cubicBezTo>
                      <a:pt x="34610" y="104759"/>
                      <a:pt x="44770" y="109839"/>
                      <a:pt x="44770" y="122031"/>
                    </a:cubicBezTo>
                    <a:cubicBezTo>
                      <a:pt x="44770" y="134223"/>
                      <a:pt x="31562" y="147939"/>
                      <a:pt x="29530" y="170799"/>
                    </a:cubicBezTo>
                    <a:cubicBezTo>
                      <a:pt x="27498" y="193659"/>
                      <a:pt x="29022" y="222107"/>
                      <a:pt x="32578" y="259191"/>
                    </a:cubicBezTo>
                    <a:cubicBezTo>
                      <a:pt x="36134" y="296275"/>
                      <a:pt x="34102" y="282051"/>
                      <a:pt x="50866" y="393303"/>
                    </a:cubicBezTo>
                    <a:cubicBezTo>
                      <a:pt x="67630" y="504555"/>
                      <a:pt x="113858" y="809355"/>
                      <a:pt x="133162" y="926703"/>
                    </a:cubicBezTo>
                    <a:cubicBezTo>
                      <a:pt x="152466" y="1044051"/>
                      <a:pt x="159070" y="1064371"/>
                      <a:pt x="166690" y="1097391"/>
                    </a:cubicBezTo>
                    <a:cubicBezTo>
                      <a:pt x="174310" y="1130411"/>
                      <a:pt x="168722" y="1114663"/>
                      <a:pt x="178882" y="1124823"/>
                    </a:cubicBezTo>
                    <a:cubicBezTo>
                      <a:pt x="189042" y="1134983"/>
                      <a:pt x="207838" y="1145651"/>
                      <a:pt x="227650" y="1158351"/>
                    </a:cubicBezTo>
                    <a:cubicBezTo>
                      <a:pt x="247462" y="1171051"/>
                      <a:pt x="283022" y="1195435"/>
                      <a:pt x="297754" y="1201023"/>
                    </a:cubicBezTo>
                    <a:cubicBezTo>
                      <a:pt x="312486" y="1206611"/>
                      <a:pt x="304358" y="1214231"/>
                      <a:pt x="316042" y="1191879"/>
                    </a:cubicBezTo>
                    <a:cubicBezTo>
                      <a:pt x="327726" y="1169527"/>
                      <a:pt x="359222" y="1092819"/>
                      <a:pt x="367858" y="1066911"/>
                    </a:cubicBezTo>
                    <a:cubicBezTo>
                      <a:pt x="376494" y="1041003"/>
                      <a:pt x="370398" y="1049131"/>
                      <a:pt x="367858" y="1036431"/>
                    </a:cubicBezTo>
                    <a:cubicBezTo>
                      <a:pt x="365318" y="1023731"/>
                      <a:pt x="362778" y="1028303"/>
                      <a:pt x="352618" y="990711"/>
                    </a:cubicBezTo>
                    <a:cubicBezTo>
                      <a:pt x="342458" y="953119"/>
                      <a:pt x="327218" y="899779"/>
                      <a:pt x="306898" y="810879"/>
                    </a:cubicBezTo>
                    <a:cubicBezTo>
                      <a:pt x="286578" y="721979"/>
                      <a:pt x="250510" y="544179"/>
                      <a:pt x="230698" y="457311"/>
                    </a:cubicBezTo>
                    <a:cubicBezTo>
                      <a:pt x="210886" y="370443"/>
                      <a:pt x="198694" y="330819"/>
                      <a:pt x="188026" y="289671"/>
                    </a:cubicBezTo>
                    <a:cubicBezTo>
                      <a:pt x="177358" y="248523"/>
                      <a:pt x="174310" y="229727"/>
                      <a:pt x="166690" y="210423"/>
                    </a:cubicBezTo>
                    <a:cubicBezTo>
                      <a:pt x="159070" y="191119"/>
                      <a:pt x="149418" y="187055"/>
                      <a:pt x="142306" y="173847"/>
                    </a:cubicBezTo>
                    <a:cubicBezTo>
                      <a:pt x="135194" y="160639"/>
                      <a:pt x="128082" y="143367"/>
                      <a:pt x="124018" y="131175"/>
                    </a:cubicBezTo>
                    <a:cubicBezTo>
                      <a:pt x="119954" y="118983"/>
                      <a:pt x="113858" y="108823"/>
                      <a:pt x="117922" y="100695"/>
                    </a:cubicBezTo>
                    <a:cubicBezTo>
                      <a:pt x="121986" y="92567"/>
                      <a:pt x="142306" y="90027"/>
                      <a:pt x="148402" y="82407"/>
                    </a:cubicBezTo>
                    <a:cubicBezTo>
                      <a:pt x="154498" y="74787"/>
                      <a:pt x="156530" y="63611"/>
                      <a:pt x="154498" y="54975"/>
                    </a:cubicBezTo>
                    <a:cubicBezTo>
                      <a:pt x="152466" y="46339"/>
                      <a:pt x="144846" y="36687"/>
                      <a:pt x="136210" y="30591"/>
                    </a:cubicBezTo>
                    <a:cubicBezTo>
                      <a:pt x="127574" y="24495"/>
                      <a:pt x="82362" y="-1921"/>
                      <a:pt x="6001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21">
                <a:extLst>
                  <a:ext uri="{FF2B5EF4-FFF2-40B4-BE49-F238E27FC236}">
                    <a16:creationId xmlns:a16="http://schemas.microsoft.com/office/drawing/2014/main" id="{0B69055F-FD48-4127-B427-829385A589B6}"/>
                  </a:ext>
                </a:extLst>
              </p:cNvPr>
              <p:cNvSpPr/>
              <p:nvPr/>
            </p:nvSpPr>
            <p:spPr>
              <a:xfrm>
                <a:off x="3067844" y="1975411"/>
                <a:ext cx="501696" cy="1929434"/>
              </a:xfrm>
              <a:custGeom>
                <a:avLst/>
                <a:gdLst>
                  <a:gd name="connsiteX0" fmla="*/ 217 w 501695"/>
                  <a:gd name="connsiteY0" fmla="*/ 1783 h 1929431"/>
                  <a:gd name="connsiteX1" fmla="*/ 44332 w 501695"/>
                  <a:gd name="connsiteY1" fmla="*/ 73973 h 1929431"/>
                  <a:gd name="connsiteX2" fmla="*/ 96469 w 501695"/>
                  <a:gd name="connsiteY2" fmla="*/ 122099 h 1929431"/>
                  <a:gd name="connsiteX3" fmla="*/ 196732 w 501695"/>
                  <a:gd name="connsiteY3" fmla="*/ 154183 h 1929431"/>
                  <a:gd name="connsiteX4" fmla="*/ 317048 w 501695"/>
                  <a:gd name="connsiteY4" fmla="*/ 238405 h 1929431"/>
                  <a:gd name="connsiteX5" fmla="*/ 353143 w 501695"/>
                  <a:gd name="connsiteY5" fmla="*/ 270489 h 1929431"/>
                  <a:gd name="connsiteX6" fmla="*/ 365175 w 501695"/>
                  <a:gd name="connsiteY6" fmla="*/ 358720 h 1929431"/>
                  <a:gd name="connsiteX7" fmla="*/ 369185 w 501695"/>
                  <a:gd name="connsiteY7" fmla="*/ 406847 h 1929431"/>
                  <a:gd name="connsiteX8" fmla="*/ 369185 w 501695"/>
                  <a:gd name="connsiteY8" fmla="*/ 454973 h 1929431"/>
                  <a:gd name="connsiteX9" fmla="*/ 381217 w 501695"/>
                  <a:gd name="connsiteY9" fmla="*/ 527162 h 1929431"/>
                  <a:gd name="connsiteX10" fmla="*/ 401269 w 501695"/>
                  <a:gd name="connsiteY10" fmla="*/ 579299 h 1929431"/>
                  <a:gd name="connsiteX11" fmla="*/ 397259 w 501695"/>
                  <a:gd name="connsiteY11" fmla="*/ 631436 h 1929431"/>
                  <a:gd name="connsiteX12" fmla="*/ 409290 w 501695"/>
                  <a:gd name="connsiteY12" fmla="*/ 707636 h 1929431"/>
                  <a:gd name="connsiteX13" fmla="*/ 433353 w 501695"/>
                  <a:gd name="connsiteY13" fmla="*/ 852015 h 1929431"/>
                  <a:gd name="connsiteX14" fmla="*/ 449396 w 501695"/>
                  <a:gd name="connsiteY14" fmla="*/ 1020457 h 1929431"/>
                  <a:gd name="connsiteX15" fmla="*/ 461427 w 501695"/>
                  <a:gd name="connsiteY15" fmla="*/ 1060562 h 1929431"/>
                  <a:gd name="connsiteX16" fmla="*/ 469448 w 501695"/>
                  <a:gd name="connsiteY16" fmla="*/ 1092647 h 1929431"/>
                  <a:gd name="connsiteX17" fmla="*/ 473459 w 501695"/>
                  <a:gd name="connsiteY17" fmla="*/ 1220983 h 1929431"/>
                  <a:gd name="connsiteX18" fmla="*/ 489501 w 501695"/>
                  <a:gd name="connsiteY18" fmla="*/ 1401457 h 1929431"/>
                  <a:gd name="connsiteX19" fmla="*/ 493511 w 501695"/>
                  <a:gd name="connsiteY19" fmla="*/ 1545836 h 1929431"/>
                  <a:gd name="connsiteX20" fmla="*/ 501532 w 501695"/>
                  <a:gd name="connsiteY20" fmla="*/ 1706257 h 1929431"/>
                  <a:gd name="connsiteX21" fmla="*/ 493511 w 501695"/>
                  <a:gd name="connsiteY21" fmla="*/ 1798499 h 1929431"/>
                  <a:gd name="connsiteX22" fmla="*/ 441375 w 501695"/>
                  <a:gd name="connsiteY22" fmla="*/ 1782457 h 1929431"/>
                  <a:gd name="connsiteX23" fmla="*/ 369185 w 501695"/>
                  <a:gd name="connsiteY23" fmla="*/ 1782457 h 1929431"/>
                  <a:gd name="connsiteX24" fmla="*/ 345122 w 501695"/>
                  <a:gd name="connsiteY24" fmla="*/ 1874699 h 1929431"/>
                  <a:gd name="connsiteX25" fmla="*/ 260901 w 501695"/>
                  <a:gd name="connsiteY25" fmla="*/ 1926836 h 1929431"/>
                  <a:gd name="connsiteX26" fmla="*/ 280953 w 501695"/>
                  <a:gd name="connsiteY26" fmla="*/ 1794489 h 1929431"/>
                  <a:gd name="connsiteX27" fmla="*/ 292985 w 501695"/>
                  <a:gd name="connsiteY27" fmla="*/ 1694226 h 1929431"/>
                  <a:gd name="connsiteX28" fmla="*/ 264911 w 501695"/>
                  <a:gd name="connsiteY28" fmla="*/ 1618026 h 1929431"/>
                  <a:gd name="connsiteX29" fmla="*/ 260901 w 501695"/>
                  <a:gd name="connsiteY29" fmla="*/ 1469636 h 1929431"/>
                  <a:gd name="connsiteX30" fmla="*/ 216785 w 501695"/>
                  <a:gd name="connsiteY30" fmla="*/ 1313226 h 1929431"/>
                  <a:gd name="connsiteX31" fmla="*/ 160638 w 501695"/>
                  <a:gd name="connsiteY31" fmla="*/ 1092647 h 1929431"/>
                  <a:gd name="connsiteX32" fmla="*/ 124543 w 501695"/>
                  <a:gd name="connsiteY32" fmla="*/ 952278 h 1929431"/>
                  <a:gd name="connsiteX33" fmla="*/ 112511 w 501695"/>
                  <a:gd name="connsiteY33" fmla="*/ 663520 h 1929431"/>
                  <a:gd name="connsiteX34" fmla="*/ 48343 w 501695"/>
                  <a:gd name="connsiteY34" fmla="*/ 334657 h 1929431"/>
                  <a:gd name="connsiteX35" fmla="*/ 28290 w 501695"/>
                  <a:gd name="connsiteY35" fmla="*/ 154183 h 1929431"/>
                  <a:gd name="connsiteX36" fmla="*/ 217 w 501695"/>
                  <a:gd name="connsiteY36" fmla="*/ 1783 h 192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1695" h="1929431">
                    <a:moveTo>
                      <a:pt x="217" y="1783"/>
                    </a:moveTo>
                    <a:cubicBezTo>
                      <a:pt x="2891" y="-11585"/>
                      <a:pt x="28290" y="53920"/>
                      <a:pt x="44332" y="73973"/>
                    </a:cubicBezTo>
                    <a:cubicBezTo>
                      <a:pt x="60374" y="94026"/>
                      <a:pt x="71069" y="108731"/>
                      <a:pt x="96469" y="122099"/>
                    </a:cubicBezTo>
                    <a:cubicBezTo>
                      <a:pt x="121869" y="135467"/>
                      <a:pt x="159969" y="134799"/>
                      <a:pt x="196732" y="154183"/>
                    </a:cubicBezTo>
                    <a:cubicBezTo>
                      <a:pt x="233495" y="173567"/>
                      <a:pt x="290980" y="219021"/>
                      <a:pt x="317048" y="238405"/>
                    </a:cubicBezTo>
                    <a:cubicBezTo>
                      <a:pt x="343116" y="257789"/>
                      <a:pt x="345122" y="250437"/>
                      <a:pt x="353143" y="270489"/>
                    </a:cubicBezTo>
                    <a:cubicBezTo>
                      <a:pt x="361164" y="290541"/>
                      <a:pt x="362501" y="335994"/>
                      <a:pt x="365175" y="358720"/>
                    </a:cubicBezTo>
                    <a:cubicBezTo>
                      <a:pt x="367849" y="381446"/>
                      <a:pt x="368517" y="390805"/>
                      <a:pt x="369185" y="406847"/>
                    </a:cubicBezTo>
                    <a:cubicBezTo>
                      <a:pt x="369853" y="422889"/>
                      <a:pt x="367180" y="434921"/>
                      <a:pt x="369185" y="454973"/>
                    </a:cubicBezTo>
                    <a:cubicBezTo>
                      <a:pt x="371190" y="475025"/>
                      <a:pt x="375870" y="506441"/>
                      <a:pt x="381217" y="527162"/>
                    </a:cubicBezTo>
                    <a:cubicBezTo>
                      <a:pt x="386564" y="547883"/>
                      <a:pt x="398595" y="561920"/>
                      <a:pt x="401269" y="579299"/>
                    </a:cubicBezTo>
                    <a:cubicBezTo>
                      <a:pt x="403943" y="596678"/>
                      <a:pt x="395922" y="610047"/>
                      <a:pt x="397259" y="631436"/>
                    </a:cubicBezTo>
                    <a:cubicBezTo>
                      <a:pt x="398596" y="652825"/>
                      <a:pt x="403274" y="670873"/>
                      <a:pt x="409290" y="707636"/>
                    </a:cubicBezTo>
                    <a:cubicBezTo>
                      <a:pt x="415306" y="744399"/>
                      <a:pt x="426669" y="799878"/>
                      <a:pt x="433353" y="852015"/>
                    </a:cubicBezTo>
                    <a:cubicBezTo>
                      <a:pt x="440037" y="904152"/>
                      <a:pt x="444717" y="985699"/>
                      <a:pt x="449396" y="1020457"/>
                    </a:cubicBezTo>
                    <a:cubicBezTo>
                      <a:pt x="454075" y="1055215"/>
                      <a:pt x="458085" y="1048530"/>
                      <a:pt x="461427" y="1060562"/>
                    </a:cubicBezTo>
                    <a:cubicBezTo>
                      <a:pt x="464769" y="1072594"/>
                      <a:pt x="467443" y="1065910"/>
                      <a:pt x="469448" y="1092647"/>
                    </a:cubicBezTo>
                    <a:cubicBezTo>
                      <a:pt x="471453" y="1119384"/>
                      <a:pt x="470117" y="1169515"/>
                      <a:pt x="473459" y="1220983"/>
                    </a:cubicBezTo>
                    <a:cubicBezTo>
                      <a:pt x="476801" y="1272451"/>
                      <a:pt x="486159" y="1347315"/>
                      <a:pt x="489501" y="1401457"/>
                    </a:cubicBezTo>
                    <a:cubicBezTo>
                      <a:pt x="492843" y="1455599"/>
                      <a:pt x="491506" y="1495036"/>
                      <a:pt x="493511" y="1545836"/>
                    </a:cubicBezTo>
                    <a:cubicBezTo>
                      <a:pt x="495516" y="1596636"/>
                      <a:pt x="501532" y="1664147"/>
                      <a:pt x="501532" y="1706257"/>
                    </a:cubicBezTo>
                    <a:cubicBezTo>
                      <a:pt x="501532" y="1748367"/>
                      <a:pt x="503537" y="1785799"/>
                      <a:pt x="493511" y="1798499"/>
                    </a:cubicBezTo>
                    <a:cubicBezTo>
                      <a:pt x="483485" y="1811199"/>
                      <a:pt x="462096" y="1785131"/>
                      <a:pt x="441375" y="1782457"/>
                    </a:cubicBezTo>
                    <a:cubicBezTo>
                      <a:pt x="420654" y="1779783"/>
                      <a:pt x="385227" y="1767083"/>
                      <a:pt x="369185" y="1782457"/>
                    </a:cubicBezTo>
                    <a:cubicBezTo>
                      <a:pt x="353143" y="1797831"/>
                      <a:pt x="363169" y="1850636"/>
                      <a:pt x="345122" y="1874699"/>
                    </a:cubicBezTo>
                    <a:cubicBezTo>
                      <a:pt x="327075" y="1898762"/>
                      <a:pt x="271596" y="1940204"/>
                      <a:pt x="260901" y="1926836"/>
                    </a:cubicBezTo>
                    <a:cubicBezTo>
                      <a:pt x="250206" y="1913468"/>
                      <a:pt x="275606" y="1833257"/>
                      <a:pt x="280953" y="1794489"/>
                    </a:cubicBezTo>
                    <a:cubicBezTo>
                      <a:pt x="286300" y="1755721"/>
                      <a:pt x="295659" y="1723636"/>
                      <a:pt x="292985" y="1694226"/>
                    </a:cubicBezTo>
                    <a:cubicBezTo>
                      <a:pt x="290311" y="1664816"/>
                      <a:pt x="270258" y="1655458"/>
                      <a:pt x="264911" y="1618026"/>
                    </a:cubicBezTo>
                    <a:cubicBezTo>
                      <a:pt x="259564" y="1580594"/>
                      <a:pt x="268922" y="1520436"/>
                      <a:pt x="260901" y="1469636"/>
                    </a:cubicBezTo>
                    <a:cubicBezTo>
                      <a:pt x="252880" y="1418836"/>
                      <a:pt x="233495" y="1376057"/>
                      <a:pt x="216785" y="1313226"/>
                    </a:cubicBezTo>
                    <a:cubicBezTo>
                      <a:pt x="200075" y="1250395"/>
                      <a:pt x="176012" y="1152805"/>
                      <a:pt x="160638" y="1092647"/>
                    </a:cubicBezTo>
                    <a:cubicBezTo>
                      <a:pt x="145264" y="1032489"/>
                      <a:pt x="132564" y="1023799"/>
                      <a:pt x="124543" y="952278"/>
                    </a:cubicBezTo>
                    <a:cubicBezTo>
                      <a:pt x="116522" y="880757"/>
                      <a:pt x="125211" y="766457"/>
                      <a:pt x="112511" y="663520"/>
                    </a:cubicBezTo>
                    <a:cubicBezTo>
                      <a:pt x="99811" y="560583"/>
                      <a:pt x="62380" y="419546"/>
                      <a:pt x="48343" y="334657"/>
                    </a:cubicBezTo>
                    <a:cubicBezTo>
                      <a:pt x="34306" y="249768"/>
                      <a:pt x="36311" y="208993"/>
                      <a:pt x="28290" y="154183"/>
                    </a:cubicBezTo>
                    <a:cubicBezTo>
                      <a:pt x="20269" y="99373"/>
                      <a:pt x="-2457" y="15151"/>
                      <a:pt x="217" y="17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Freeform 22">
                <a:extLst>
                  <a:ext uri="{FF2B5EF4-FFF2-40B4-BE49-F238E27FC236}">
                    <a16:creationId xmlns:a16="http://schemas.microsoft.com/office/drawing/2014/main" id="{2B3022FB-03DF-49AA-8561-D976EE1F0ABA}"/>
                  </a:ext>
                </a:extLst>
              </p:cNvPr>
              <p:cNvSpPr/>
              <p:nvPr/>
            </p:nvSpPr>
            <p:spPr>
              <a:xfrm>
                <a:off x="1962632" y="1061614"/>
                <a:ext cx="820809" cy="2475965"/>
              </a:xfrm>
              <a:custGeom>
                <a:avLst/>
                <a:gdLst>
                  <a:gd name="connsiteX0" fmla="*/ 46647 w 820807"/>
                  <a:gd name="connsiteY0" fmla="*/ 1178 h 2475960"/>
                  <a:gd name="connsiteX1" fmla="*/ 90762 w 820807"/>
                  <a:gd name="connsiteY1" fmla="*/ 117484 h 2475960"/>
                  <a:gd name="connsiteX2" fmla="*/ 154931 w 820807"/>
                  <a:gd name="connsiteY2" fmla="*/ 117484 h 2475960"/>
                  <a:gd name="connsiteX3" fmla="*/ 207068 w 820807"/>
                  <a:gd name="connsiteY3" fmla="*/ 93421 h 2475960"/>
                  <a:gd name="connsiteX4" fmla="*/ 239152 w 820807"/>
                  <a:gd name="connsiteY4" fmla="*/ 53315 h 2475960"/>
                  <a:gd name="connsiteX5" fmla="*/ 247173 w 820807"/>
                  <a:gd name="connsiteY5" fmla="*/ 41284 h 2475960"/>
                  <a:gd name="connsiteX6" fmla="*/ 239152 w 820807"/>
                  <a:gd name="connsiteY6" fmla="*/ 69357 h 2475960"/>
                  <a:gd name="connsiteX7" fmla="*/ 239152 w 820807"/>
                  <a:gd name="connsiteY7" fmla="*/ 149568 h 2475960"/>
                  <a:gd name="connsiteX8" fmla="*/ 247173 w 820807"/>
                  <a:gd name="connsiteY8" fmla="*/ 217747 h 2475960"/>
                  <a:gd name="connsiteX9" fmla="*/ 239152 w 820807"/>
                  <a:gd name="connsiteY9" fmla="*/ 326031 h 2475960"/>
                  <a:gd name="connsiteX10" fmla="*/ 251184 w 820807"/>
                  <a:gd name="connsiteY10" fmla="*/ 406242 h 2475960"/>
                  <a:gd name="connsiteX11" fmla="*/ 247173 w 820807"/>
                  <a:gd name="connsiteY11" fmla="*/ 494473 h 2475960"/>
                  <a:gd name="connsiteX12" fmla="*/ 315352 w 820807"/>
                  <a:gd name="connsiteY12" fmla="*/ 622810 h 2475960"/>
                  <a:gd name="connsiteX13" fmla="*/ 391552 w 820807"/>
                  <a:gd name="connsiteY13" fmla="*/ 735105 h 2475960"/>
                  <a:gd name="connsiteX14" fmla="*/ 431657 w 820807"/>
                  <a:gd name="connsiteY14" fmla="*/ 779221 h 2475960"/>
                  <a:gd name="connsiteX15" fmla="*/ 447699 w 820807"/>
                  <a:gd name="connsiteY15" fmla="*/ 743126 h 2475960"/>
                  <a:gd name="connsiteX16" fmla="*/ 491815 w 820807"/>
                  <a:gd name="connsiteY16" fmla="*/ 739115 h 2475960"/>
                  <a:gd name="connsiteX17" fmla="*/ 572026 w 820807"/>
                  <a:gd name="connsiteY17" fmla="*/ 763178 h 2475960"/>
                  <a:gd name="connsiteX18" fmla="*/ 640205 w 820807"/>
                  <a:gd name="connsiteY18" fmla="*/ 811305 h 2475960"/>
                  <a:gd name="connsiteX19" fmla="*/ 684320 w 820807"/>
                  <a:gd name="connsiteY19" fmla="*/ 839378 h 2475960"/>
                  <a:gd name="connsiteX20" fmla="*/ 728436 w 820807"/>
                  <a:gd name="connsiteY20" fmla="*/ 851410 h 2475960"/>
                  <a:gd name="connsiteX21" fmla="*/ 760520 w 820807"/>
                  <a:gd name="connsiteY21" fmla="*/ 827347 h 2475960"/>
                  <a:gd name="connsiteX22" fmla="*/ 780573 w 820807"/>
                  <a:gd name="connsiteY22" fmla="*/ 795263 h 2475960"/>
                  <a:gd name="connsiteX23" fmla="*/ 780573 w 820807"/>
                  <a:gd name="connsiteY23" fmla="*/ 871463 h 2475960"/>
                  <a:gd name="connsiteX24" fmla="*/ 804636 w 820807"/>
                  <a:gd name="connsiteY24" fmla="*/ 943652 h 2475960"/>
                  <a:gd name="connsiteX25" fmla="*/ 816668 w 820807"/>
                  <a:gd name="connsiteY25" fmla="*/ 999800 h 2475960"/>
                  <a:gd name="connsiteX26" fmla="*/ 820678 w 820807"/>
                  <a:gd name="connsiteY26" fmla="*/ 1051936 h 2475960"/>
                  <a:gd name="connsiteX27" fmla="*/ 812657 w 820807"/>
                  <a:gd name="connsiteY27" fmla="*/ 1140168 h 2475960"/>
                  <a:gd name="connsiteX28" fmla="*/ 792605 w 820807"/>
                  <a:gd name="connsiteY28" fmla="*/ 1264494 h 2475960"/>
                  <a:gd name="connsiteX29" fmla="*/ 728436 w 820807"/>
                  <a:gd name="connsiteY29" fmla="*/ 1384810 h 2475960"/>
                  <a:gd name="connsiteX30" fmla="*/ 668278 w 820807"/>
                  <a:gd name="connsiteY30" fmla="*/ 1521168 h 2475960"/>
                  <a:gd name="connsiteX31" fmla="*/ 628173 w 820807"/>
                  <a:gd name="connsiteY31" fmla="*/ 1621431 h 2475960"/>
                  <a:gd name="connsiteX32" fmla="*/ 588068 w 820807"/>
                  <a:gd name="connsiteY32" fmla="*/ 1833989 h 2475960"/>
                  <a:gd name="connsiteX33" fmla="*/ 576036 w 820807"/>
                  <a:gd name="connsiteY33" fmla="*/ 2042536 h 2475960"/>
                  <a:gd name="connsiteX34" fmla="*/ 572026 w 820807"/>
                  <a:gd name="connsiteY34" fmla="*/ 2303221 h 2475960"/>
                  <a:gd name="connsiteX35" fmla="*/ 539941 w 820807"/>
                  <a:gd name="connsiteY35" fmla="*/ 2443589 h 2475960"/>
                  <a:gd name="connsiteX36" fmla="*/ 515878 w 820807"/>
                  <a:gd name="connsiteY36" fmla="*/ 2475673 h 2475960"/>
                  <a:gd name="connsiteX37" fmla="*/ 443689 w 820807"/>
                  <a:gd name="connsiteY37" fmla="*/ 2455621 h 2475960"/>
                  <a:gd name="connsiteX38" fmla="*/ 415615 w 820807"/>
                  <a:gd name="connsiteY38" fmla="*/ 2395463 h 2475960"/>
                  <a:gd name="connsiteX39" fmla="*/ 395562 w 820807"/>
                  <a:gd name="connsiteY39" fmla="*/ 2231031 h 2475960"/>
                  <a:gd name="connsiteX40" fmla="*/ 383531 w 820807"/>
                  <a:gd name="connsiteY40" fmla="*/ 2046547 h 2475960"/>
                  <a:gd name="connsiteX41" fmla="*/ 379520 w 820807"/>
                  <a:gd name="connsiteY41" fmla="*/ 1918210 h 2475960"/>
                  <a:gd name="connsiteX42" fmla="*/ 383531 w 820807"/>
                  <a:gd name="connsiteY42" fmla="*/ 1886126 h 2475960"/>
                  <a:gd name="connsiteX43" fmla="*/ 367489 w 820807"/>
                  <a:gd name="connsiteY43" fmla="*/ 1878105 h 2475960"/>
                  <a:gd name="connsiteX44" fmla="*/ 383531 w 820807"/>
                  <a:gd name="connsiteY44" fmla="*/ 1805915 h 2475960"/>
                  <a:gd name="connsiteX45" fmla="*/ 395562 w 820807"/>
                  <a:gd name="connsiteY45" fmla="*/ 1725705 h 2475960"/>
                  <a:gd name="connsiteX46" fmla="*/ 399573 w 820807"/>
                  <a:gd name="connsiteY46" fmla="*/ 1613410 h 2475960"/>
                  <a:gd name="connsiteX47" fmla="*/ 395562 w 820807"/>
                  <a:gd name="connsiteY47" fmla="*/ 1517157 h 2475960"/>
                  <a:gd name="connsiteX48" fmla="*/ 383531 w 820807"/>
                  <a:gd name="connsiteY48" fmla="*/ 1364757 h 2475960"/>
                  <a:gd name="connsiteX49" fmla="*/ 351447 w 820807"/>
                  <a:gd name="connsiteY49" fmla="*/ 1280536 h 2475960"/>
                  <a:gd name="connsiteX50" fmla="*/ 327384 w 820807"/>
                  <a:gd name="connsiteY50" fmla="*/ 1152200 h 2475960"/>
                  <a:gd name="connsiteX51" fmla="*/ 291289 w 820807"/>
                  <a:gd name="connsiteY51" fmla="*/ 1084021 h 2475960"/>
                  <a:gd name="connsiteX52" fmla="*/ 183005 w 820807"/>
                  <a:gd name="connsiteY52" fmla="*/ 971726 h 2475960"/>
                  <a:gd name="connsiteX53" fmla="*/ 146910 w 820807"/>
                  <a:gd name="connsiteY53" fmla="*/ 887505 h 2475960"/>
                  <a:gd name="connsiteX54" fmla="*/ 74720 w 820807"/>
                  <a:gd name="connsiteY54" fmla="*/ 743126 h 2475960"/>
                  <a:gd name="connsiteX55" fmla="*/ 50657 w 820807"/>
                  <a:gd name="connsiteY55" fmla="*/ 695000 h 2475960"/>
                  <a:gd name="connsiteX56" fmla="*/ 30605 w 820807"/>
                  <a:gd name="connsiteY56" fmla="*/ 642863 h 2475960"/>
                  <a:gd name="connsiteX57" fmla="*/ 14562 w 820807"/>
                  <a:gd name="connsiteY57" fmla="*/ 486452 h 2475960"/>
                  <a:gd name="connsiteX58" fmla="*/ 6541 w 820807"/>
                  <a:gd name="connsiteY58" fmla="*/ 374157 h 2475960"/>
                  <a:gd name="connsiteX59" fmla="*/ 2531 w 820807"/>
                  <a:gd name="connsiteY59" fmla="*/ 261863 h 2475960"/>
                  <a:gd name="connsiteX60" fmla="*/ 2531 w 820807"/>
                  <a:gd name="connsiteY60" fmla="*/ 249831 h 2475960"/>
                  <a:gd name="connsiteX61" fmla="*/ 34615 w 820807"/>
                  <a:gd name="connsiteY61" fmla="*/ 129515 h 2475960"/>
                  <a:gd name="connsiteX62" fmla="*/ 46647 w 820807"/>
                  <a:gd name="connsiteY62" fmla="*/ 61336 h 2475960"/>
                  <a:gd name="connsiteX63" fmla="*/ 46647 w 820807"/>
                  <a:gd name="connsiteY63" fmla="*/ 1178 h 247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820807" h="2475960">
                    <a:moveTo>
                      <a:pt x="46647" y="1178"/>
                    </a:moveTo>
                    <a:cubicBezTo>
                      <a:pt x="53999" y="10536"/>
                      <a:pt x="72715" y="98100"/>
                      <a:pt x="90762" y="117484"/>
                    </a:cubicBezTo>
                    <a:cubicBezTo>
                      <a:pt x="108809" y="136868"/>
                      <a:pt x="135547" y="121494"/>
                      <a:pt x="154931" y="117484"/>
                    </a:cubicBezTo>
                    <a:cubicBezTo>
                      <a:pt x="174315" y="113474"/>
                      <a:pt x="193031" y="104116"/>
                      <a:pt x="207068" y="93421"/>
                    </a:cubicBezTo>
                    <a:cubicBezTo>
                      <a:pt x="221105" y="82726"/>
                      <a:pt x="232468" y="62004"/>
                      <a:pt x="239152" y="53315"/>
                    </a:cubicBezTo>
                    <a:cubicBezTo>
                      <a:pt x="245836" y="44626"/>
                      <a:pt x="247173" y="38610"/>
                      <a:pt x="247173" y="41284"/>
                    </a:cubicBezTo>
                    <a:cubicBezTo>
                      <a:pt x="247173" y="43958"/>
                      <a:pt x="240489" y="51310"/>
                      <a:pt x="239152" y="69357"/>
                    </a:cubicBezTo>
                    <a:cubicBezTo>
                      <a:pt x="237815" y="87404"/>
                      <a:pt x="237815" y="124837"/>
                      <a:pt x="239152" y="149568"/>
                    </a:cubicBezTo>
                    <a:cubicBezTo>
                      <a:pt x="240489" y="174299"/>
                      <a:pt x="247173" y="188337"/>
                      <a:pt x="247173" y="217747"/>
                    </a:cubicBezTo>
                    <a:cubicBezTo>
                      <a:pt x="247173" y="247157"/>
                      <a:pt x="238484" y="294615"/>
                      <a:pt x="239152" y="326031"/>
                    </a:cubicBezTo>
                    <a:cubicBezTo>
                      <a:pt x="239820" y="357447"/>
                      <a:pt x="249847" y="378168"/>
                      <a:pt x="251184" y="406242"/>
                    </a:cubicBezTo>
                    <a:cubicBezTo>
                      <a:pt x="252521" y="434316"/>
                      <a:pt x="236478" y="458378"/>
                      <a:pt x="247173" y="494473"/>
                    </a:cubicBezTo>
                    <a:cubicBezTo>
                      <a:pt x="257868" y="530568"/>
                      <a:pt x="291289" y="582705"/>
                      <a:pt x="315352" y="622810"/>
                    </a:cubicBezTo>
                    <a:cubicBezTo>
                      <a:pt x="339415" y="662915"/>
                      <a:pt x="372168" y="709037"/>
                      <a:pt x="391552" y="735105"/>
                    </a:cubicBezTo>
                    <a:cubicBezTo>
                      <a:pt x="410936" y="761173"/>
                      <a:pt x="422299" y="777884"/>
                      <a:pt x="431657" y="779221"/>
                    </a:cubicBezTo>
                    <a:cubicBezTo>
                      <a:pt x="441015" y="780558"/>
                      <a:pt x="437673" y="749810"/>
                      <a:pt x="447699" y="743126"/>
                    </a:cubicBezTo>
                    <a:cubicBezTo>
                      <a:pt x="457725" y="736442"/>
                      <a:pt x="471094" y="735773"/>
                      <a:pt x="491815" y="739115"/>
                    </a:cubicBezTo>
                    <a:cubicBezTo>
                      <a:pt x="512536" y="742457"/>
                      <a:pt x="547294" y="751146"/>
                      <a:pt x="572026" y="763178"/>
                    </a:cubicBezTo>
                    <a:cubicBezTo>
                      <a:pt x="596758" y="775210"/>
                      <a:pt x="621489" y="798605"/>
                      <a:pt x="640205" y="811305"/>
                    </a:cubicBezTo>
                    <a:cubicBezTo>
                      <a:pt x="658921" y="824005"/>
                      <a:pt x="669615" y="832694"/>
                      <a:pt x="684320" y="839378"/>
                    </a:cubicBezTo>
                    <a:cubicBezTo>
                      <a:pt x="699025" y="846062"/>
                      <a:pt x="715736" y="853415"/>
                      <a:pt x="728436" y="851410"/>
                    </a:cubicBezTo>
                    <a:cubicBezTo>
                      <a:pt x="741136" y="849405"/>
                      <a:pt x="751831" y="836705"/>
                      <a:pt x="760520" y="827347"/>
                    </a:cubicBezTo>
                    <a:cubicBezTo>
                      <a:pt x="769209" y="817989"/>
                      <a:pt x="777231" y="787910"/>
                      <a:pt x="780573" y="795263"/>
                    </a:cubicBezTo>
                    <a:cubicBezTo>
                      <a:pt x="783915" y="802616"/>
                      <a:pt x="776563" y="846732"/>
                      <a:pt x="780573" y="871463"/>
                    </a:cubicBezTo>
                    <a:cubicBezTo>
                      <a:pt x="784583" y="896194"/>
                      <a:pt x="798620" y="922263"/>
                      <a:pt x="804636" y="943652"/>
                    </a:cubicBezTo>
                    <a:cubicBezTo>
                      <a:pt x="810652" y="965042"/>
                      <a:pt x="813994" y="981753"/>
                      <a:pt x="816668" y="999800"/>
                    </a:cubicBezTo>
                    <a:cubicBezTo>
                      <a:pt x="819342" y="1017847"/>
                      <a:pt x="821346" y="1028541"/>
                      <a:pt x="820678" y="1051936"/>
                    </a:cubicBezTo>
                    <a:cubicBezTo>
                      <a:pt x="820010" y="1075331"/>
                      <a:pt x="817336" y="1104742"/>
                      <a:pt x="812657" y="1140168"/>
                    </a:cubicBezTo>
                    <a:cubicBezTo>
                      <a:pt x="807978" y="1175594"/>
                      <a:pt x="806642" y="1223720"/>
                      <a:pt x="792605" y="1264494"/>
                    </a:cubicBezTo>
                    <a:cubicBezTo>
                      <a:pt x="778568" y="1305268"/>
                      <a:pt x="749157" y="1342031"/>
                      <a:pt x="728436" y="1384810"/>
                    </a:cubicBezTo>
                    <a:cubicBezTo>
                      <a:pt x="707715" y="1427589"/>
                      <a:pt x="684989" y="1481731"/>
                      <a:pt x="668278" y="1521168"/>
                    </a:cubicBezTo>
                    <a:cubicBezTo>
                      <a:pt x="651568" y="1560605"/>
                      <a:pt x="641541" y="1569294"/>
                      <a:pt x="628173" y="1621431"/>
                    </a:cubicBezTo>
                    <a:cubicBezTo>
                      <a:pt x="614805" y="1673568"/>
                      <a:pt x="596758" y="1763805"/>
                      <a:pt x="588068" y="1833989"/>
                    </a:cubicBezTo>
                    <a:cubicBezTo>
                      <a:pt x="579379" y="1904173"/>
                      <a:pt x="578710" y="1964331"/>
                      <a:pt x="576036" y="2042536"/>
                    </a:cubicBezTo>
                    <a:cubicBezTo>
                      <a:pt x="573362" y="2120741"/>
                      <a:pt x="578042" y="2236379"/>
                      <a:pt x="572026" y="2303221"/>
                    </a:cubicBezTo>
                    <a:cubicBezTo>
                      <a:pt x="566010" y="2370063"/>
                      <a:pt x="549299" y="2414847"/>
                      <a:pt x="539941" y="2443589"/>
                    </a:cubicBezTo>
                    <a:cubicBezTo>
                      <a:pt x="530583" y="2472331"/>
                      <a:pt x="531920" y="2473668"/>
                      <a:pt x="515878" y="2475673"/>
                    </a:cubicBezTo>
                    <a:cubicBezTo>
                      <a:pt x="499836" y="2477678"/>
                      <a:pt x="460399" y="2468989"/>
                      <a:pt x="443689" y="2455621"/>
                    </a:cubicBezTo>
                    <a:cubicBezTo>
                      <a:pt x="426979" y="2442253"/>
                      <a:pt x="423636" y="2432895"/>
                      <a:pt x="415615" y="2395463"/>
                    </a:cubicBezTo>
                    <a:cubicBezTo>
                      <a:pt x="407594" y="2358031"/>
                      <a:pt x="400909" y="2289184"/>
                      <a:pt x="395562" y="2231031"/>
                    </a:cubicBezTo>
                    <a:cubicBezTo>
                      <a:pt x="390215" y="2172878"/>
                      <a:pt x="386205" y="2098684"/>
                      <a:pt x="383531" y="2046547"/>
                    </a:cubicBezTo>
                    <a:cubicBezTo>
                      <a:pt x="380857" y="1994410"/>
                      <a:pt x="379520" y="1944947"/>
                      <a:pt x="379520" y="1918210"/>
                    </a:cubicBezTo>
                    <a:cubicBezTo>
                      <a:pt x="379520" y="1891473"/>
                      <a:pt x="385536" y="1892810"/>
                      <a:pt x="383531" y="1886126"/>
                    </a:cubicBezTo>
                    <a:cubicBezTo>
                      <a:pt x="381526" y="1879442"/>
                      <a:pt x="367489" y="1891473"/>
                      <a:pt x="367489" y="1878105"/>
                    </a:cubicBezTo>
                    <a:cubicBezTo>
                      <a:pt x="367489" y="1864737"/>
                      <a:pt x="378852" y="1831315"/>
                      <a:pt x="383531" y="1805915"/>
                    </a:cubicBezTo>
                    <a:cubicBezTo>
                      <a:pt x="388210" y="1780515"/>
                      <a:pt x="392888" y="1757789"/>
                      <a:pt x="395562" y="1725705"/>
                    </a:cubicBezTo>
                    <a:cubicBezTo>
                      <a:pt x="398236" y="1693621"/>
                      <a:pt x="399573" y="1648168"/>
                      <a:pt x="399573" y="1613410"/>
                    </a:cubicBezTo>
                    <a:cubicBezTo>
                      <a:pt x="399573" y="1578652"/>
                      <a:pt x="398236" y="1558599"/>
                      <a:pt x="395562" y="1517157"/>
                    </a:cubicBezTo>
                    <a:cubicBezTo>
                      <a:pt x="392888" y="1475715"/>
                      <a:pt x="390884" y="1404194"/>
                      <a:pt x="383531" y="1364757"/>
                    </a:cubicBezTo>
                    <a:cubicBezTo>
                      <a:pt x="376179" y="1325320"/>
                      <a:pt x="360805" y="1315962"/>
                      <a:pt x="351447" y="1280536"/>
                    </a:cubicBezTo>
                    <a:cubicBezTo>
                      <a:pt x="342089" y="1245110"/>
                      <a:pt x="337410" y="1184953"/>
                      <a:pt x="327384" y="1152200"/>
                    </a:cubicBezTo>
                    <a:cubicBezTo>
                      <a:pt x="317358" y="1119447"/>
                      <a:pt x="315352" y="1114100"/>
                      <a:pt x="291289" y="1084021"/>
                    </a:cubicBezTo>
                    <a:cubicBezTo>
                      <a:pt x="267226" y="1053942"/>
                      <a:pt x="207068" y="1004479"/>
                      <a:pt x="183005" y="971726"/>
                    </a:cubicBezTo>
                    <a:cubicBezTo>
                      <a:pt x="158942" y="938973"/>
                      <a:pt x="164957" y="925605"/>
                      <a:pt x="146910" y="887505"/>
                    </a:cubicBezTo>
                    <a:cubicBezTo>
                      <a:pt x="128863" y="849405"/>
                      <a:pt x="74720" y="743126"/>
                      <a:pt x="74720" y="743126"/>
                    </a:cubicBezTo>
                    <a:cubicBezTo>
                      <a:pt x="58678" y="711042"/>
                      <a:pt x="58009" y="711710"/>
                      <a:pt x="50657" y="695000"/>
                    </a:cubicBezTo>
                    <a:cubicBezTo>
                      <a:pt x="43305" y="678290"/>
                      <a:pt x="36621" y="677621"/>
                      <a:pt x="30605" y="642863"/>
                    </a:cubicBezTo>
                    <a:cubicBezTo>
                      <a:pt x="24589" y="608105"/>
                      <a:pt x="18573" y="531236"/>
                      <a:pt x="14562" y="486452"/>
                    </a:cubicBezTo>
                    <a:cubicBezTo>
                      <a:pt x="10551" y="441668"/>
                      <a:pt x="8546" y="411588"/>
                      <a:pt x="6541" y="374157"/>
                    </a:cubicBezTo>
                    <a:cubicBezTo>
                      <a:pt x="4536" y="336726"/>
                      <a:pt x="3199" y="282584"/>
                      <a:pt x="2531" y="261863"/>
                    </a:cubicBezTo>
                    <a:cubicBezTo>
                      <a:pt x="1863" y="241142"/>
                      <a:pt x="-2816" y="271889"/>
                      <a:pt x="2531" y="249831"/>
                    </a:cubicBezTo>
                    <a:cubicBezTo>
                      <a:pt x="7878" y="227773"/>
                      <a:pt x="27262" y="160931"/>
                      <a:pt x="34615" y="129515"/>
                    </a:cubicBezTo>
                    <a:cubicBezTo>
                      <a:pt x="41968" y="98099"/>
                      <a:pt x="43973" y="82057"/>
                      <a:pt x="46647" y="61336"/>
                    </a:cubicBezTo>
                    <a:cubicBezTo>
                      <a:pt x="49321" y="40615"/>
                      <a:pt x="39295" y="-8180"/>
                      <a:pt x="46647" y="1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Freeform 23">
                <a:extLst>
                  <a:ext uri="{FF2B5EF4-FFF2-40B4-BE49-F238E27FC236}">
                    <a16:creationId xmlns:a16="http://schemas.microsoft.com/office/drawing/2014/main" id="{5BE734A8-8789-4100-A29F-2467567A1024}"/>
                  </a:ext>
                </a:extLst>
              </p:cNvPr>
              <p:cNvSpPr/>
              <p:nvPr/>
            </p:nvSpPr>
            <p:spPr>
              <a:xfrm>
                <a:off x="3369302" y="3701672"/>
                <a:ext cx="188144" cy="101390"/>
              </a:xfrm>
              <a:custGeom>
                <a:avLst/>
                <a:gdLst>
                  <a:gd name="connsiteX0" fmla="*/ 176546 w 188144"/>
                  <a:gd name="connsiteY0" fmla="*/ 11816 h 101390"/>
                  <a:gd name="connsiteX1" fmla="*/ 181626 w 188144"/>
                  <a:gd name="connsiteY1" fmla="*/ 98176 h 101390"/>
                  <a:gd name="connsiteX2" fmla="*/ 156226 w 188144"/>
                  <a:gd name="connsiteY2" fmla="*/ 82936 h 101390"/>
                  <a:gd name="connsiteX3" fmla="*/ 105426 w 188144"/>
                  <a:gd name="connsiteY3" fmla="*/ 82936 h 101390"/>
                  <a:gd name="connsiteX4" fmla="*/ 49546 w 188144"/>
                  <a:gd name="connsiteY4" fmla="*/ 88016 h 101390"/>
                  <a:gd name="connsiteX5" fmla="*/ 3826 w 188144"/>
                  <a:gd name="connsiteY5" fmla="*/ 98176 h 101390"/>
                  <a:gd name="connsiteX6" fmla="*/ 8906 w 188144"/>
                  <a:gd name="connsiteY6" fmla="*/ 52456 h 101390"/>
                  <a:gd name="connsiteX7" fmla="*/ 59706 w 188144"/>
                  <a:gd name="connsiteY7" fmla="*/ 6736 h 101390"/>
                  <a:gd name="connsiteX8" fmla="*/ 176546 w 188144"/>
                  <a:gd name="connsiteY8" fmla="*/ 11816 h 10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144" h="101390">
                    <a:moveTo>
                      <a:pt x="176546" y="11816"/>
                    </a:moveTo>
                    <a:cubicBezTo>
                      <a:pt x="196866" y="27056"/>
                      <a:pt x="185013" y="86323"/>
                      <a:pt x="181626" y="98176"/>
                    </a:cubicBezTo>
                    <a:cubicBezTo>
                      <a:pt x="178239" y="110029"/>
                      <a:pt x="168926" y="85476"/>
                      <a:pt x="156226" y="82936"/>
                    </a:cubicBezTo>
                    <a:cubicBezTo>
                      <a:pt x="143526" y="80396"/>
                      <a:pt x="123206" y="82089"/>
                      <a:pt x="105426" y="82936"/>
                    </a:cubicBezTo>
                    <a:cubicBezTo>
                      <a:pt x="87646" y="83783"/>
                      <a:pt x="66479" y="85476"/>
                      <a:pt x="49546" y="88016"/>
                    </a:cubicBezTo>
                    <a:cubicBezTo>
                      <a:pt x="32613" y="90556"/>
                      <a:pt x="10599" y="104103"/>
                      <a:pt x="3826" y="98176"/>
                    </a:cubicBezTo>
                    <a:cubicBezTo>
                      <a:pt x="-2947" y="92249"/>
                      <a:pt x="-407" y="67696"/>
                      <a:pt x="8906" y="52456"/>
                    </a:cubicBezTo>
                    <a:cubicBezTo>
                      <a:pt x="18219" y="37216"/>
                      <a:pt x="39386" y="16049"/>
                      <a:pt x="59706" y="6736"/>
                    </a:cubicBezTo>
                    <a:cubicBezTo>
                      <a:pt x="80026" y="-2577"/>
                      <a:pt x="156226" y="-3424"/>
                      <a:pt x="176546" y="11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Freeform 24">
                <a:extLst>
                  <a:ext uri="{FF2B5EF4-FFF2-40B4-BE49-F238E27FC236}">
                    <a16:creationId xmlns:a16="http://schemas.microsoft.com/office/drawing/2014/main" id="{E668DE8B-6AF7-472E-A6F5-4F7619E1869E}"/>
                  </a:ext>
                </a:extLst>
              </p:cNvPr>
              <p:cNvSpPr/>
              <p:nvPr/>
            </p:nvSpPr>
            <p:spPr>
              <a:xfrm>
                <a:off x="2013206" y="1026478"/>
                <a:ext cx="200477" cy="252446"/>
              </a:xfrm>
              <a:custGeom>
                <a:avLst/>
                <a:gdLst>
                  <a:gd name="connsiteX0" fmla="*/ 196595 w 198015"/>
                  <a:gd name="connsiteY0" fmla="*/ 136842 h 252445"/>
                  <a:gd name="connsiteX1" fmla="*/ 176275 w 198015"/>
                  <a:gd name="connsiteY1" fmla="*/ 86042 h 252445"/>
                  <a:gd name="connsiteX2" fmla="*/ 181355 w 198015"/>
                  <a:gd name="connsiteY2" fmla="*/ 40322 h 252445"/>
                  <a:gd name="connsiteX3" fmla="*/ 155955 w 198015"/>
                  <a:gd name="connsiteY3" fmla="*/ 9842 h 252445"/>
                  <a:gd name="connsiteX4" fmla="*/ 155955 w 198015"/>
                  <a:gd name="connsiteY4" fmla="*/ 50482 h 252445"/>
                  <a:gd name="connsiteX5" fmla="*/ 110235 w 198015"/>
                  <a:gd name="connsiteY5" fmla="*/ 65722 h 252445"/>
                  <a:gd name="connsiteX6" fmla="*/ 64515 w 198015"/>
                  <a:gd name="connsiteY6" fmla="*/ 65722 h 252445"/>
                  <a:gd name="connsiteX7" fmla="*/ 23875 w 198015"/>
                  <a:gd name="connsiteY7" fmla="*/ 20002 h 252445"/>
                  <a:gd name="connsiteX8" fmla="*/ 3555 w 198015"/>
                  <a:gd name="connsiteY8" fmla="*/ 4762 h 252445"/>
                  <a:gd name="connsiteX9" fmla="*/ 3555 w 198015"/>
                  <a:gd name="connsiteY9" fmla="*/ 101282 h 252445"/>
                  <a:gd name="connsiteX10" fmla="*/ 39115 w 198015"/>
                  <a:gd name="connsiteY10" fmla="*/ 243522 h 252445"/>
                  <a:gd name="connsiteX11" fmla="*/ 130555 w 198015"/>
                  <a:gd name="connsiteY11" fmla="*/ 228282 h 252445"/>
                  <a:gd name="connsiteX12" fmla="*/ 196595 w 198015"/>
                  <a:gd name="connsiteY12" fmla="*/ 136842 h 252445"/>
                  <a:gd name="connsiteX0" fmla="*/ 196595 w 200477"/>
                  <a:gd name="connsiteY0" fmla="*/ 136842 h 252445"/>
                  <a:gd name="connsiteX1" fmla="*/ 191515 w 200477"/>
                  <a:gd name="connsiteY1" fmla="*/ 80962 h 252445"/>
                  <a:gd name="connsiteX2" fmla="*/ 181355 w 200477"/>
                  <a:gd name="connsiteY2" fmla="*/ 40322 h 252445"/>
                  <a:gd name="connsiteX3" fmla="*/ 155955 w 200477"/>
                  <a:gd name="connsiteY3" fmla="*/ 9842 h 252445"/>
                  <a:gd name="connsiteX4" fmla="*/ 155955 w 200477"/>
                  <a:gd name="connsiteY4" fmla="*/ 50482 h 252445"/>
                  <a:gd name="connsiteX5" fmla="*/ 110235 w 200477"/>
                  <a:gd name="connsiteY5" fmla="*/ 65722 h 252445"/>
                  <a:gd name="connsiteX6" fmla="*/ 64515 w 200477"/>
                  <a:gd name="connsiteY6" fmla="*/ 65722 h 252445"/>
                  <a:gd name="connsiteX7" fmla="*/ 23875 w 200477"/>
                  <a:gd name="connsiteY7" fmla="*/ 20002 h 252445"/>
                  <a:gd name="connsiteX8" fmla="*/ 3555 w 200477"/>
                  <a:gd name="connsiteY8" fmla="*/ 4762 h 252445"/>
                  <a:gd name="connsiteX9" fmla="*/ 3555 w 200477"/>
                  <a:gd name="connsiteY9" fmla="*/ 101282 h 252445"/>
                  <a:gd name="connsiteX10" fmla="*/ 39115 w 200477"/>
                  <a:gd name="connsiteY10" fmla="*/ 243522 h 252445"/>
                  <a:gd name="connsiteX11" fmla="*/ 130555 w 200477"/>
                  <a:gd name="connsiteY11" fmla="*/ 228282 h 252445"/>
                  <a:gd name="connsiteX12" fmla="*/ 196595 w 200477"/>
                  <a:gd name="connsiteY12" fmla="*/ 136842 h 2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477" h="252445">
                    <a:moveTo>
                      <a:pt x="196595" y="136842"/>
                    </a:moveTo>
                    <a:cubicBezTo>
                      <a:pt x="206755" y="112289"/>
                      <a:pt x="194055" y="97049"/>
                      <a:pt x="191515" y="80962"/>
                    </a:cubicBezTo>
                    <a:cubicBezTo>
                      <a:pt x="188975" y="64875"/>
                      <a:pt x="187282" y="52175"/>
                      <a:pt x="181355" y="40322"/>
                    </a:cubicBezTo>
                    <a:cubicBezTo>
                      <a:pt x="175428" y="28469"/>
                      <a:pt x="160188" y="8149"/>
                      <a:pt x="155955" y="9842"/>
                    </a:cubicBezTo>
                    <a:cubicBezTo>
                      <a:pt x="151722" y="11535"/>
                      <a:pt x="163575" y="41169"/>
                      <a:pt x="155955" y="50482"/>
                    </a:cubicBezTo>
                    <a:cubicBezTo>
                      <a:pt x="148335" y="59795"/>
                      <a:pt x="125475" y="63182"/>
                      <a:pt x="110235" y="65722"/>
                    </a:cubicBezTo>
                    <a:cubicBezTo>
                      <a:pt x="94995" y="68262"/>
                      <a:pt x="78908" y="73342"/>
                      <a:pt x="64515" y="65722"/>
                    </a:cubicBezTo>
                    <a:cubicBezTo>
                      <a:pt x="50122" y="58102"/>
                      <a:pt x="34035" y="30162"/>
                      <a:pt x="23875" y="20002"/>
                    </a:cubicBezTo>
                    <a:cubicBezTo>
                      <a:pt x="13715" y="9842"/>
                      <a:pt x="6942" y="-8785"/>
                      <a:pt x="3555" y="4762"/>
                    </a:cubicBezTo>
                    <a:cubicBezTo>
                      <a:pt x="168" y="18309"/>
                      <a:pt x="-2372" y="61489"/>
                      <a:pt x="3555" y="101282"/>
                    </a:cubicBezTo>
                    <a:cubicBezTo>
                      <a:pt x="9482" y="141075"/>
                      <a:pt x="17948" y="222355"/>
                      <a:pt x="39115" y="243522"/>
                    </a:cubicBezTo>
                    <a:cubicBezTo>
                      <a:pt x="60282" y="264689"/>
                      <a:pt x="106848" y="243522"/>
                      <a:pt x="130555" y="228282"/>
                    </a:cubicBezTo>
                    <a:cubicBezTo>
                      <a:pt x="154262" y="213042"/>
                      <a:pt x="186435" y="161395"/>
                      <a:pt x="196595" y="136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4" name="Freeform 6">
              <a:extLst>
                <a:ext uri="{FF2B5EF4-FFF2-40B4-BE49-F238E27FC236}">
                  <a16:creationId xmlns:a16="http://schemas.microsoft.com/office/drawing/2014/main" id="{073B956F-5CF9-42CE-A7A2-10F6BF27D2EE}"/>
                </a:ext>
              </a:extLst>
            </p:cNvPr>
            <p:cNvSpPr/>
            <p:nvPr/>
          </p:nvSpPr>
          <p:spPr>
            <a:xfrm>
              <a:off x="3847080" y="1362265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Freeform 7">
              <a:extLst>
                <a:ext uri="{FF2B5EF4-FFF2-40B4-BE49-F238E27FC236}">
                  <a16:creationId xmlns:a16="http://schemas.microsoft.com/office/drawing/2014/main" id="{159F2B62-6C09-4D90-A1C3-872E3CEC50D4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653" y="1309123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 8">
              <a:extLst>
                <a:ext uri="{FF2B5EF4-FFF2-40B4-BE49-F238E27FC236}">
                  <a16:creationId xmlns:a16="http://schemas.microsoft.com/office/drawing/2014/main" id="{B2A9CE04-A677-4A52-AC6E-05BC6365BB46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29866" y="1389705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 9">
              <a:extLst>
                <a:ext uri="{FF2B5EF4-FFF2-40B4-BE49-F238E27FC236}">
                  <a16:creationId xmlns:a16="http://schemas.microsoft.com/office/drawing/2014/main" id="{7191B985-6C19-4D8C-B145-37D4674C561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98388" y="1352808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 10">
              <a:extLst>
                <a:ext uri="{FF2B5EF4-FFF2-40B4-BE49-F238E27FC236}">
                  <a16:creationId xmlns:a16="http://schemas.microsoft.com/office/drawing/2014/main" id="{828444BB-2CC7-4CAB-9A6E-83233D5F72CA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28184" y="1429128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Freeform 11">
              <a:extLst>
                <a:ext uri="{FF2B5EF4-FFF2-40B4-BE49-F238E27FC236}">
                  <a16:creationId xmlns:a16="http://schemas.microsoft.com/office/drawing/2014/main" id="{A380BB17-AB7E-4C3A-AFA0-F0498AC6EEF2}"/>
                </a:ext>
              </a:extLst>
            </p:cNvPr>
            <p:cNvSpPr/>
            <p:nvPr/>
          </p:nvSpPr>
          <p:spPr>
            <a:xfrm>
              <a:off x="7092280" y="1435354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33" name="Isosceles Triangle 15">
            <a:extLst>
              <a:ext uri="{FF2B5EF4-FFF2-40B4-BE49-F238E27FC236}">
                <a16:creationId xmlns:a16="http://schemas.microsoft.com/office/drawing/2014/main" id="{947BC3FA-3C79-4F57-A6F2-0628F53A7B96}"/>
              </a:ext>
            </a:extLst>
          </p:cNvPr>
          <p:cNvSpPr/>
          <p:nvPr/>
        </p:nvSpPr>
        <p:spPr>
          <a:xfrm rot="10800000">
            <a:off x="1308902" y="2239338"/>
            <a:ext cx="9593721" cy="2956647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4" name="Group 26">
            <a:extLst>
              <a:ext uri="{FF2B5EF4-FFF2-40B4-BE49-F238E27FC236}">
                <a16:creationId xmlns:a16="http://schemas.microsoft.com/office/drawing/2014/main" id="{AF7F615A-EB3C-417C-8F9A-26C34DCBD3A2}"/>
              </a:ext>
            </a:extLst>
          </p:cNvPr>
          <p:cNvGrpSpPr/>
          <p:nvPr/>
        </p:nvGrpSpPr>
        <p:grpSpPr>
          <a:xfrm>
            <a:off x="4774514" y="5285108"/>
            <a:ext cx="2640552" cy="1056546"/>
            <a:chOff x="-475010" y="1114177"/>
            <a:chExt cx="4241713" cy="1056546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9B98265-391E-4429-82D8-BF72ABB11775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C9DF0E9A-79E9-4D07-9996-7E92316367B4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29">
            <a:extLst>
              <a:ext uri="{FF2B5EF4-FFF2-40B4-BE49-F238E27FC236}">
                <a16:creationId xmlns:a16="http://schemas.microsoft.com/office/drawing/2014/main" id="{8E021503-DC3B-47FB-94D9-8D1DD8980BF7}"/>
              </a:ext>
            </a:extLst>
          </p:cNvPr>
          <p:cNvGrpSpPr/>
          <p:nvPr/>
        </p:nvGrpSpPr>
        <p:grpSpPr>
          <a:xfrm>
            <a:off x="870969" y="4362270"/>
            <a:ext cx="2640552" cy="1056546"/>
            <a:chOff x="-475010" y="1114177"/>
            <a:chExt cx="4241713" cy="1056546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7096894B-9F0C-4C4D-BDA5-E43976857D49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02926E3F-E8F2-49C1-AC75-B7C2F182E658}"/>
                </a:ext>
              </a:extLst>
            </p:cNvPr>
            <p:cNvSpPr txBox="1"/>
            <p:nvPr/>
          </p:nvSpPr>
          <p:spPr>
            <a:xfrm>
              <a:off x="-475010" y="1339726"/>
              <a:ext cx="42262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Group 32">
            <a:extLst>
              <a:ext uri="{FF2B5EF4-FFF2-40B4-BE49-F238E27FC236}">
                <a16:creationId xmlns:a16="http://schemas.microsoft.com/office/drawing/2014/main" id="{37F61C30-ACC1-4614-818D-6ACAB014C244}"/>
              </a:ext>
            </a:extLst>
          </p:cNvPr>
          <p:cNvGrpSpPr/>
          <p:nvPr/>
        </p:nvGrpSpPr>
        <p:grpSpPr>
          <a:xfrm>
            <a:off x="8590085" y="4362270"/>
            <a:ext cx="2702143" cy="1056546"/>
            <a:chOff x="-475010" y="1114177"/>
            <a:chExt cx="4241713" cy="1056546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046988AB-93E1-496F-9D6B-E8531624F2FC}"/>
                </a:ext>
              </a:extLst>
            </p:cNvPr>
            <p:cNvSpPr txBox="1"/>
            <p:nvPr/>
          </p:nvSpPr>
          <p:spPr>
            <a:xfrm>
              <a:off x="-475010" y="1114177"/>
              <a:ext cx="4241713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CB186B64-DE3F-45CF-AAF4-3CE953243250}"/>
                </a:ext>
              </a:extLst>
            </p:cNvPr>
            <p:cNvSpPr txBox="1"/>
            <p:nvPr/>
          </p:nvSpPr>
          <p:spPr>
            <a:xfrm>
              <a:off x="-475010" y="1339726"/>
              <a:ext cx="42262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254347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직사각형 15">
            <a:extLst>
              <a:ext uri="{FF2B5EF4-FFF2-40B4-BE49-F238E27FC236}">
                <a16:creationId xmlns:a16="http://schemas.microsoft.com/office/drawing/2014/main" id="{DE9694AC-54D8-4EF3-90B9-4DFC53A0411D}"/>
              </a:ext>
            </a:extLst>
          </p:cNvPr>
          <p:cNvSpPr/>
          <p:nvPr/>
        </p:nvSpPr>
        <p:spPr>
          <a:xfrm>
            <a:off x="9820972" y="908645"/>
            <a:ext cx="1957587" cy="230832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ساده</a:t>
            </a:r>
          </a:p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نمونه کارها</a:t>
            </a:r>
          </a:p>
          <a:p>
            <a:pPr algn="r"/>
            <a:r>
              <a:rPr lang="fa-IR" altLang="ko-KR" sz="3600" b="1" dirty="0">
                <a:solidFill>
                  <a:schemeClr val="accent4">
                    <a:lumMod val="60000"/>
                    <a:lumOff val="40000"/>
                  </a:schemeClr>
                </a:solidFill>
                <a:cs typeface="Arial" pitchFamily="34" charset="0"/>
              </a:rPr>
              <a:t>ارائه</a:t>
            </a:r>
          </a:p>
          <a:p>
            <a:pPr algn="r"/>
            <a:r>
              <a:rPr lang="fa-IR" altLang="ko-KR" sz="3600" b="1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طراحی شده</a:t>
            </a:r>
            <a:endParaRPr lang="en-US" altLang="ko-KR" sz="3600" b="1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7" name="직사각형 16">
            <a:extLst>
              <a:ext uri="{FF2B5EF4-FFF2-40B4-BE49-F238E27FC236}">
                <a16:creationId xmlns:a16="http://schemas.microsoft.com/office/drawing/2014/main" id="{4C3FEBB3-D399-4AC0-A1F3-5C9353EA7F6A}"/>
              </a:ext>
            </a:extLst>
          </p:cNvPr>
          <p:cNvSpPr/>
          <p:nvPr/>
        </p:nvSpPr>
        <p:spPr>
          <a:xfrm>
            <a:off x="7260879" y="4758200"/>
            <a:ext cx="4517680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Arial" pitchFamily="34" charset="0"/>
              </a:rPr>
              <a:t>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من امیدوارم و معتقدم که این الگو زمان، پول و اعتبار شما را جلب کند.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Arial" pitchFamily="34" charset="0"/>
            </a:endParaRPr>
          </a:p>
        </p:txBody>
      </p:sp>
      <p:sp>
        <p:nvSpPr>
          <p:cNvPr id="18" name="직사각형 17">
            <a:extLst>
              <a:ext uri="{FF2B5EF4-FFF2-40B4-BE49-F238E27FC236}">
                <a16:creationId xmlns:a16="http://schemas.microsoft.com/office/drawing/2014/main" id="{E815311B-ED6E-4260-A931-AF077F015D98}"/>
              </a:ext>
            </a:extLst>
          </p:cNvPr>
          <p:cNvSpPr/>
          <p:nvPr/>
        </p:nvSpPr>
        <p:spPr>
          <a:xfrm>
            <a:off x="8742150" y="559046"/>
            <a:ext cx="3036409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fa-IR" altLang="ko-KR" sz="1400" b="1" dirty="0">
                <a:solidFill>
                  <a:schemeClr val="accent2"/>
                </a:solidFill>
                <a:cs typeface="Arial" pitchFamily="34" charset="0"/>
              </a:rPr>
              <a:t>مطالب در اینجا</a:t>
            </a:r>
            <a:endParaRPr lang="ko-KR" altLang="en-US" sz="1400" b="1" dirty="0">
              <a:solidFill>
                <a:schemeClr val="accent2"/>
              </a:solidFill>
              <a:cs typeface="Arial" pitchFamily="34" charset="0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F33E07D0-10A4-4A1B-AD3A-25546CC28830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62517351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16">
            <a:extLst>
              <a:ext uri="{FF2B5EF4-FFF2-40B4-BE49-F238E27FC236}">
                <a16:creationId xmlns:a16="http://schemas.microsoft.com/office/drawing/2014/main" id="{5C1BAAAD-CEE6-4985-9FB1-D21F81AB7B68}"/>
              </a:ext>
            </a:extLst>
          </p:cNvPr>
          <p:cNvSpPr/>
          <p:nvPr/>
        </p:nvSpPr>
        <p:spPr>
          <a:xfrm>
            <a:off x="862683" y="4095122"/>
            <a:ext cx="3312000" cy="187220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8" name="Rectangle 14">
            <a:extLst>
              <a:ext uri="{FF2B5EF4-FFF2-40B4-BE49-F238E27FC236}">
                <a16:creationId xmlns:a16="http://schemas.microsoft.com/office/drawing/2014/main" id="{7A504ADA-1BB0-463E-ABEE-8F076B92C9C0}"/>
              </a:ext>
            </a:extLst>
          </p:cNvPr>
          <p:cNvSpPr/>
          <p:nvPr/>
        </p:nvSpPr>
        <p:spPr>
          <a:xfrm>
            <a:off x="7920301" y="4095122"/>
            <a:ext cx="3312000" cy="1872208"/>
          </a:xfrm>
          <a:prstGeom prst="rect">
            <a:avLst/>
          </a:prstGeom>
          <a:solidFill>
            <a:schemeClr val="bg1"/>
          </a:solidFill>
          <a:ln w="19050">
            <a:solidFill>
              <a:schemeClr val="tx1">
                <a:lumMod val="75000"/>
                <a:lumOff val="2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3" name="Rectangle 5">
            <a:extLst>
              <a:ext uri="{FF2B5EF4-FFF2-40B4-BE49-F238E27FC236}">
                <a16:creationId xmlns:a16="http://schemas.microsoft.com/office/drawing/2014/main" id="{22AA10DF-F5D5-4B8C-85B5-03338AAEE09D}"/>
              </a:ext>
            </a:extLst>
          </p:cNvPr>
          <p:cNvSpPr/>
          <p:nvPr/>
        </p:nvSpPr>
        <p:spPr>
          <a:xfrm>
            <a:off x="4391492" y="4095122"/>
            <a:ext cx="3312000" cy="1872208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2C18CBD-26AE-480E-A96E-87AE46F276DE}"/>
              </a:ext>
            </a:extLst>
          </p:cNvPr>
          <p:cNvSpPr txBox="1"/>
          <p:nvPr/>
        </p:nvSpPr>
        <p:spPr>
          <a:xfrm>
            <a:off x="8478433" y="4921119"/>
            <a:ext cx="21957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8DFD015D-6239-45DA-B0F9-00B4590F5340}"/>
              </a:ext>
            </a:extLst>
          </p:cNvPr>
          <p:cNvSpPr txBox="1"/>
          <p:nvPr/>
        </p:nvSpPr>
        <p:spPr>
          <a:xfrm>
            <a:off x="1420815" y="4921119"/>
            <a:ext cx="2195736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6" name="Group 3">
            <a:extLst>
              <a:ext uri="{FF2B5EF4-FFF2-40B4-BE49-F238E27FC236}">
                <a16:creationId xmlns:a16="http://schemas.microsoft.com/office/drawing/2014/main" id="{9EE7705C-487C-454C-A853-EC08DE7C1FFB}"/>
              </a:ext>
            </a:extLst>
          </p:cNvPr>
          <p:cNvGrpSpPr/>
          <p:nvPr/>
        </p:nvGrpSpPr>
        <p:grpSpPr>
          <a:xfrm>
            <a:off x="4732815" y="4382105"/>
            <a:ext cx="2629354" cy="1298243"/>
            <a:chOff x="3366344" y="4442564"/>
            <a:chExt cx="2411760" cy="129824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E4A7EB8D-1428-4D42-A0E5-EB9F2A7D65CF}"/>
                </a:ext>
              </a:extLst>
            </p:cNvPr>
            <p:cNvSpPr txBox="1"/>
            <p:nvPr/>
          </p:nvSpPr>
          <p:spPr>
            <a:xfrm>
              <a:off x="3366344" y="4725144"/>
              <a:ext cx="2411760" cy="101566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6164554-FFB7-466C-B69E-6EC849644C76}"/>
                </a:ext>
              </a:extLst>
            </p:cNvPr>
            <p:cNvSpPr txBox="1"/>
            <p:nvPr/>
          </p:nvSpPr>
          <p:spPr>
            <a:xfrm>
              <a:off x="3366344" y="4442564"/>
              <a:ext cx="2411760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19" name="차트 18">
            <a:extLst>
              <a:ext uri="{FF2B5EF4-FFF2-40B4-BE49-F238E27FC236}">
                <a16:creationId xmlns:a16="http://schemas.microsoft.com/office/drawing/2014/main" id="{45AE080A-68B2-44D0-83BB-9EFD6FC6B5E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934951989"/>
              </p:ext>
            </p:extLst>
          </p:nvPr>
        </p:nvGraphicFramePr>
        <p:xfrm>
          <a:off x="862682" y="1618367"/>
          <a:ext cx="10488603" cy="232877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20" name="Rounded Rectangle 25">
            <a:extLst>
              <a:ext uri="{FF2B5EF4-FFF2-40B4-BE49-F238E27FC236}">
                <a16:creationId xmlns:a16="http://schemas.microsoft.com/office/drawing/2014/main" id="{942967AE-266B-48B4-A31F-C1567FC6CB28}"/>
              </a:ext>
            </a:extLst>
          </p:cNvPr>
          <p:cNvSpPr/>
          <p:nvPr/>
        </p:nvSpPr>
        <p:spPr>
          <a:xfrm>
            <a:off x="9370217" y="4369577"/>
            <a:ext cx="412168" cy="30205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1" name="Freeform 53">
            <a:extLst>
              <a:ext uri="{FF2B5EF4-FFF2-40B4-BE49-F238E27FC236}">
                <a16:creationId xmlns:a16="http://schemas.microsoft.com/office/drawing/2014/main" id="{C8B2C03F-8C09-402E-98E4-AAF0FD7FF96A}"/>
              </a:ext>
            </a:extLst>
          </p:cNvPr>
          <p:cNvSpPr/>
          <p:nvPr/>
        </p:nvSpPr>
        <p:spPr>
          <a:xfrm>
            <a:off x="2327949" y="4313451"/>
            <a:ext cx="382784" cy="39245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80220 w 2296986"/>
              <a:gd name="connsiteY0" fmla="*/ 1747818 h 2354521"/>
              <a:gd name="connsiteX1" fmla="*/ 1828126 w 2296986"/>
              <a:gd name="connsiteY1" fmla="*/ 1826304 h 2354521"/>
              <a:gd name="connsiteX2" fmla="*/ 1955684 w 2296986"/>
              <a:gd name="connsiteY2" fmla="*/ 2095900 h 2354521"/>
              <a:gd name="connsiteX3" fmla="*/ 1683117 w 2296986"/>
              <a:gd name="connsiteY3" fmla="*/ 1962549 h 2354521"/>
              <a:gd name="connsiteX4" fmla="*/ 1529193 w 2296986"/>
              <a:gd name="connsiteY4" fmla="*/ 2354521 h 2354521"/>
              <a:gd name="connsiteX5" fmla="*/ 1381062 w 2296986"/>
              <a:gd name="connsiteY5" fmla="*/ 2120816 h 2354521"/>
              <a:gd name="connsiteX6" fmla="*/ 1496122 w 2296986"/>
              <a:gd name="connsiteY6" fmla="*/ 1788127 h 2354521"/>
              <a:gd name="connsiteX7" fmla="*/ 910069 w 2296986"/>
              <a:gd name="connsiteY7" fmla="*/ 1225390 h 2354521"/>
              <a:gd name="connsiteX8" fmla="*/ 415531 w 2296986"/>
              <a:gd name="connsiteY8" fmla="*/ 2322212 h 2354521"/>
              <a:gd name="connsiteX9" fmla="*/ 293764 w 2296986"/>
              <a:gd name="connsiteY9" fmla="*/ 2052845 h 2354521"/>
              <a:gd name="connsiteX10" fmla="*/ 497994 w 2296986"/>
              <a:gd name="connsiteY10" fmla="*/ 836420 h 2354521"/>
              <a:gd name="connsiteX11" fmla="*/ 11747 w 2296986"/>
              <a:gd name="connsiteY11" fmla="*/ 5505 h 2354521"/>
              <a:gd name="connsiteX12" fmla="*/ 772299 w 2296986"/>
              <a:gd name="connsiteY12" fmla="*/ 578452 h 2354521"/>
              <a:gd name="connsiteX13" fmla="*/ 2042020 w 2296986"/>
              <a:gd name="connsiteY13" fmla="*/ 514597 h 2354521"/>
              <a:gd name="connsiteX14" fmla="*/ 2296986 w 2296986"/>
              <a:gd name="connsiteY14" fmla="*/ 662729 h 2354521"/>
              <a:gd name="connsiteX15" fmla="*/ 1125486 w 2296986"/>
              <a:gd name="connsiteY15" fmla="*/ 1004182 h 2354521"/>
              <a:gd name="connsiteX16" fmla="*/ 1677097 w 2296986"/>
              <a:gd name="connsiteY16" fmla="*/ 1608523 h 2354521"/>
              <a:gd name="connsiteX17" fmla="*/ 2095511 w 2296986"/>
              <a:gd name="connsiteY17" fmla="*/ 1557316 h 2354521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910069 w 2296986"/>
              <a:gd name="connsiteY7" fmla="*/ 1225483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125486 w 2296986"/>
              <a:gd name="connsiteY15" fmla="*/ 1004275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80220 w 2296986"/>
              <a:gd name="connsiteY0" fmla="*/ 1747911 h 2354614"/>
              <a:gd name="connsiteX1" fmla="*/ 1828126 w 2296986"/>
              <a:gd name="connsiteY1" fmla="*/ 1826397 h 2354614"/>
              <a:gd name="connsiteX2" fmla="*/ 1955684 w 2296986"/>
              <a:gd name="connsiteY2" fmla="*/ 2095993 h 2354614"/>
              <a:gd name="connsiteX3" fmla="*/ 1683117 w 2296986"/>
              <a:gd name="connsiteY3" fmla="*/ 1962642 h 2354614"/>
              <a:gd name="connsiteX4" fmla="*/ 1529193 w 2296986"/>
              <a:gd name="connsiteY4" fmla="*/ 2354614 h 2354614"/>
              <a:gd name="connsiteX5" fmla="*/ 1381062 w 2296986"/>
              <a:gd name="connsiteY5" fmla="*/ 2120909 h 2354614"/>
              <a:gd name="connsiteX6" fmla="*/ 1496122 w 2296986"/>
              <a:gd name="connsiteY6" fmla="*/ 1788220 h 2354614"/>
              <a:gd name="connsiteX7" fmla="*/ 864075 w 2296986"/>
              <a:gd name="connsiteY7" fmla="*/ 1325138 h 2354614"/>
              <a:gd name="connsiteX8" fmla="*/ 415531 w 2296986"/>
              <a:gd name="connsiteY8" fmla="*/ 2322305 h 2354614"/>
              <a:gd name="connsiteX9" fmla="*/ 293764 w 2296986"/>
              <a:gd name="connsiteY9" fmla="*/ 2052938 h 2354614"/>
              <a:gd name="connsiteX10" fmla="*/ 497994 w 2296986"/>
              <a:gd name="connsiteY10" fmla="*/ 836513 h 2354614"/>
              <a:gd name="connsiteX11" fmla="*/ 11747 w 2296986"/>
              <a:gd name="connsiteY11" fmla="*/ 5598 h 2354614"/>
              <a:gd name="connsiteX12" fmla="*/ 841291 w 2296986"/>
              <a:gd name="connsiteY12" fmla="*/ 570880 h 2354614"/>
              <a:gd name="connsiteX13" fmla="*/ 2042020 w 2296986"/>
              <a:gd name="connsiteY13" fmla="*/ 514690 h 2354614"/>
              <a:gd name="connsiteX14" fmla="*/ 2296986 w 2296986"/>
              <a:gd name="connsiteY14" fmla="*/ 662822 h 2354614"/>
              <a:gd name="connsiteX15" fmla="*/ 1209809 w 2296986"/>
              <a:gd name="connsiteY15" fmla="*/ 996610 h 2354614"/>
              <a:gd name="connsiteX16" fmla="*/ 1677097 w 2296986"/>
              <a:gd name="connsiteY16" fmla="*/ 1608616 h 2354614"/>
              <a:gd name="connsiteX17" fmla="*/ 2095511 w 2296986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63683 w 2296594"/>
              <a:gd name="connsiteY7" fmla="*/ 1325138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  <a:gd name="connsiteX0" fmla="*/ 2279828 w 2296594"/>
              <a:gd name="connsiteY0" fmla="*/ 1747911 h 2354614"/>
              <a:gd name="connsiteX1" fmla="*/ 1827734 w 2296594"/>
              <a:gd name="connsiteY1" fmla="*/ 1826397 h 2354614"/>
              <a:gd name="connsiteX2" fmla="*/ 1955292 w 2296594"/>
              <a:gd name="connsiteY2" fmla="*/ 2095993 h 2354614"/>
              <a:gd name="connsiteX3" fmla="*/ 1682725 w 2296594"/>
              <a:gd name="connsiteY3" fmla="*/ 1962642 h 2354614"/>
              <a:gd name="connsiteX4" fmla="*/ 1528801 w 2296594"/>
              <a:gd name="connsiteY4" fmla="*/ 2354614 h 2354614"/>
              <a:gd name="connsiteX5" fmla="*/ 1380670 w 2296594"/>
              <a:gd name="connsiteY5" fmla="*/ 2120909 h 2354614"/>
              <a:gd name="connsiteX6" fmla="*/ 1495730 w 2296594"/>
              <a:gd name="connsiteY6" fmla="*/ 1788220 h 2354614"/>
              <a:gd name="connsiteX7" fmla="*/ 856016 w 2296594"/>
              <a:gd name="connsiteY7" fmla="*/ 1302141 h 2354614"/>
              <a:gd name="connsiteX8" fmla="*/ 415139 w 2296594"/>
              <a:gd name="connsiteY8" fmla="*/ 2322305 h 2354614"/>
              <a:gd name="connsiteX9" fmla="*/ 293372 w 2296594"/>
              <a:gd name="connsiteY9" fmla="*/ 2052938 h 2354614"/>
              <a:gd name="connsiteX10" fmla="*/ 512934 w 2296594"/>
              <a:gd name="connsiteY10" fmla="*/ 874842 h 2354614"/>
              <a:gd name="connsiteX11" fmla="*/ 11355 w 2296594"/>
              <a:gd name="connsiteY11" fmla="*/ 5598 h 2354614"/>
              <a:gd name="connsiteX12" fmla="*/ 840899 w 2296594"/>
              <a:gd name="connsiteY12" fmla="*/ 570880 h 2354614"/>
              <a:gd name="connsiteX13" fmla="*/ 2041628 w 2296594"/>
              <a:gd name="connsiteY13" fmla="*/ 514690 h 2354614"/>
              <a:gd name="connsiteX14" fmla="*/ 2296594 w 2296594"/>
              <a:gd name="connsiteY14" fmla="*/ 662822 h 2354614"/>
              <a:gd name="connsiteX15" fmla="*/ 1209417 w 2296594"/>
              <a:gd name="connsiteY15" fmla="*/ 996610 h 2354614"/>
              <a:gd name="connsiteX16" fmla="*/ 1676705 w 2296594"/>
              <a:gd name="connsiteY16" fmla="*/ 1608616 h 2354614"/>
              <a:gd name="connsiteX17" fmla="*/ 2095119 w 2296594"/>
              <a:gd name="connsiteY17" fmla="*/ 1557409 h 23546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594" h="2354614">
                <a:moveTo>
                  <a:pt x="2279828" y="1747911"/>
                </a:moveTo>
                <a:lnTo>
                  <a:pt x="1827734" y="1826397"/>
                </a:lnTo>
                <a:cubicBezTo>
                  <a:pt x="1873911" y="1907728"/>
                  <a:pt x="1985925" y="2047581"/>
                  <a:pt x="1955292" y="2095993"/>
                </a:cubicBezTo>
                <a:cubicBezTo>
                  <a:pt x="1897354" y="2139325"/>
                  <a:pt x="1773581" y="2007092"/>
                  <a:pt x="1682725" y="1962642"/>
                </a:cubicBezTo>
                <a:lnTo>
                  <a:pt x="1528801" y="2354614"/>
                </a:lnTo>
                <a:lnTo>
                  <a:pt x="1380670" y="2120909"/>
                </a:lnTo>
                <a:lnTo>
                  <a:pt x="1495730" y="1788220"/>
                </a:lnTo>
                <a:lnTo>
                  <a:pt x="856016" y="1302141"/>
                </a:lnTo>
                <a:lnTo>
                  <a:pt x="415139" y="2322305"/>
                </a:lnTo>
                <a:lnTo>
                  <a:pt x="293372" y="2052938"/>
                </a:lnTo>
                <a:cubicBezTo>
                  <a:pt x="369114" y="1624466"/>
                  <a:pt x="437192" y="1303314"/>
                  <a:pt x="512934" y="874842"/>
                </a:cubicBezTo>
                <a:cubicBezTo>
                  <a:pt x="317583" y="650129"/>
                  <a:pt x="-71270" y="102295"/>
                  <a:pt x="11355" y="5598"/>
                </a:cubicBezTo>
                <a:cubicBezTo>
                  <a:pt x="111253" y="-52136"/>
                  <a:pt x="623957" y="350637"/>
                  <a:pt x="840899" y="570880"/>
                </a:cubicBezTo>
                <a:lnTo>
                  <a:pt x="2041628" y="514690"/>
                </a:lnTo>
                <a:lnTo>
                  <a:pt x="2296594" y="662822"/>
                </a:lnTo>
                <a:lnTo>
                  <a:pt x="1209417" y="996610"/>
                </a:lnTo>
                <a:lnTo>
                  <a:pt x="1676705" y="1608616"/>
                </a:lnTo>
                <a:cubicBezTo>
                  <a:pt x="1795450" y="1589109"/>
                  <a:pt x="2095119" y="1557409"/>
                  <a:pt x="2095119" y="1557409"/>
                </a:cubicBezTo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787644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>
            <a:extLst>
              <a:ext uri="{FF2B5EF4-FFF2-40B4-BE49-F238E27FC236}">
                <a16:creationId xmlns:a16="http://schemas.microsoft.com/office/drawing/2014/main" id="{857649E7-8FB7-4351-8835-562A64566801}"/>
              </a:ext>
            </a:extLst>
          </p:cNvPr>
          <p:cNvSpPr txBox="1"/>
          <p:nvPr/>
        </p:nvSpPr>
        <p:spPr>
          <a:xfrm>
            <a:off x="4998720" y="694669"/>
            <a:ext cx="6374177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 این قالب پاورپوینت دارای طراحی تمیز و خنثی است که می تواند با هر محتوایی سازگار شود و بخش های مختلف بازار را برآورده کند. با این تعداد اسلاید می توانید یک پاورپوینت کامل ارائه دهید که به بهترین وجه مطابق با نیازهای شما باشد.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این قالب پاورپوینت دارای طراحی تمیز و خنثی است که می تواند با هر محتوایی سازگار شود و بخش های مختلف بازار را برآورده کند.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C43C813E-8EAA-4AC7-BF27-5F1AFFFDD869}"/>
              </a:ext>
            </a:extLst>
          </p:cNvPr>
          <p:cNvSpPr txBox="1"/>
          <p:nvPr/>
        </p:nvSpPr>
        <p:spPr>
          <a:xfrm>
            <a:off x="10490392" y="4614524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45%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F7827D5-C6CA-48B7-A3FC-0A6EF27F30FA}"/>
              </a:ext>
            </a:extLst>
          </p:cNvPr>
          <p:cNvSpPr txBox="1"/>
          <p:nvPr/>
        </p:nvSpPr>
        <p:spPr>
          <a:xfrm>
            <a:off x="758393" y="4614524"/>
            <a:ext cx="866638" cy="46166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30%</a:t>
            </a:r>
            <a:endParaRPr lang="ko-KR" altLang="en-US" sz="2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297">
            <a:extLst>
              <a:ext uri="{FF2B5EF4-FFF2-40B4-BE49-F238E27FC236}">
                <a16:creationId xmlns:a16="http://schemas.microsoft.com/office/drawing/2014/main" id="{EB3EB3C2-3FF4-4E00-82B7-2299C3AF1F56}"/>
              </a:ext>
            </a:extLst>
          </p:cNvPr>
          <p:cNvGrpSpPr/>
          <p:nvPr/>
        </p:nvGrpSpPr>
        <p:grpSpPr>
          <a:xfrm>
            <a:off x="718666" y="5009169"/>
            <a:ext cx="2448000" cy="1084357"/>
            <a:chOff x="4473971" y="3861048"/>
            <a:chExt cx="1366328" cy="1084357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401DD66F-7531-4419-9F03-536AABE70D2D}"/>
                </a:ext>
              </a:extLst>
            </p:cNvPr>
            <p:cNvSpPr txBox="1"/>
            <p:nvPr/>
          </p:nvSpPr>
          <p:spPr>
            <a:xfrm>
              <a:off x="4473971" y="4114408"/>
              <a:ext cx="1366328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18B43A40-0EAB-49CB-A65A-5DFC3933A242}"/>
                </a:ext>
              </a:extLst>
            </p:cNvPr>
            <p:cNvSpPr txBox="1"/>
            <p:nvPr/>
          </p:nvSpPr>
          <p:spPr>
            <a:xfrm>
              <a:off x="4473971" y="3861048"/>
              <a:ext cx="136632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300">
            <a:extLst>
              <a:ext uri="{FF2B5EF4-FFF2-40B4-BE49-F238E27FC236}">
                <a16:creationId xmlns:a16="http://schemas.microsoft.com/office/drawing/2014/main" id="{55C8F416-780C-4424-8E63-2D347073EAC9}"/>
              </a:ext>
            </a:extLst>
          </p:cNvPr>
          <p:cNvGrpSpPr/>
          <p:nvPr/>
        </p:nvGrpSpPr>
        <p:grpSpPr>
          <a:xfrm>
            <a:off x="9003627" y="5009169"/>
            <a:ext cx="2448002" cy="1084357"/>
            <a:chOff x="4473970" y="3861048"/>
            <a:chExt cx="1405234" cy="1084357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3F952B3-C2C8-4254-AAD8-B4399F8E143E}"/>
                </a:ext>
              </a:extLst>
            </p:cNvPr>
            <p:cNvSpPr txBox="1"/>
            <p:nvPr/>
          </p:nvSpPr>
          <p:spPr>
            <a:xfrm>
              <a:off x="4473970" y="4114408"/>
              <a:ext cx="140523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این قالب پاورپوینت دارای طراحی تمیز و خنثی است که می تواند با هر محتوایی سازگار شود و بخش های مختلف بازار را برآورده کند.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1B2F7417-FCD6-4FE0-AE07-5A8A073CC29E}"/>
                </a:ext>
              </a:extLst>
            </p:cNvPr>
            <p:cNvSpPr txBox="1"/>
            <p:nvPr/>
          </p:nvSpPr>
          <p:spPr>
            <a:xfrm>
              <a:off x="4473971" y="3861048"/>
              <a:ext cx="140523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Oval 303">
            <a:extLst>
              <a:ext uri="{FF2B5EF4-FFF2-40B4-BE49-F238E27FC236}">
                <a16:creationId xmlns:a16="http://schemas.microsoft.com/office/drawing/2014/main" id="{2142AFFC-CCFF-4D00-9025-BD8A17F80277}"/>
              </a:ext>
            </a:extLst>
          </p:cNvPr>
          <p:cNvSpPr/>
          <p:nvPr/>
        </p:nvSpPr>
        <p:spPr>
          <a:xfrm>
            <a:off x="819103" y="3707576"/>
            <a:ext cx="762595" cy="762595"/>
          </a:xfrm>
          <a:prstGeom prst="ellipse">
            <a:avLst/>
          </a:prstGeom>
          <a:solidFill>
            <a:schemeClr val="accent2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Oval 304">
            <a:extLst>
              <a:ext uri="{FF2B5EF4-FFF2-40B4-BE49-F238E27FC236}">
                <a16:creationId xmlns:a16="http://schemas.microsoft.com/office/drawing/2014/main" id="{002B4E8F-BD68-4DF7-8AC4-EB232AE34923}"/>
              </a:ext>
            </a:extLst>
          </p:cNvPr>
          <p:cNvSpPr/>
          <p:nvPr/>
        </p:nvSpPr>
        <p:spPr>
          <a:xfrm>
            <a:off x="10542415" y="3707576"/>
            <a:ext cx="762595" cy="762595"/>
          </a:xfrm>
          <a:prstGeom prst="ellipse">
            <a:avLst/>
          </a:prstGeom>
          <a:solidFill>
            <a:schemeClr val="accent3"/>
          </a:solidFill>
          <a:ln w="508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3ECA554-21A3-455A-B12F-08B47C4C1D48}"/>
              </a:ext>
            </a:extLst>
          </p:cNvPr>
          <p:cNvSpPr txBox="1"/>
          <p:nvPr/>
        </p:nvSpPr>
        <p:spPr>
          <a:xfrm>
            <a:off x="3011922" y="1131421"/>
            <a:ext cx="209764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a-IR" altLang="ko-KR" sz="32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طراحی اینفوگرافیک</a:t>
            </a:r>
          </a:p>
          <a:p>
            <a:pPr algn="l"/>
            <a:r>
              <a:rPr lang="fa-IR" altLang="ko-KR" sz="32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 نقشه جهان</a:t>
            </a:r>
            <a:endParaRPr lang="en-US" altLang="ko-KR" sz="3200" b="1" dirty="0">
              <a:solidFill>
                <a:schemeClr val="tx1">
                  <a:lumMod val="75000"/>
                  <a:lumOff val="2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24" name="Rounded Rectangle 27">
            <a:extLst>
              <a:ext uri="{FF2B5EF4-FFF2-40B4-BE49-F238E27FC236}">
                <a16:creationId xmlns:a16="http://schemas.microsoft.com/office/drawing/2014/main" id="{18D44EC2-EAEB-4A96-AC35-B7F44C799FA6}"/>
              </a:ext>
            </a:extLst>
          </p:cNvPr>
          <p:cNvSpPr/>
          <p:nvPr/>
        </p:nvSpPr>
        <p:spPr>
          <a:xfrm>
            <a:off x="1011915" y="3935732"/>
            <a:ext cx="346396" cy="266079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5" name="Rounded Rectangle 7">
            <a:extLst>
              <a:ext uri="{FF2B5EF4-FFF2-40B4-BE49-F238E27FC236}">
                <a16:creationId xmlns:a16="http://schemas.microsoft.com/office/drawing/2014/main" id="{1A32A6E5-BEE5-4F02-8368-3ADC4CAAC0E8}"/>
              </a:ext>
            </a:extLst>
          </p:cNvPr>
          <p:cNvSpPr/>
          <p:nvPr/>
        </p:nvSpPr>
        <p:spPr>
          <a:xfrm>
            <a:off x="10774121" y="3935923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grpSp>
        <p:nvGrpSpPr>
          <p:cNvPr id="27" name="Group 10">
            <a:extLst>
              <a:ext uri="{FF2B5EF4-FFF2-40B4-BE49-F238E27FC236}">
                <a16:creationId xmlns:a16="http://schemas.microsoft.com/office/drawing/2014/main" id="{63301642-9D0C-4CED-B970-D2B95709C24B}"/>
              </a:ext>
            </a:extLst>
          </p:cNvPr>
          <p:cNvGrpSpPr/>
          <p:nvPr/>
        </p:nvGrpSpPr>
        <p:grpSpPr>
          <a:xfrm>
            <a:off x="1395709" y="805211"/>
            <a:ext cx="2244474" cy="2459034"/>
            <a:chOff x="3007364" y="818147"/>
            <a:chExt cx="1372132" cy="1503300"/>
          </a:xfrm>
          <a:solidFill>
            <a:schemeClr val="accent2"/>
          </a:solidFill>
        </p:grpSpPr>
        <p:sp>
          <p:nvSpPr>
            <p:cNvPr id="28" name="Freeform 11">
              <a:extLst>
                <a:ext uri="{FF2B5EF4-FFF2-40B4-BE49-F238E27FC236}">
                  <a16:creationId xmlns:a16="http://schemas.microsoft.com/office/drawing/2014/main" id="{6307741F-F6F6-4DE6-8259-13A197217F44}"/>
                </a:ext>
              </a:extLst>
            </p:cNvPr>
            <p:cNvSpPr/>
            <p:nvPr/>
          </p:nvSpPr>
          <p:spPr>
            <a:xfrm>
              <a:off x="3097129" y="818147"/>
              <a:ext cx="1282367" cy="1503300"/>
            </a:xfrm>
            <a:custGeom>
              <a:avLst/>
              <a:gdLst>
                <a:gd name="connsiteX0" fmla="*/ 1188269 w 1282367"/>
                <a:gd name="connsiteY0" fmla="*/ 1133483 h 1503300"/>
                <a:gd name="connsiteX1" fmla="*/ 1282367 w 1282367"/>
                <a:gd name="connsiteY1" fmla="*/ 1133483 h 1503300"/>
                <a:gd name="connsiteX2" fmla="*/ 1282367 w 1282367"/>
                <a:gd name="connsiteY2" fmla="*/ 1503300 h 1503300"/>
                <a:gd name="connsiteX3" fmla="*/ 0 w 1282367"/>
                <a:gd name="connsiteY3" fmla="*/ 1503300 h 1503300"/>
                <a:gd name="connsiteX4" fmla="*/ 0 w 1282367"/>
                <a:gd name="connsiteY4" fmla="*/ 1420086 h 1503300"/>
                <a:gd name="connsiteX5" fmla="*/ 1188269 w 1282367"/>
                <a:gd name="connsiteY5" fmla="*/ 1420086 h 1503300"/>
                <a:gd name="connsiteX6" fmla="*/ 0 w 1282367"/>
                <a:gd name="connsiteY6" fmla="*/ 0 h 1503300"/>
                <a:gd name="connsiteX7" fmla="*/ 1282367 w 1282367"/>
                <a:gd name="connsiteY7" fmla="*/ 0 h 1503300"/>
                <a:gd name="connsiteX8" fmla="*/ 1282367 w 1282367"/>
                <a:gd name="connsiteY8" fmla="*/ 219083 h 1503300"/>
                <a:gd name="connsiteX9" fmla="*/ 1188269 w 1282367"/>
                <a:gd name="connsiteY9" fmla="*/ 219083 h 1503300"/>
                <a:gd name="connsiteX10" fmla="*/ 1188269 w 1282367"/>
                <a:gd name="connsiteY10" fmla="*/ 105212 h 1503300"/>
                <a:gd name="connsiteX11" fmla="*/ 0 w 1282367"/>
                <a:gd name="connsiteY11" fmla="*/ 105212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2367" h="1503300">
                  <a:moveTo>
                    <a:pt x="1188269" y="1133483"/>
                  </a:moveTo>
                  <a:lnTo>
                    <a:pt x="1282367" y="1133483"/>
                  </a:lnTo>
                  <a:lnTo>
                    <a:pt x="1282367" y="1503300"/>
                  </a:lnTo>
                  <a:lnTo>
                    <a:pt x="0" y="1503300"/>
                  </a:lnTo>
                  <a:lnTo>
                    <a:pt x="0" y="1420086"/>
                  </a:lnTo>
                  <a:lnTo>
                    <a:pt x="1188269" y="1420086"/>
                  </a:lnTo>
                  <a:close/>
                  <a:moveTo>
                    <a:pt x="0" y="0"/>
                  </a:moveTo>
                  <a:lnTo>
                    <a:pt x="1282367" y="0"/>
                  </a:lnTo>
                  <a:lnTo>
                    <a:pt x="1282367" y="219083"/>
                  </a:lnTo>
                  <a:lnTo>
                    <a:pt x="1188269" y="219083"/>
                  </a:lnTo>
                  <a:lnTo>
                    <a:pt x="1188269" y="105212"/>
                  </a:lnTo>
                  <a:lnTo>
                    <a:pt x="0" y="105212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9" name="Freeform 12">
              <a:extLst>
                <a:ext uri="{FF2B5EF4-FFF2-40B4-BE49-F238E27FC236}">
                  <a16:creationId xmlns:a16="http://schemas.microsoft.com/office/drawing/2014/main" id="{4474EEFF-8553-4D4A-92C1-1DE15C86F071}"/>
                </a:ext>
              </a:extLst>
            </p:cNvPr>
            <p:cNvSpPr/>
            <p:nvPr/>
          </p:nvSpPr>
          <p:spPr>
            <a:xfrm>
              <a:off x="3007364" y="818147"/>
              <a:ext cx="534870" cy="1503300"/>
            </a:xfrm>
            <a:custGeom>
              <a:avLst/>
              <a:gdLst>
                <a:gd name="connsiteX0" fmla="*/ 0 w 534870"/>
                <a:gd name="connsiteY0" fmla="*/ 0 h 1503300"/>
                <a:gd name="connsiteX1" fmla="*/ 534870 w 534870"/>
                <a:gd name="connsiteY1" fmla="*/ 0 h 1503300"/>
                <a:gd name="connsiteX2" fmla="*/ 534870 w 534870"/>
                <a:gd name="connsiteY2" fmla="*/ 105212 h 1503300"/>
                <a:gd name="connsiteX3" fmla="*/ 95421 w 534870"/>
                <a:gd name="connsiteY3" fmla="*/ 105212 h 1503300"/>
                <a:gd name="connsiteX4" fmla="*/ 95421 w 534870"/>
                <a:gd name="connsiteY4" fmla="*/ 1420086 h 1503300"/>
                <a:gd name="connsiteX5" fmla="*/ 534870 w 534870"/>
                <a:gd name="connsiteY5" fmla="*/ 1420086 h 1503300"/>
                <a:gd name="connsiteX6" fmla="*/ 534870 w 534870"/>
                <a:gd name="connsiteY6" fmla="*/ 1503300 h 1503300"/>
                <a:gd name="connsiteX7" fmla="*/ 0 w 534870"/>
                <a:gd name="connsiteY7" fmla="*/ 1503300 h 1503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34870" h="1503300">
                  <a:moveTo>
                    <a:pt x="0" y="0"/>
                  </a:moveTo>
                  <a:lnTo>
                    <a:pt x="534870" y="0"/>
                  </a:lnTo>
                  <a:lnTo>
                    <a:pt x="534870" y="105212"/>
                  </a:lnTo>
                  <a:lnTo>
                    <a:pt x="95421" y="105212"/>
                  </a:lnTo>
                  <a:lnTo>
                    <a:pt x="95421" y="1420086"/>
                  </a:lnTo>
                  <a:lnTo>
                    <a:pt x="534870" y="1420086"/>
                  </a:lnTo>
                  <a:lnTo>
                    <a:pt x="534870" y="1503300"/>
                  </a:lnTo>
                  <a:lnTo>
                    <a:pt x="0" y="15033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13">
            <a:extLst>
              <a:ext uri="{FF2B5EF4-FFF2-40B4-BE49-F238E27FC236}">
                <a16:creationId xmlns:a16="http://schemas.microsoft.com/office/drawing/2014/main" id="{521C8C86-46B0-43AE-BE5B-E354BBB2C88E}"/>
              </a:ext>
            </a:extLst>
          </p:cNvPr>
          <p:cNvGrpSpPr/>
          <p:nvPr/>
        </p:nvGrpSpPr>
        <p:grpSpPr>
          <a:xfrm flipV="1">
            <a:off x="819103" y="570120"/>
            <a:ext cx="475301" cy="446630"/>
            <a:chOff x="2300733" y="2007958"/>
            <a:chExt cx="834252" cy="783928"/>
          </a:xfrm>
          <a:solidFill>
            <a:schemeClr val="accent2"/>
          </a:solidFill>
        </p:grpSpPr>
        <p:sp>
          <p:nvSpPr>
            <p:cNvPr id="31" name="Freeform 14">
              <a:extLst>
                <a:ext uri="{FF2B5EF4-FFF2-40B4-BE49-F238E27FC236}">
                  <a16:creationId xmlns:a16="http://schemas.microsoft.com/office/drawing/2014/main" id="{BE022B2B-1DE8-4D1A-91BA-452C07A3D108}"/>
                </a:ext>
              </a:extLst>
            </p:cNvPr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2" name="Freeform 15">
              <a:extLst>
                <a:ext uri="{FF2B5EF4-FFF2-40B4-BE49-F238E27FC236}">
                  <a16:creationId xmlns:a16="http://schemas.microsoft.com/office/drawing/2014/main" id="{8B5AABDB-F010-4C53-889B-1C0BDA7430D1}"/>
                </a:ext>
              </a:extLst>
            </p:cNvPr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3" name="Freeform 9">
            <a:extLst>
              <a:ext uri="{FF2B5EF4-FFF2-40B4-BE49-F238E27FC236}">
                <a16:creationId xmlns:a16="http://schemas.microsoft.com/office/drawing/2014/main" id="{41517115-66B9-475E-867C-DDE94D5F48B0}"/>
              </a:ext>
            </a:extLst>
          </p:cNvPr>
          <p:cNvSpPr>
            <a:spLocks noEditPoints="1"/>
          </p:cNvSpPr>
          <p:nvPr/>
        </p:nvSpPr>
        <p:spPr bwMode="auto">
          <a:xfrm>
            <a:off x="3828646" y="3429000"/>
            <a:ext cx="5120111" cy="3135621"/>
          </a:xfrm>
          <a:custGeom>
            <a:avLst/>
            <a:gdLst>
              <a:gd name="T0" fmla="*/ 3609 w 5720"/>
              <a:gd name="T1" fmla="*/ 2874 h 3503"/>
              <a:gd name="T2" fmla="*/ 5106 w 5720"/>
              <a:gd name="T3" fmla="*/ 1874 h 3503"/>
              <a:gd name="T4" fmla="*/ 5015 w 5720"/>
              <a:gd name="T5" fmla="*/ 1600 h 3503"/>
              <a:gd name="T6" fmla="*/ 5022 w 5720"/>
              <a:gd name="T7" fmla="*/ 1512 h 3503"/>
              <a:gd name="T8" fmla="*/ 4997 w 5720"/>
              <a:gd name="T9" fmla="*/ 1441 h 3503"/>
              <a:gd name="T10" fmla="*/ 3851 w 5720"/>
              <a:gd name="T11" fmla="*/ 701 h 3503"/>
              <a:gd name="T12" fmla="*/ 3740 w 5720"/>
              <a:gd name="T13" fmla="*/ 838 h 3503"/>
              <a:gd name="T14" fmla="*/ 3769 w 5720"/>
              <a:gd name="T15" fmla="*/ 1236 h 3503"/>
              <a:gd name="T16" fmla="*/ 3844 w 5720"/>
              <a:gd name="T17" fmla="*/ 954 h 3503"/>
              <a:gd name="T18" fmla="*/ 298 w 5720"/>
              <a:gd name="T19" fmla="*/ 240 h 3503"/>
              <a:gd name="T20" fmla="*/ 466 w 5720"/>
              <a:gd name="T21" fmla="*/ 185 h 3503"/>
              <a:gd name="T22" fmla="*/ 2104 w 5720"/>
              <a:gd name="T23" fmla="*/ 283 h 3503"/>
              <a:gd name="T24" fmla="*/ 3060 w 5720"/>
              <a:gd name="T25" fmla="*/ 354 h 3503"/>
              <a:gd name="T26" fmla="*/ 3537 w 5720"/>
              <a:gd name="T27" fmla="*/ 438 h 3503"/>
              <a:gd name="T28" fmla="*/ 3411 w 5720"/>
              <a:gd name="T29" fmla="*/ 594 h 3503"/>
              <a:gd name="T30" fmla="*/ 3731 w 5720"/>
              <a:gd name="T31" fmla="*/ 598 h 3503"/>
              <a:gd name="T32" fmla="*/ 4077 w 5720"/>
              <a:gd name="T33" fmla="*/ 643 h 3503"/>
              <a:gd name="T34" fmla="*/ 4128 w 5720"/>
              <a:gd name="T35" fmla="*/ 929 h 3503"/>
              <a:gd name="T36" fmla="*/ 4293 w 5720"/>
              <a:gd name="T37" fmla="*/ 1105 h 3503"/>
              <a:gd name="T38" fmla="*/ 4375 w 5720"/>
              <a:gd name="T39" fmla="*/ 1229 h 3503"/>
              <a:gd name="T40" fmla="*/ 4866 w 5720"/>
              <a:gd name="T41" fmla="*/ 800 h 3503"/>
              <a:gd name="T42" fmla="*/ 5313 w 5720"/>
              <a:gd name="T43" fmla="*/ 440 h 3503"/>
              <a:gd name="T44" fmla="*/ 5424 w 5720"/>
              <a:gd name="T45" fmla="*/ 127 h 3503"/>
              <a:gd name="T46" fmla="*/ 5678 w 5720"/>
              <a:gd name="T47" fmla="*/ 376 h 3503"/>
              <a:gd name="T48" fmla="*/ 5551 w 5720"/>
              <a:gd name="T49" fmla="*/ 600 h 3503"/>
              <a:gd name="T50" fmla="*/ 5446 w 5720"/>
              <a:gd name="T51" fmla="*/ 838 h 3503"/>
              <a:gd name="T52" fmla="*/ 5482 w 5720"/>
              <a:gd name="T53" fmla="*/ 970 h 3503"/>
              <a:gd name="T54" fmla="*/ 5197 w 5720"/>
              <a:gd name="T55" fmla="*/ 1183 h 3503"/>
              <a:gd name="T56" fmla="*/ 5140 w 5720"/>
              <a:gd name="T57" fmla="*/ 1434 h 3503"/>
              <a:gd name="T58" fmla="*/ 5155 w 5720"/>
              <a:gd name="T59" fmla="*/ 1538 h 3503"/>
              <a:gd name="T60" fmla="*/ 5073 w 5720"/>
              <a:gd name="T61" fmla="*/ 1600 h 3503"/>
              <a:gd name="T62" fmla="*/ 5064 w 5720"/>
              <a:gd name="T63" fmla="*/ 1701 h 3503"/>
              <a:gd name="T64" fmla="*/ 5133 w 5720"/>
              <a:gd name="T65" fmla="*/ 1976 h 3503"/>
              <a:gd name="T66" fmla="*/ 5048 w 5720"/>
              <a:gd name="T67" fmla="*/ 2083 h 3503"/>
              <a:gd name="T68" fmla="*/ 4797 w 5720"/>
              <a:gd name="T69" fmla="*/ 2347 h 3503"/>
              <a:gd name="T70" fmla="*/ 4669 w 5720"/>
              <a:gd name="T71" fmla="*/ 2505 h 3503"/>
              <a:gd name="T72" fmla="*/ 4768 w 5720"/>
              <a:gd name="T73" fmla="*/ 2923 h 3503"/>
              <a:gd name="T74" fmla="*/ 4909 w 5720"/>
              <a:gd name="T75" fmla="*/ 3414 h 3503"/>
              <a:gd name="T76" fmla="*/ 4702 w 5720"/>
              <a:gd name="T77" fmla="*/ 3350 h 3503"/>
              <a:gd name="T78" fmla="*/ 4549 w 5720"/>
              <a:gd name="T79" fmla="*/ 3112 h 3503"/>
              <a:gd name="T80" fmla="*/ 4197 w 5720"/>
              <a:gd name="T81" fmla="*/ 2905 h 3503"/>
              <a:gd name="T82" fmla="*/ 3875 w 5720"/>
              <a:gd name="T83" fmla="*/ 2863 h 3503"/>
              <a:gd name="T84" fmla="*/ 3706 w 5720"/>
              <a:gd name="T85" fmla="*/ 2885 h 3503"/>
              <a:gd name="T86" fmla="*/ 3713 w 5720"/>
              <a:gd name="T87" fmla="*/ 2952 h 3503"/>
              <a:gd name="T88" fmla="*/ 3733 w 5720"/>
              <a:gd name="T89" fmla="*/ 3043 h 3503"/>
              <a:gd name="T90" fmla="*/ 3582 w 5720"/>
              <a:gd name="T91" fmla="*/ 3038 h 3503"/>
              <a:gd name="T92" fmla="*/ 3326 w 5720"/>
              <a:gd name="T93" fmla="*/ 2989 h 3503"/>
              <a:gd name="T94" fmla="*/ 2886 w 5720"/>
              <a:gd name="T95" fmla="*/ 3140 h 3503"/>
              <a:gd name="T96" fmla="*/ 2855 w 5720"/>
              <a:gd name="T97" fmla="*/ 3160 h 3503"/>
              <a:gd name="T98" fmla="*/ 2758 w 5720"/>
              <a:gd name="T99" fmla="*/ 3334 h 3503"/>
              <a:gd name="T100" fmla="*/ 2657 w 5720"/>
              <a:gd name="T101" fmla="*/ 3458 h 3503"/>
              <a:gd name="T102" fmla="*/ 2264 w 5720"/>
              <a:gd name="T103" fmla="*/ 2936 h 3503"/>
              <a:gd name="T104" fmla="*/ 1884 w 5720"/>
              <a:gd name="T105" fmla="*/ 2901 h 3503"/>
              <a:gd name="T106" fmla="*/ 1378 w 5720"/>
              <a:gd name="T107" fmla="*/ 2652 h 3503"/>
              <a:gd name="T108" fmla="*/ 577 w 5720"/>
              <a:gd name="T109" fmla="*/ 2358 h 3503"/>
              <a:gd name="T110" fmla="*/ 344 w 5720"/>
              <a:gd name="T111" fmla="*/ 2047 h 3503"/>
              <a:gd name="T112" fmla="*/ 111 w 5720"/>
              <a:gd name="T113" fmla="*/ 1700 h 3503"/>
              <a:gd name="T114" fmla="*/ 84 w 5720"/>
              <a:gd name="T115" fmla="*/ 1530 h 3503"/>
              <a:gd name="T116" fmla="*/ 31 w 5720"/>
              <a:gd name="T117" fmla="*/ 1225 h 3503"/>
              <a:gd name="T118" fmla="*/ 98 w 5720"/>
              <a:gd name="T119" fmla="*/ 841 h 3503"/>
              <a:gd name="T120" fmla="*/ 280 w 5720"/>
              <a:gd name="T121" fmla="*/ 278 h 3503"/>
              <a:gd name="T122" fmla="*/ 433 w 5720"/>
              <a:gd name="T123" fmla="*/ 107 h 3503"/>
              <a:gd name="T124" fmla="*/ 466 w 5720"/>
              <a:gd name="T125" fmla="*/ 92 h 35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720" h="3503">
                <a:moveTo>
                  <a:pt x="3058" y="2983"/>
                </a:moveTo>
                <a:lnTo>
                  <a:pt x="3055" y="2989"/>
                </a:lnTo>
                <a:lnTo>
                  <a:pt x="3049" y="2992"/>
                </a:lnTo>
                <a:lnTo>
                  <a:pt x="3046" y="2996"/>
                </a:lnTo>
                <a:lnTo>
                  <a:pt x="3044" y="2998"/>
                </a:lnTo>
                <a:lnTo>
                  <a:pt x="3040" y="3000"/>
                </a:lnTo>
                <a:lnTo>
                  <a:pt x="3038" y="3003"/>
                </a:lnTo>
                <a:lnTo>
                  <a:pt x="3044" y="3009"/>
                </a:lnTo>
                <a:lnTo>
                  <a:pt x="3048" y="3016"/>
                </a:lnTo>
                <a:lnTo>
                  <a:pt x="3049" y="3023"/>
                </a:lnTo>
                <a:lnTo>
                  <a:pt x="3062" y="3020"/>
                </a:lnTo>
                <a:lnTo>
                  <a:pt x="3058" y="3009"/>
                </a:lnTo>
                <a:lnTo>
                  <a:pt x="3057" y="2998"/>
                </a:lnTo>
                <a:lnTo>
                  <a:pt x="3058" y="2989"/>
                </a:lnTo>
                <a:lnTo>
                  <a:pt x="3058" y="2983"/>
                </a:lnTo>
                <a:close/>
                <a:moveTo>
                  <a:pt x="4769" y="2972"/>
                </a:moveTo>
                <a:lnTo>
                  <a:pt x="4769" y="2976"/>
                </a:lnTo>
                <a:lnTo>
                  <a:pt x="4775" y="2981"/>
                </a:lnTo>
                <a:lnTo>
                  <a:pt x="4777" y="2987"/>
                </a:lnTo>
                <a:lnTo>
                  <a:pt x="4782" y="2992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4" y="2994"/>
                </a:lnTo>
                <a:lnTo>
                  <a:pt x="4786" y="2996"/>
                </a:lnTo>
                <a:lnTo>
                  <a:pt x="4786" y="2972"/>
                </a:lnTo>
                <a:lnTo>
                  <a:pt x="4769" y="2972"/>
                </a:lnTo>
                <a:close/>
                <a:moveTo>
                  <a:pt x="3617" y="2861"/>
                </a:moveTo>
                <a:lnTo>
                  <a:pt x="3613" y="2869"/>
                </a:lnTo>
                <a:lnTo>
                  <a:pt x="3609" y="2874"/>
                </a:lnTo>
                <a:lnTo>
                  <a:pt x="3604" y="2880"/>
                </a:lnTo>
                <a:lnTo>
                  <a:pt x="3597" y="2885"/>
                </a:lnTo>
                <a:lnTo>
                  <a:pt x="3597" y="2889"/>
                </a:lnTo>
                <a:lnTo>
                  <a:pt x="3637" y="2889"/>
                </a:lnTo>
                <a:lnTo>
                  <a:pt x="3640" y="2887"/>
                </a:lnTo>
                <a:lnTo>
                  <a:pt x="3642" y="2885"/>
                </a:lnTo>
                <a:lnTo>
                  <a:pt x="3648" y="2885"/>
                </a:lnTo>
                <a:lnTo>
                  <a:pt x="3653" y="2885"/>
                </a:lnTo>
                <a:lnTo>
                  <a:pt x="3655" y="2881"/>
                </a:lnTo>
                <a:lnTo>
                  <a:pt x="3657" y="2880"/>
                </a:lnTo>
                <a:lnTo>
                  <a:pt x="3658" y="2880"/>
                </a:lnTo>
                <a:lnTo>
                  <a:pt x="3660" y="2876"/>
                </a:lnTo>
                <a:lnTo>
                  <a:pt x="3660" y="2872"/>
                </a:lnTo>
                <a:lnTo>
                  <a:pt x="3648" y="2870"/>
                </a:lnTo>
                <a:lnTo>
                  <a:pt x="3638" y="2867"/>
                </a:lnTo>
                <a:lnTo>
                  <a:pt x="3629" y="2863"/>
                </a:lnTo>
                <a:lnTo>
                  <a:pt x="3617" y="2861"/>
                </a:lnTo>
                <a:close/>
                <a:moveTo>
                  <a:pt x="3875" y="2803"/>
                </a:moveTo>
                <a:lnTo>
                  <a:pt x="3875" y="2807"/>
                </a:lnTo>
                <a:lnTo>
                  <a:pt x="3875" y="2809"/>
                </a:lnTo>
                <a:lnTo>
                  <a:pt x="3877" y="2810"/>
                </a:lnTo>
                <a:lnTo>
                  <a:pt x="3877" y="2812"/>
                </a:lnTo>
                <a:lnTo>
                  <a:pt x="3878" y="2814"/>
                </a:lnTo>
                <a:lnTo>
                  <a:pt x="3878" y="2803"/>
                </a:lnTo>
                <a:lnTo>
                  <a:pt x="3875" y="2803"/>
                </a:lnTo>
                <a:close/>
                <a:moveTo>
                  <a:pt x="5124" y="1856"/>
                </a:moveTo>
                <a:lnTo>
                  <a:pt x="5120" y="1861"/>
                </a:lnTo>
                <a:lnTo>
                  <a:pt x="5118" y="1867"/>
                </a:lnTo>
                <a:lnTo>
                  <a:pt x="5115" y="1870"/>
                </a:lnTo>
                <a:lnTo>
                  <a:pt x="5111" y="1872"/>
                </a:lnTo>
                <a:lnTo>
                  <a:pt x="5106" y="1874"/>
                </a:lnTo>
                <a:lnTo>
                  <a:pt x="5100" y="1876"/>
                </a:lnTo>
                <a:lnTo>
                  <a:pt x="5095" y="1880"/>
                </a:lnTo>
                <a:lnTo>
                  <a:pt x="5095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7" y="1881"/>
                </a:lnTo>
                <a:lnTo>
                  <a:pt x="5098" y="1883"/>
                </a:lnTo>
                <a:lnTo>
                  <a:pt x="5098" y="1887"/>
                </a:lnTo>
                <a:lnTo>
                  <a:pt x="5109" y="1880"/>
                </a:lnTo>
                <a:lnTo>
                  <a:pt x="5120" y="1874"/>
                </a:lnTo>
                <a:lnTo>
                  <a:pt x="5135" y="1870"/>
                </a:lnTo>
                <a:lnTo>
                  <a:pt x="5137" y="1874"/>
                </a:lnTo>
                <a:lnTo>
                  <a:pt x="5138" y="1878"/>
                </a:lnTo>
                <a:lnTo>
                  <a:pt x="5140" y="1878"/>
                </a:lnTo>
                <a:lnTo>
                  <a:pt x="5140" y="1880"/>
                </a:lnTo>
                <a:lnTo>
                  <a:pt x="5144" y="1881"/>
                </a:lnTo>
                <a:lnTo>
                  <a:pt x="5148" y="1883"/>
                </a:lnTo>
                <a:lnTo>
                  <a:pt x="5148" y="1870"/>
                </a:lnTo>
                <a:lnTo>
                  <a:pt x="5153" y="1872"/>
                </a:lnTo>
                <a:lnTo>
                  <a:pt x="5157" y="1872"/>
                </a:lnTo>
                <a:lnTo>
                  <a:pt x="5160" y="1874"/>
                </a:lnTo>
                <a:lnTo>
                  <a:pt x="5164" y="1876"/>
                </a:lnTo>
                <a:lnTo>
                  <a:pt x="5160" y="1863"/>
                </a:lnTo>
                <a:lnTo>
                  <a:pt x="5148" y="1863"/>
                </a:lnTo>
                <a:lnTo>
                  <a:pt x="5137" y="1860"/>
                </a:lnTo>
                <a:lnTo>
                  <a:pt x="5124" y="1856"/>
                </a:lnTo>
                <a:close/>
                <a:moveTo>
                  <a:pt x="5011" y="1594"/>
                </a:moveTo>
                <a:lnTo>
                  <a:pt x="5011" y="1596"/>
                </a:lnTo>
                <a:lnTo>
                  <a:pt x="5013" y="1598"/>
                </a:lnTo>
                <a:lnTo>
                  <a:pt x="5015" y="1600"/>
                </a:lnTo>
                <a:lnTo>
                  <a:pt x="5017" y="1600"/>
                </a:lnTo>
                <a:lnTo>
                  <a:pt x="5020" y="1601"/>
                </a:lnTo>
                <a:lnTo>
                  <a:pt x="5020" y="1600"/>
                </a:lnTo>
                <a:lnTo>
                  <a:pt x="5018" y="1598"/>
                </a:lnTo>
                <a:lnTo>
                  <a:pt x="5015" y="1596"/>
                </a:lnTo>
                <a:lnTo>
                  <a:pt x="5013" y="1594"/>
                </a:lnTo>
                <a:lnTo>
                  <a:pt x="5011" y="1594"/>
                </a:lnTo>
                <a:close/>
                <a:moveTo>
                  <a:pt x="120" y="1520"/>
                </a:moveTo>
                <a:lnTo>
                  <a:pt x="120" y="1523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7"/>
                </a:lnTo>
                <a:lnTo>
                  <a:pt x="118" y="1529"/>
                </a:lnTo>
                <a:lnTo>
                  <a:pt x="120" y="1530"/>
                </a:lnTo>
                <a:lnTo>
                  <a:pt x="122" y="1534"/>
                </a:lnTo>
                <a:lnTo>
                  <a:pt x="124" y="1536"/>
                </a:lnTo>
                <a:lnTo>
                  <a:pt x="126" y="1538"/>
                </a:lnTo>
                <a:lnTo>
                  <a:pt x="128" y="1540"/>
                </a:lnTo>
                <a:lnTo>
                  <a:pt x="128" y="1534"/>
                </a:lnTo>
                <a:lnTo>
                  <a:pt x="126" y="1530"/>
                </a:lnTo>
                <a:lnTo>
                  <a:pt x="126" y="1527"/>
                </a:lnTo>
                <a:lnTo>
                  <a:pt x="126" y="1525"/>
                </a:lnTo>
                <a:lnTo>
                  <a:pt x="124" y="1523"/>
                </a:lnTo>
                <a:lnTo>
                  <a:pt x="120" y="1520"/>
                </a:lnTo>
                <a:close/>
                <a:moveTo>
                  <a:pt x="5017" y="1509"/>
                </a:moveTo>
                <a:lnTo>
                  <a:pt x="5018" y="1510"/>
                </a:lnTo>
                <a:lnTo>
                  <a:pt x="5018" y="1510"/>
                </a:lnTo>
                <a:lnTo>
                  <a:pt x="5020" y="1512"/>
                </a:lnTo>
                <a:lnTo>
                  <a:pt x="5020" y="1512"/>
                </a:lnTo>
                <a:lnTo>
                  <a:pt x="5024" y="1512"/>
                </a:lnTo>
                <a:lnTo>
                  <a:pt x="5022" y="1512"/>
                </a:lnTo>
                <a:lnTo>
                  <a:pt x="5022" y="1510"/>
                </a:lnTo>
                <a:lnTo>
                  <a:pt x="5020" y="1510"/>
                </a:lnTo>
                <a:lnTo>
                  <a:pt x="5018" y="1510"/>
                </a:lnTo>
                <a:lnTo>
                  <a:pt x="5017" y="1509"/>
                </a:lnTo>
                <a:close/>
                <a:moveTo>
                  <a:pt x="4991" y="1492"/>
                </a:moveTo>
                <a:lnTo>
                  <a:pt x="4995" y="1510"/>
                </a:lnTo>
                <a:lnTo>
                  <a:pt x="5000" y="1523"/>
                </a:lnTo>
                <a:lnTo>
                  <a:pt x="5006" y="1536"/>
                </a:lnTo>
                <a:lnTo>
                  <a:pt x="5011" y="1549"/>
                </a:lnTo>
                <a:lnTo>
                  <a:pt x="5015" y="1549"/>
                </a:lnTo>
                <a:lnTo>
                  <a:pt x="5017" y="1532"/>
                </a:lnTo>
                <a:lnTo>
                  <a:pt x="5008" y="1521"/>
                </a:lnTo>
                <a:lnTo>
                  <a:pt x="5002" y="1509"/>
                </a:lnTo>
                <a:lnTo>
                  <a:pt x="5000" y="1492"/>
                </a:lnTo>
                <a:lnTo>
                  <a:pt x="4991" y="1492"/>
                </a:lnTo>
                <a:close/>
                <a:moveTo>
                  <a:pt x="120" y="1467"/>
                </a:moveTo>
                <a:lnTo>
                  <a:pt x="122" y="1469"/>
                </a:lnTo>
                <a:lnTo>
                  <a:pt x="124" y="1470"/>
                </a:lnTo>
                <a:lnTo>
                  <a:pt x="126" y="1470"/>
                </a:lnTo>
                <a:lnTo>
                  <a:pt x="128" y="1469"/>
                </a:lnTo>
                <a:lnTo>
                  <a:pt x="131" y="1467"/>
                </a:lnTo>
                <a:lnTo>
                  <a:pt x="120" y="1467"/>
                </a:lnTo>
                <a:close/>
                <a:moveTo>
                  <a:pt x="4993" y="1429"/>
                </a:moveTo>
                <a:lnTo>
                  <a:pt x="4988" y="1452"/>
                </a:lnTo>
                <a:lnTo>
                  <a:pt x="4991" y="1456"/>
                </a:lnTo>
                <a:lnTo>
                  <a:pt x="4993" y="1460"/>
                </a:lnTo>
                <a:lnTo>
                  <a:pt x="4997" y="1465"/>
                </a:lnTo>
                <a:lnTo>
                  <a:pt x="5004" y="1465"/>
                </a:lnTo>
                <a:lnTo>
                  <a:pt x="5004" y="1461"/>
                </a:lnTo>
                <a:lnTo>
                  <a:pt x="4997" y="1452"/>
                </a:lnTo>
                <a:lnTo>
                  <a:pt x="4997" y="1441"/>
                </a:lnTo>
                <a:lnTo>
                  <a:pt x="5000" y="1429"/>
                </a:lnTo>
                <a:lnTo>
                  <a:pt x="4993" y="1429"/>
                </a:lnTo>
                <a:close/>
                <a:moveTo>
                  <a:pt x="3935" y="785"/>
                </a:moveTo>
                <a:lnTo>
                  <a:pt x="3935" y="789"/>
                </a:lnTo>
                <a:lnTo>
                  <a:pt x="3937" y="792"/>
                </a:lnTo>
                <a:lnTo>
                  <a:pt x="3937" y="794"/>
                </a:lnTo>
                <a:lnTo>
                  <a:pt x="3937" y="794"/>
                </a:lnTo>
                <a:lnTo>
                  <a:pt x="3937" y="794"/>
                </a:lnTo>
                <a:lnTo>
                  <a:pt x="3938" y="796"/>
                </a:lnTo>
                <a:lnTo>
                  <a:pt x="3942" y="798"/>
                </a:lnTo>
                <a:lnTo>
                  <a:pt x="3942" y="785"/>
                </a:lnTo>
                <a:lnTo>
                  <a:pt x="3935" y="785"/>
                </a:lnTo>
                <a:close/>
                <a:moveTo>
                  <a:pt x="3809" y="703"/>
                </a:moveTo>
                <a:lnTo>
                  <a:pt x="3806" y="712"/>
                </a:lnTo>
                <a:lnTo>
                  <a:pt x="3808" y="709"/>
                </a:lnTo>
                <a:lnTo>
                  <a:pt x="3809" y="707"/>
                </a:lnTo>
                <a:lnTo>
                  <a:pt x="3809" y="705"/>
                </a:lnTo>
                <a:lnTo>
                  <a:pt x="3809" y="705"/>
                </a:lnTo>
                <a:lnTo>
                  <a:pt x="3809" y="703"/>
                </a:lnTo>
                <a:close/>
                <a:moveTo>
                  <a:pt x="3918" y="660"/>
                </a:moveTo>
                <a:lnTo>
                  <a:pt x="3911" y="670"/>
                </a:lnTo>
                <a:lnTo>
                  <a:pt x="3900" y="676"/>
                </a:lnTo>
                <a:lnTo>
                  <a:pt x="3888" y="680"/>
                </a:lnTo>
                <a:lnTo>
                  <a:pt x="3875" y="680"/>
                </a:lnTo>
                <a:lnTo>
                  <a:pt x="3864" y="683"/>
                </a:lnTo>
                <a:lnTo>
                  <a:pt x="3853" y="692"/>
                </a:lnTo>
                <a:lnTo>
                  <a:pt x="3853" y="694"/>
                </a:lnTo>
                <a:lnTo>
                  <a:pt x="3853" y="696"/>
                </a:lnTo>
                <a:lnTo>
                  <a:pt x="3853" y="698"/>
                </a:lnTo>
                <a:lnTo>
                  <a:pt x="3853" y="700"/>
                </a:lnTo>
                <a:lnTo>
                  <a:pt x="3851" y="701"/>
                </a:lnTo>
                <a:lnTo>
                  <a:pt x="3849" y="703"/>
                </a:lnTo>
                <a:lnTo>
                  <a:pt x="3844" y="710"/>
                </a:lnTo>
                <a:lnTo>
                  <a:pt x="3838" y="716"/>
                </a:lnTo>
                <a:lnTo>
                  <a:pt x="3831" y="720"/>
                </a:lnTo>
                <a:lnTo>
                  <a:pt x="3826" y="725"/>
                </a:lnTo>
                <a:lnTo>
                  <a:pt x="3820" y="732"/>
                </a:lnTo>
                <a:lnTo>
                  <a:pt x="3804" y="732"/>
                </a:lnTo>
                <a:lnTo>
                  <a:pt x="3806" y="716"/>
                </a:lnTo>
                <a:lnTo>
                  <a:pt x="3800" y="716"/>
                </a:lnTo>
                <a:lnTo>
                  <a:pt x="3789" y="725"/>
                </a:lnTo>
                <a:lnTo>
                  <a:pt x="3778" y="730"/>
                </a:lnTo>
                <a:lnTo>
                  <a:pt x="3768" y="740"/>
                </a:lnTo>
                <a:lnTo>
                  <a:pt x="3764" y="752"/>
                </a:lnTo>
                <a:lnTo>
                  <a:pt x="3760" y="767"/>
                </a:lnTo>
                <a:lnTo>
                  <a:pt x="3757" y="781"/>
                </a:lnTo>
                <a:lnTo>
                  <a:pt x="3753" y="783"/>
                </a:lnTo>
                <a:lnTo>
                  <a:pt x="3749" y="787"/>
                </a:lnTo>
                <a:lnTo>
                  <a:pt x="3746" y="790"/>
                </a:lnTo>
                <a:lnTo>
                  <a:pt x="3742" y="792"/>
                </a:lnTo>
                <a:lnTo>
                  <a:pt x="3740" y="796"/>
                </a:lnTo>
                <a:lnTo>
                  <a:pt x="3735" y="832"/>
                </a:lnTo>
                <a:lnTo>
                  <a:pt x="3724" y="838"/>
                </a:lnTo>
                <a:lnTo>
                  <a:pt x="3715" y="849"/>
                </a:lnTo>
                <a:lnTo>
                  <a:pt x="3708" y="863"/>
                </a:lnTo>
                <a:lnTo>
                  <a:pt x="3702" y="878"/>
                </a:lnTo>
                <a:lnTo>
                  <a:pt x="3711" y="878"/>
                </a:lnTo>
                <a:lnTo>
                  <a:pt x="3711" y="872"/>
                </a:lnTo>
                <a:lnTo>
                  <a:pt x="3718" y="863"/>
                </a:lnTo>
                <a:lnTo>
                  <a:pt x="3726" y="852"/>
                </a:lnTo>
                <a:lnTo>
                  <a:pt x="3731" y="843"/>
                </a:lnTo>
                <a:lnTo>
                  <a:pt x="3740" y="838"/>
                </a:lnTo>
                <a:lnTo>
                  <a:pt x="3757" y="832"/>
                </a:lnTo>
                <a:lnTo>
                  <a:pt x="3760" y="841"/>
                </a:lnTo>
                <a:lnTo>
                  <a:pt x="3764" y="849"/>
                </a:lnTo>
                <a:lnTo>
                  <a:pt x="3769" y="854"/>
                </a:lnTo>
                <a:lnTo>
                  <a:pt x="3771" y="865"/>
                </a:lnTo>
                <a:lnTo>
                  <a:pt x="3762" y="881"/>
                </a:lnTo>
                <a:lnTo>
                  <a:pt x="3758" y="898"/>
                </a:lnTo>
                <a:lnTo>
                  <a:pt x="3760" y="912"/>
                </a:lnTo>
                <a:lnTo>
                  <a:pt x="3762" y="927"/>
                </a:lnTo>
                <a:lnTo>
                  <a:pt x="3760" y="941"/>
                </a:lnTo>
                <a:lnTo>
                  <a:pt x="3758" y="943"/>
                </a:lnTo>
                <a:lnTo>
                  <a:pt x="3755" y="947"/>
                </a:lnTo>
                <a:lnTo>
                  <a:pt x="3751" y="950"/>
                </a:lnTo>
                <a:lnTo>
                  <a:pt x="3748" y="952"/>
                </a:lnTo>
                <a:lnTo>
                  <a:pt x="3746" y="956"/>
                </a:lnTo>
                <a:lnTo>
                  <a:pt x="3744" y="958"/>
                </a:lnTo>
                <a:lnTo>
                  <a:pt x="3744" y="1001"/>
                </a:lnTo>
                <a:lnTo>
                  <a:pt x="3742" y="1020"/>
                </a:lnTo>
                <a:lnTo>
                  <a:pt x="3742" y="1043"/>
                </a:lnTo>
                <a:lnTo>
                  <a:pt x="3740" y="1069"/>
                </a:lnTo>
                <a:lnTo>
                  <a:pt x="3737" y="1089"/>
                </a:lnTo>
                <a:lnTo>
                  <a:pt x="3735" y="1103"/>
                </a:lnTo>
                <a:lnTo>
                  <a:pt x="3738" y="1109"/>
                </a:lnTo>
                <a:lnTo>
                  <a:pt x="3742" y="1114"/>
                </a:lnTo>
                <a:lnTo>
                  <a:pt x="3748" y="1120"/>
                </a:lnTo>
                <a:lnTo>
                  <a:pt x="3751" y="1125"/>
                </a:lnTo>
                <a:lnTo>
                  <a:pt x="3755" y="1130"/>
                </a:lnTo>
                <a:lnTo>
                  <a:pt x="3751" y="1163"/>
                </a:lnTo>
                <a:lnTo>
                  <a:pt x="3755" y="1187"/>
                </a:lnTo>
                <a:lnTo>
                  <a:pt x="3760" y="1212"/>
                </a:lnTo>
                <a:lnTo>
                  <a:pt x="3769" y="1236"/>
                </a:lnTo>
                <a:lnTo>
                  <a:pt x="3778" y="1258"/>
                </a:lnTo>
                <a:lnTo>
                  <a:pt x="3791" y="1272"/>
                </a:lnTo>
                <a:lnTo>
                  <a:pt x="3797" y="1276"/>
                </a:lnTo>
                <a:lnTo>
                  <a:pt x="3802" y="1278"/>
                </a:lnTo>
                <a:lnTo>
                  <a:pt x="3806" y="1278"/>
                </a:lnTo>
                <a:lnTo>
                  <a:pt x="3811" y="1276"/>
                </a:lnTo>
                <a:lnTo>
                  <a:pt x="3829" y="1270"/>
                </a:lnTo>
                <a:lnTo>
                  <a:pt x="3848" y="1261"/>
                </a:lnTo>
                <a:lnTo>
                  <a:pt x="3860" y="1252"/>
                </a:lnTo>
                <a:lnTo>
                  <a:pt x="3866" y="1241"/>
                </a:lnTo>
                <a:lnTo>
                  <a:pt x="3873" y="1223"/>
                </a:lnTo>
                <a:lnTo>
                  <a:pt x="3882" y="1200"/>
                </a:lnTo>
                <a:lnTo>
                  <a:pt x="3889" y="1176"/>
                </a:lnTo>
                <a:lnTo>
                  <a:pt x="3895" y="1150"/>
                </a:lnTo>
                <a:lnTo>
                  <a:pt x="3898" y="1129"/>
                </a:lnTo>
                <a:lnTo>
                  <a:pt x="3897" y="1110"/>
                </a:lnTo>
                <a:lnTo>
                  <a:pt x="3886" y="1078"/>
                </a:lnTo>
                <a:lnTo>
                  <a:pt x="3873" y="1047"/>
                </a:lnTo>
                <a:lnTo>
                  <a:pt x="3857" y="1018"/>
                </a:lnTo>
                <a:lnTo>
                  <a:pt x="3849" y="1018"/>
                </a:lnTo>
                <a:lnTo>
                  <a:pt x="3846" y="1005"/>
                </a:lnTo>
                <a:lnTo>
                  <a:pt x="3849" y="996"/>
                </a:lnTo>
                <a:lnTo>
                  <a:pt x="3853" y="985"/>
                </a:lnTo>
                <a:lnTo>
                  <a:pt x="3858" y="974"/>
                </a:lnTo>
                <a:lnTo>
                  <a:pt x="3857" y="961"/>
                </a:lnTo>
                <a:lnTo>
                  <a:pt x="3855" y="961"/>
                </a:lnTo>
                <a:lnTo>
                  <a:pt x="3853" y="960"/>
                </a:lnTo>
                <a:lnTo>
                  <a:pt x="3851" y="958"/>
                </a:lnTo>
                <a:lnTo>
                  <a:pt x="3848" y="956"/>
                </a:lnTo>
                <a:lnTo>
                  <a:pt x="3846" y="954"/>
                </a:lnTo>
                <a:lnTo>
                  <a:pt x="3844" y="954"/>
                </a:lnTo>
                <a:lnTo>
                  <a:pt x="3844" y="940"/>
                </a:lnTo>
                <a:lnTo>
                  <a:pt x="3851" y="927"/>
                </a:lnTo>
                <a:lnTo>
                  <a:pt x="3858" y="916"/>
                </a:lnTo>
                <a:lnTo>
                  <a:pt x="3866" y="905"/>
                </a:lnTo>
                <a:lnTo>
                  <a:pt x="3862" y="845"/>
                </a:lnTo>
                <a:lnTo>
                  <a:pt x="3877" y="838"/>
                </a:lnTo>
                <a:lnTo>
                  <a:pt x="3880" y="829"/>
                </a:lnTo>
                <a:lnTo>
                  <a:pt x="3880" y="820"/>
                </a:lnTo>
                <a:lnTo>
                  <a:pt x="3882" y="812"/>
                </a:lnTo>
                <a:lnTo>
                  <a:pt x="3886" y="805"/>
                </a:lnTo>
                <a:lnTo>
                  <a:pt x="3902" y="805"/>
                </a:lnTo>
                <a:lnTo>
                  <a:pt x="3909" y="781"/>
                </a:lnTo>
                <a:lnTo>
                  <a:pt x="3922" y="769"/>
                </a:lnTo>
                <a:lnTo>
                  <a:pt x="3938" y="758"/>
                </a:lnTo>
                <a:lnTo>
                  <a:pt x="3953" y="747"/>
                </a:lnTo>
                <a:lnTo>
                  <a:pt x="3968" y="736"/>
                </a:lnTo>
                <a:lnTo>
                  <a:pt x="3962" y="723"/>
                </a:lnTo>
                <a:lnTo>
                  <a:pt x="3964" y="709"/>
                </a:lnTo>
                <a:lnTo>
                  <a:pt x="3971" y="698"/>
                </a:lnTo>
                <a:lnTo>
                  <a:pt x="3980" y="689"/>
                </a:lnTo>
                <a:lnTo>
                  <a:pt x="3991" y="685"/>
                </a:lnTo>
                <a:lnTo>
                  <a:pt x="3991" y="680"/>
                </a:lnTo>
                <a:lnTo>
                  <a:pt x="3978" y="676"/>
                </a:lnTo>
                <a:lnTo>
                  <a:pt x="3966" y="670"/>
                </a:lnTo>
                <a:lnTo>
                  <a:pt x="3955" y="665"/>
                </a:lnTo>
                <a:lnTo>
                  <a:pt x="3938" y="661"/>
                </a:lnTo>
                <a:lnTo>
                  <a:pt x="3918" y="660"/>
                </a:lnTo>
                <a:close/>
                <a:moveTo>
                  <a:pt x="295" y="238"/>
                </a:moveTo>
                <a:lnTo>
                  <a:pt x="297" y="238"/>
                </a:lnTo>
                <a:lnTo>
                  <a:pt x="298" y="240"/>
                </a:lnTo>
                <a:lnTo>
                  <a:pt x="298" y="240"/>
                </a:lnTo>
                <a:lnTo>
                  <a:pt x="300" y="240"/>
                </a:lnTo>
                <a:lnTo>
                  <a:pt x="304" y="241"/>
                </a:lnTo>
                <a:lnTo>
                  <a:pt x="302" y="240"/>
                </a:lnTo>
                <a:lnTo>
                  <a:pt x="300" y="240"/>
                </a:lnTo>
                <a:lnTo>
                  <a:pt x="300" y="240"/>
                </a:lnTo>
                <a:lnTo>
                  <a:pt x="298" y="238"/>
                </a:lnTo>
                <a:lnTo>
                  <a:pt x="295" y="238"/>
                </a:lnTo>
                <a:close/>
                <a:moveTo>
                  <a:pt x="458" y="209"/>
                </a:moveTo>
                <a:lnTo>
                  <a:pt x="458" y="216"/>
                </a:lnTo>
                <a:lnTo>
                  <a:pt x="457" y="220"/>
                </a:lnTo>
                <a:lnTo>
                  <a:pt x="455" y="221"/>
                </a:lnTo>
                <a:lnTo>
                  <a:pt x="453" y="225"/>
                </a:lnTo>
                <a:lnTo>
                  <a:pt x="451" y="229"/>
                </a:lnTo>
                <a:lnTo>
                  <a:pt x="458" y="229"/>
                </a:lnTo>
                <a:lnTo>
                  <a:pt x="458" y="221"/>
                </a:lnTo>
                <a:lnTo>
                  <a:pt x="460" y="218"/>
                </a:lnTo>
                <a:lnTo>
                  <a:pt x="462" y="216"/>
                </a:lnTo>
                <a:lnTo>
                  <a:pt x="462" y="214"/>
                </a:lnTo>
                <a:lnTo>
                  <a:pt x="460" y="212"/>
                </a:lnTo>
                <a:lnTo>
                  <a:pt x="458" y="209"/>
                </a:lnTo>
                <a:close/>
                <a:moveTo>
                  <a:pt x="466" y="172"/>
                </a:moveTo>
                <a:lnTo>
                  <a:pt x="464" y="176"/>
                </a:lnTo>
                <a:lnTo>
                  <a:pt x="462" y="178"/>
                </a:lnTo>
                <a:lnTo>
                  <a:pt x="460" y="181"/>
                </a:lnTo>
                <a:lnTo>
                  <a:pt x="460" y="183"/>
                </a:lnTo>
                <a:lnTo>
                  <a:pt x="460" y="187"/>
                </a:lnTo>
                <a:lnTo>
                  <a:pt x="458" y="192"/>
                </a:lnTo>
                <a:lnTo>
                  <a:pt x="468" y="198"/>
                </a:lnTo>
                <a:lnTo>
                  <a:pt x="466" y="192"/>
                </a:lnTo>
                <a:lnTo>
                  <a:pt x="466" y="189"/>
                </a:lnTo>
                <a:lnTo>
                  <a:pt x="466" y="185"/>
                </a:lnTo>
                <a:lnTo>
                  <a:pt x="466" y="181"/>
                </a:lnTo>
                <a:lnTo>
                  <a:pt x="468" y="178"/>
                </a:lnTo>
                <a:lnTo>
                  <a:pt x="468" y="174"/>
                </a:lnTo>
                <a:lnTo>
                  <a:pt x="466" y="172"/>
                </a:lnTo>
                <a:close/>
                <a:moveTo>
                  <a:pt x="513" y="0"/>
                </a:moveTo>
                <a:lnTo>
                  <a:pt x="529" y="10"/>
                </a:lnTo>
                <a:lnTo>
                  <a:pt x="553" y="20"/>
                </a:lnTo>
                <a:lnTo>
                  <a:pt x="580" y="25"/>
                </a:lnTo>
                <a:lnTo>
                  <a:pt x="608" y="29"/>
                </a:lnTo>
                <a:lnTo>
                  <a:pt x="635" y="34"/>
                </a:lnTo>
                <a:lnTo>
                  <a:pt x="657" y="40"/>
                </a:lnTo>
                <a:lnTo>
                  <a:pt x="740" y="65"/>
                </a:lnTo>
                <a:lnTo>
                  <a:pt x="824" y="85"/>
                </a:lnTo>
                <a:lnTo>
                  <a:pt x="911" y="101"/>
                </a:lnTo>
                <a:lnTo>
                  <a:pt x="998" y="118"/>
                </a:lnTo>
                <a:lnTo>
                  <a:pt x="1088" y="138"/>
                </a:lnTo>
                <a:lnTo>
                  <a:pt x="1158" y="152"/>
                </a:lnTo>
                <a:lnTo>
                  <a:pt x="1233" y="165"/>
                </a:lnTo>
                <a:lnTo>
                  <a:pt x="1309" y="178"/>
                </a:lnTo>
                <a:lnTo>
                  <a:pt x="1386" y="192"/>
                </a:lnTo>
                <a:lnTo>
                  <a:pt x="1457" y="210"/>
                </a:lnTo>
                <a:lnTo>
                  <a:pt x="1549" y="218"/>
                </a:lnTo>
                <a:lnTo>
                  <a:pt x="1602" y="229"/>
                </a:lnTo>
                <a:lnTo>
                  <a:pt x="1660" y="236"/>
                </a:lnTo>
                <a:lnTo>
                  <a:pt x="1717" y="243"/>
                </a:lnTo>
                <a:lnTo>
                  <a:pt x="1771" y="254"/>
                </a:lnTo>
                <a:lnTo>
                  <a:pt x="1904" y="261"/>
                </a:lnTo>
                <a:lnTo>
                  <a:pt x="1949" y="270"/>
                </a:lnTo>
                <a:lnTo>
                  <a:pt x="2000" y="276"/>
                </a:lnTo>
                <a:lnTo>
                  <a:pt x="2053" y="280"/>
                </a:lnTo>
                <a:lnTo>
                  <a:pt x="2104" y="283"/>
                </a:lnTo>
                <a:lnTo>
                  <a:pt x="2149" y="290"/>
                </a:lnTo>
                <a:lnTo>
                  <a:pt x="2228" y="290"/>
                </a:lnTo>
                <a:lnTo>
                  <a:pt x="2262" y="296"/>
                </a:lnTo>
                <a:lnTo>
                  <a:pt x="2300" y="294"/>
                </a:lnTo>
                <a:lnTo>
                  <a:pt x="2338" y="294"/>
                </a:lnTo>
                <a:lnTo>
                  <a:pt x="2378" y="294"/>
                </a:lnTo>
                <a:lnTo>
                  <a:pt x="2417" y="300"/>
                </a:lnTo>
                <a:lnTo>
                  <a:pt x="2437" y="301"/>
                </a:lnTo>
                <a:lnTo>
                  <a:pt x="2458" y="301"/>
                </a:lnTo>
                <a:lnTo>
                  <a:pt x="2484" y="300"/>
                </a:lnTo>
                <a:lnTo>
                  <a:pt x="2506" y="303"/>
                </a:lnTo>
                <a:lnTo>
                  <a:pt x="2548" y="309"/>
                </a:lnTo>
                <a:lnTo>
                  <a:pt x="2595" y="310"/>
                </a:lnTo>
                <a:lnTo>
                  <a:pt x="2642" y="310"/>
                </a:lnTo>
                <a:lnTo>
                  <a:pt x="2691" y="310"/>
                </a:lnTo>
                <a:lnTo>
                  <a:pt x="2762" y="314"/>
                </a:lnTo>
                <a:lnTo>
                  <a:pt x="2835" y="312"/>
                </a:lnTo>
                <a:lnTo>
                  <a:pt x="2908" y="312"/>
                </a:lnTo>
                <a:lnTo>
                  <a:pt x="2978" y="312"/>
                </a:lnTo>
                <a:lnTo>
                  <a:pt x="2978" y="260"/>
                </a:lnTo>
                <a:lnTo>
                  <a:pt x="3011" y="263"/>
                </a:lnTo>
                <a:lnTo>
                  <a:pt x="3013" y="267"/>
                </a:lnTo>
                <a:lnTo>
                  <a:pt x="3015" y="269"/>
                </a:lnTo>
                <a:lnTo>
                  <a:pt x="3015" y="270"/>
                </a:lnTo>
                <a:lnTo>
                  <a:pt x="3017" y="272"/>
                </a:lnTo>
                <a:lnTo>
                  <a:pt x="3020" y="272"/>
                </a:lnTo>
                <a:lnTo>
                  <a:pt x="3024" y="276"/>
                </a:lnTo>
                <a:lnTo>
                  <a:pt x="3026" y="303"/>
                </a:lnTo>
                <a:lnTo>
                  <a:pt x="3029" y="329"/>
                </a:lnTo>
                <a:lnTo>
                  <a:pt x="3035" y="349"/>
                </a:lnTo>
                <a:lnTo>
                  <a:pt x="3060" y="354"/>
                </a:lnTo>
                <a:lnTo>
                  <a:pt x="3084" y="358"/>
                </a:lnTo>
                <a:lnTo>
                  <a:pt x="3106" y="365"/>
                </a:lnTo>
                <a:lnTo>
                  <a:pt x="3124" y="376"/>
                </a:lnTo>
                <a:lnTo>
                  <a:pt x="3155" y="367"/>
                </a:lnTo>
                <a:lnTo>
                  <a:pt x="3182" y="365"/>
                </a:lnTo>
                <a:lnTo>
                  <a:pt x="3208" y="370"/>
                </a:lnTo>
                <a:lnTo>
                  <a:pt x="3229" y="381"/>
                </a:lnTo>
                <a:lnTo>
                  <a:pt x="3249" y="401"/>
                </a:lnTo>
                <a:lnTo>
                  <a:pt x="3260" y="394"/>
                </a:lnTo>
                <a:lnTo>
                  <a:pt x="3273" y="394"/>
                </a:lnTo>
                <a:lnTo>
                  <a:pt x="3286" y="400"/>
                </a:lnTo>
                <a:lnTo>
                  <a:pt x="3300" y="407"/>
                </a:lnTo>
                <a:lnTo>
                  <a:pt x="3315" y="416"/>
                </a:lnTo>
                <a:lnTo>
                  <a:pt x="3328" y="425"/>
                </a:lnTo>
                <a:lnTo>
                  <a:pt x="3338" y="429"/>
                </a:lnTo>
                <a:lnTo>
                  <a:pt x="3355" y="416"/>
                </a:lnTo>
                <a:lnTo>
                  <a:pt x="3373" y="405"/>
                </a:lnTo>
                <a:lnTo>
                  <a:pt x="3397" y="401"/>
                </a:lnTo>
                <a:lnTo>
                  <a:pt x="3397" y="405"/>
                </a:lnTo>
                <a:lnTo>
                  <a:pt x="3397" y="407"/>
                </a:lnTo>
                <a:lnTo>
                  <a:pt x="3398" y="409"/>
                </a:lnTo>
                <a:lnTo>
                  <a:pt x="3398" y="410"/>
                </a:lnTo>
                <a:lnTo>
                  <a:pt x="3400" y="412"/>
                </a:lnTo>
                <a:lnTo>
                  <a:pt x="3408" y="414"/>
                </a:lnTo>
                <a:lnTo>
                  <a:pt x="3426" y="416"/>
                </a:lnTo>
                <a:lnTo>
                  <a:pt x="3449" y="418"/>
                </a:lnTo>
                <a:lnTo>
                  <a:pt x="3475" y="420"/>
                </a:lnTo>
                <a:lnTo>
                  <a:pt x="3498" y="420"/>
                </a:lnTo>
                <a:lnTo>
                  <a:pt x="3520" y="421"/>
                </a:lnTo>
                <a:lnTo>
                  <a:pt x="3533" y="421"/>
                </a:lnTo>
                <a:lnTo>
                  <a:pt x="3537" y="438"/>
                </a:lnTo>
                <a:lnTo>
                  <a:pt x="3518" y="443"/>
                </a:lnTo>
                <a:lnTo>
                  <a:pt x="3498" y="450"/>
                </a:lnTo>
                <a:lnTo>
                  <a:pt x="3480" y="461"/>
                </a:lnTo>
                <a:lnTo>
                  <a:pt x="3464" y="469"/>
                </a:lnTo>
                <a:lnTo>
                  <a:pt x="3444" y="478"/>
                </a:lnTo>
                <a:lnTo>
                  <a:pt x="3422" y="483"/>
                </a:lnTo>
                <a:lnTo>
                  <a:pt x="3404" y="494"/>
                </a:lnTo>
                <a:lnTo>
                  <a:pt x="3380" y="514"/>
                </a:lnTo>
                <a:lnTo>
                  <a:pt x="3360" y="538"/>
                </a:lnTo>
                <a:lnTo>
                  <a:pt x="3340" y="563"/>
                </a:lnTo>
                <a:lnTo>
                  <a:pt x="3317" y="589"/>
                </a:lnTo>
                <a:lnTo>
                  <a:pt x="3289" y="610"/>
                </a:lnTo>
                <a:lnTo>
                  <a:pt x="3289" y="614"/>
                </a:lnTo>
                <a:lnTo>
                  <a:pt x="3295" y="614"/>
                </a:lnTo>
                <a:lnTo>
                  <a:pt x="3297" y="616"/>
                </a:lnTo>
                <a:lnTo>
                  <a:pt x="3297" y="616"/>
                </a:lnTo>
                <a:lnTo>
                  <a:pt x="3298" y="618"/>
                </a:lnTo>
                <a:lnTo>
                  <a:pt x="3298" y="618"/>
                </a:lnTo>
                <a:lnTo>
                  <a:pt x="3302" y="618"/>
                </a:lnTo>
                <a:lnTo>
                  <a:pt x="3311" y="614"/>
                </a:lnTo>
                <a:lnTo>
                  <a:pt x="3326" y="607"/>
                </a:lnTo>
                <a:lnTo>
                  <a:pt x="3344" y="598"/>
                </a:lnTo>
                <a:lnTo>
                  <a:pt x="3362" y="590"/>
                </a:lnTo>
                <a:lnTo>
                  <a:pt x="3380" y="583"/>
                </a:lnTo>
                <a:lnTo>
                  <a:pt x="3393" y="580"/>
                </a:lnTo>
                <a:lnTo>
                  <a:pt x="3400" y="578"/>
                </a:lnTo>
                <a:lnTo>
                  <a:pt x="3406" y="581"/>
                </a:lnTo>
                <a:lnTo>
                  <a:pt x="3409" y="583"/>
                </a:lnTo>
                <a:lnTo>
                  <a:pt x="3411" y="585"/>
                </a:lnTo>
                <a:lnTo>
                  <a:pt x="3411" y="589"/>
                </a:lnTo>
                <a:lnTo>
                  <a:pt x="3411" y="594"/>
                </a:lnTo>
                <a:lnTo>
                  <a:pt x="3411" y="603"/>
                </a:lnTo>
                <a:lnTo>
                  <a:pt x="3409" y="607"/>
                </a:lnTo>
                <a:lnTo>
                  <a:pt x="3406" y="612"/>
                </a:lnTo>
                <a:lnTo>
                  <a:pt x="3404" y="618"/>
                </a:lnTo>
                <a:lnTo>
                  <a:pt x="3408" y="618"/>
                </a:lnTo>
                <a:lnTo>
                  <a:pt x="3417" y="618"/>
                </a:lnTo>
                <a:lnTo>
                  <a:pt x="3426" y="621"/>
                </a:lnTo>
                <a:lnTo>
                  <a:pt x="3437" y="623"/>
                </a:lnTo>
                <a:lnTo>
                  <a:pt x="3448" y="623"/>
                </a:lnTo>
                <a:lnTo>
                  <a:pt x="3462" y="614"/>
                </a:lnTo>
                <a:lnTo>
                  <a:pt x="3473" y="603"/>
                </a:lnTo>
                <a:lnTo>
                  <a:pt x="3486" y="590"/>
                </a:lnTo>
                <a:lnTo>
                  <a:pt x="3497" y="583"/>
                </a:lnTo>
                <a:lnTo>
                  <a:pt x="3542" y="578"/>
                </a:lnTo>
                <a:lnTo>
                  <a:pt x="3558" y="567"/>
                </a:lnTo>
                <a:lnTo>
                  <a:pt x="3571" y="550"/>
                </a:lnTo>
                <a:lnTo>
                  <a:pt x="3586" y="534"/>
                </a:lnTo>
                <a:lnTo>
                  <a:pt x="3602" y="521"/>
                </a:lnTo>
                <a:lnTo>
                  <a:pt x="3638" y="563"/>
                </a:lnTo>
                <a:lnTo>
                  <a:pt x="3648" y="558"/>
                </a:lnTo>
                <a:lnTo>
                  <a:pt x="3660" y="556"/>
                </a:lnTo>
                <a:lnTo>
                  <a:pt x="3675" y="558"/>
                </a:lnTo>
                <a:lnTo>
                  <a:pt x="3691" y="558"/>
                </a:lnTo>
                <a:lnTo>
                  <a:pt x="3695" y="561"/>
                </a:lnTo>
                <a:lnTo>
                  <a:pt x="3700" y="565"/>
                </a:lnTo>
                <a:lnTo>
                  <a:pt x="3704" y="565"/>
                </a:lnTo>
                <a:lnTo>
                  <a:pt x="3708" y="567"/>
                </a:lnTo>
                <a:lnTo>
                  <a:pt x="3711" y="570"/>
                </a:lnTo>
                <a:lnTo>
                  <a:pt x="3720" y="580"/>
                </a:lnTo>
                <a:lnTo>
                  <a:pt x="3726" y="589"/>
                </a:lnTo>
                <a:lnTo>
                  <a:pt x="3731" y="598"/>
                </a:lnTo>
                <a:lnTo>
                  <a:pt x="3740" y="603"/>
                </a:lnTo>
                <a:lnTo>
                  <a:pt x="3757" y="607"/>
                </a:lnTo>
                <a:lnTo>
                  <a:pt x="3762" y="605"/>
                </a:lnTo>
                <a:lnTo>
                  <a:pt x="3766" y="603"/>
                </a:lnTo>
                <a:lnTo>
                  <a:pt x="3771" y="603"/>
                </a:lnTo>
                <a:lnTo>
                  <a:pt x="3775" y="603"/>
                </a:lnTo>
                <a:lnTo>
                  <a:pt x="3780" y="605"/>
                </a:lnTo>
                <a:lnTo>
                  <a:pt x="3786" y="607"/>
                </a:lnTo>
                <a:lnTo>
                  <a:pt x="3797" y="590"/>
                </a:lnTo>
                <a:lnTo>
                  <a:pt x="3809" y="580"/>
                </a:lnTo>
                <a:lnTo>
                  <a:pt x="3824" y="574"/>
                </a:lnTo>
                <a:lnTo>
                  <a:pt x="3840" y="570"/>
                </a:lnTo>
                <a:lnTo>
                  <a:pt x="3860" y="567"/>
                </a:lnTo>
                <a:lnTo>
                  <a:pt x="3882" y="563"/>
                </a:lnTo>
                <a:lnTo>
                  <a:pt x="3897" y="558"/>
                </a:lnTo>
                <a:lnTo>
                  <a:pt x="3909" y="550"/>
                </a:lnTo>
                <a:lnTo>
                  <a:pt x="3924" y="545"/>
                </a:lnTo>
                <a:lnTo>
                  <a:pt x="3944" y="543"/>
                </a:lnTo>
                <a:lnTo>
                  <a:pt x="3944" y="583"/>
                </a:lnTo>
                <a:lnTo>
                  <a:pt x="3964" y="581"/>
                </a:lnTo>
                <a:lnTo>
                  <a:pt x="3980" y="580"/>
                </a:lnTo>
                <a:lnTo>
                  <a:pt x="3995" y="578"/>
                </a:lnTo>
                <a:lnTo>
                  <a:pt x="4013" y="576"/>
                </a:lnTo>
                <a:lnTo>
                  <a:pt x="4017" y="587"/>
                </a:lnTo>
                <a:lnTo>
                  <a:pt x="4022" y="603"/>
                </a:lnTo>
                <a:lnTo>
                  <a:pt x="4029" y="616"/>
                </a:lnTo>
                <a:lnTo>
                  <a:pt x="4037" y="621"/>
                </a:lnTo>
                <a:lnTo>
                  <a:pt x="4048" y="625"/>
                </a:lnTo>
                <a:lnTo>
                  <a:pt x="4058" y="630"/>
                </a:lnTo>
                <a:lnTo>
                  <a:pt x="4069" y="636"/>
                </a:lnTo>
                <a:lnTo>
                  <a:pt x="4077" y="643"/>
                </a:lnTo>
                <a:lnTo>
                  <a:pt x="4082" y="656"/>
                </a:lnTo>
                <a:lnTo>
                  <a:pt x="4066" y="660"/>
                </a:lnTo>
                <a:lnTo>
                  <a:pt x="4046" y="660"/>
                </a:lnTo>
                <a:lnTo>
                  <a:pt x="4024" y="660"/>
                </a:lnTo>
                <a:lnTo>
                  <a:pt x="4004" y="660"/>
                </a:lnTo>
                <a:lnTo>
                  <a:pt x="4004" y="680"/>
                </a:lnTo>
                <a:lnTo>
                  <a:pt x="4048" y="700"/>
                </a:lnTo>
                <a:lnTo>
                  <a:pt x="4093" y="716"/>
                </a:lnTo>
                <a:lnTo>
                  <a:pt x="4142" y="729"/>
                </a:lnTo>
                <a:lnTo>
                  <a:pt x="4146" y="740"/>
                </a:lnTo>
                <a:lnTo>
                  <a:pt x="4149" y="747"/>
                </a:lnTo>
                <a:lnTo>
                  <a:pt x="4151" y="756"/>
                </a:lnTo>
                <a:lnTo>
                  <a:pt x="4155" y="769"/>
                </a:lnTo>
                <a:lnTo>
                  <a:pt x="4151" y="770"/>
                </a:lnTo>
                <a:lnTo>
                  <a:pt x="4149" y="772"/>
                </a:lnTo>
                <a:lnTo>
                  <a:pt x="4149" y="774"/>
                </a:lnTo>
                <a:lnTo>
                  <a:pt x="4148" y="776"/>
                </a:lnTo>
                <a:lnTo>
                  <a:pt x="4148" y="778"/>
                </a:lnTo>
                <a:lnTo>
                  <a:pt x="4146" y="781"/>
                </a:lnTo>
                <a:lnTo>
                  <a:pt x="4157" y="794"/>
                </a:lnTo>
                <a:lnTo>
                  <a:pt x="4164" y="810"/>
                </a:lnTo>
                <a:lnTo>
                  <a:pt x="4168" y="830"/>
                </a:lnTo>
                <a:lnTo>
                  <a:pt x="4169" y="852"/>
                </a:lnTo>
                <a:lnTo>
                  <a:pt x="4169" y="874"/>
                </a:lnTo>
                <a:lnTo>
                  <a:pt x="4158" y="874"/>
                </a:lnTo>
                <a:lnTo>
                  <a:pt x="4153" y="887"/>
                </a:lnTo>
                <a:lnTo>
                  <a:pt x="4151" y="901"/>
                </a:lnTo>
                <a:lnTo>
                  <a:pt x="4146" y="914"/>
                </a:lnTo>
                <a:lnTo>
                  <a:pt x="4138" y="921"/>
                </a:lnTo>
                <a:lnTo>
                  <a:pt x="4133" y="927"/>
                </a:lnTo>
                <a:lnTo>
                  <a:pt x="4128" y="929"/>
                </a:lnTo>
                <a:lnTo>
                  <a:pt x="4124" y="934"/>
                </a:lnTo>
                <a:lnTo>
                  <a:pt x="4122" y="943"/>
                </a:lnTo>
                <a:lnTo>
                  <a:pt x="4120" y="960"/>
                </a:lnTo>
                <a:lnTo>
                  <a:pt x="4126" y="960"/>
                </a:lnTo>
                <a:lnTo>
                  <a:pt x="4129" y="961"/>
                </a:lnTo>
                <a:lnTo>
                  <a:pt x="4135" y="961"/>
                </a:lnTo>
                <a:lnTo>
                  <a:pt x="4140" y="963"/>
                </a:lnTo>
                <a:lnTo>
                  <a:pt x="4157" y="940"/>
                </a:lnTo>
                <a:lnTo>
                  <a:pt x="4177" y="918"/>
                </a:lnTo>
                <a:lnTo>
                  <a:pt x="4204" y="901"/>
                </a:lnTo>
                <a:lnTo>
                  <a:pt x="4235" y="894"/>
                </a:lnTo>
                <a:lnTo>
                  <a:pt x="4240" y="901"/>
                </a:lnTo>
                <a:lnTo>
                  <a:pt x="4246" y="907"/>
                </a:lnTo>
                <a:lnTo>
                  <a:pt x="4253" y="912"/>
                </a:lnTo>
                <a:lnTo>
                  <a:pt x="4258" y="916"/>
                </a:lnTo>
                <a:lnTo>
                  <a:pt x="4262" y="923"/>
                </a:lnTo>
                <a:lnTo>
                  <a:pt x="4268" y="936"/>
                </a:lnTo>
                <a:lnTo>
                  <a:pt x="4268" y="950"/>
                </a:lnTo>
                <a:lnTo>
                  <a:pt x="4271" y="967"/>
                </a:lnTo>
                <a:lnTo>
                  <a:pt x="4275" y="981"/>
                </a:lnTo>
                <a:lnTo>
                  <a:pt x="4282" y="1000"/>
                </a:lnTo>
                <a:lnTo>
                  <a:pt x="4288" y="1018"/>
                </a:lnTo>
                <a:lnTo>
                  <a:pt x="4295" y="1032"/>
                </a:lnTo>
                <a:lnTo>
                  <a:pt x="4302" y="1032"/>
                </a:lnTo>
                <a:lnTo>
                  <a:pt x="4306" y="1041"/>
                </a:lnTo>
                <a:lnTo>
                  <a:pt x="4306" y="1056"/>
                </a:lnTo>
                <a:lnTo>
                  <a:pt x="4304" y="1072"/>
                </a:lnTo>
                <a:lnTo>
                  <a:pt x="4300" y="1085"/>
                </a:lnTo>
                <a:lnTo>
                  <a:pt x="4298" y="1092"/>
                </a:lnTo>
                <a:lnTo>
                  <a:pt x="4297" y="1100"/>
                </a:lnTo>
                <a:lnTo>
                  <a:pt x="4293" y="1105"/>
                </a:lnTo>
                <a:lnTo>
                  <a:pt x="4289" y="1109"/>
                </a:lnTo>
                <a:lnTo>
                  <a:pt x="4282" y="1110"/>
                </a:lnTo>
                <a:lnTo>
                  <a:pt x="4275" y="1112"/>
                </a:lnTo>
                <a:lnTo>
                  <a:pt x="4273" y="1109"/>
                </a:lnTo>
                <a:lnTo>
                  <a:pt x="4273" y="1105"/>
                </a:lnTo>
                <a:lnTo>
                  <a:pt x="4273" y="1103"/>
                </a:lnTo>
                <a:lnTo>
                  <a:pt x="4271" y="1101"/>
                </a:lnTo>
                <a:lnTo>
                  <a:pt x="4269" y="1100"/>
                </a:lnTo>
                <a:lnTo>
                  <a:pt x="4269" y="1109"/>
                </a:lnTo>
                <a:lnTo>
                  <a:pt x="4268" y="1112"/>
                </a:lnTo>
                <a:lnTo>
                  <a:pt x="4262" y="1116"/>
                </a:lnTo>
                <a:lnTo>
                  <a:pt x="4258" y="1120"/>
                </a:lnTo>
                <a:lnTo>
                  <a:pt x="4253" y="1123"/>
                </a:lnTo>
                <a:lnTo>
                  <a:pt x="4249" y="1129"/>
                </a:lnTo>
                <a:lnTo>
                  <a:pt x="4229" y="1145"/>
                </a:lnTo>
                <a:lnTo>
                  <a:pt x="4229" y="1185"/>
                </a:lnTo>
                <a:lnTo>
                  <a:pt x="4224" y="1194"/>
                </a:lnTo>
                <a:lnTo>
                  <a:pt x="4218" y="1201"/>
                </a:lnTo>
                <a:lnTo>
                  <a:pt x="4213" y="1210"/>
                </a:lnTo>
                <a:lnTo>
                  <a:pt x="4209" y="1225"/>
                </a:lnTo>
                <a:lnTo>
                  <a:pt x="4233" y="1229"/>
                </a:lnTo>
                <a:lnTo>
                  <a:pt x="4251" y="1234"/>
                </a:lnTo>
                <a:lnTo>
                  <a:pt x="4269" y="1240"/>
                </a:lnTo>
                <a:lnTo>
                  <a:pt x="4288" y="1245"/>
                </a:lnTo>
                <a:lnTo>
                  <a:pt x="4309" y="1249"/>
                </a:lnTo>
                <a:lnTo>
                  <a:pt x="4322" y="1240"/>
                </a:lnTo>
                <a:lnTo>
                  <a:pt x="4333" y="1234"/>
                </a:lnTo>
                <a:lnTo>
                  <a:pt x="4342" y="1234"/>
                </a:lnTo>
                <a:lnTo>
                  <a:pt x="4351" y="1234"/>
                </a:lnTo>
                <a:lnTo>
                  <a:pt x="4362" y="1234"/>
                </a:lnTo>
                <a:lnTo>
                  <a:pt x="4375" y="1229"/>
                </a:lnTo>
                <a:lnTo>
                  <a:pt x="4389" y="1218"/>
                </a:lnTo>
                <a:lnTo>
                  <a:pt x="4404" y="1200"/>
                </a:lnTo>
                <a:lnTo>
                  <a:pt x="4417" y="1183"/>
                </a:lnTo>
                <a:lnTo>
                  <a:pt x="4433" y="1169"/>
                </a:lnTo>
                <a:lnTo>
                  <a:pt x="4464" y="1152"/>
                </a:lnTo>
                <a:lnTo>
                  <a:pt x="4497" y="1132"/>
                </a:lnTo>
                <a:lnTo>
                  <a:pt x="4531" y="1110"/>
                </a:lnTo>
                <a:lnTo>
                  <a:pt x="4562" y="1087"/>
                </a:lnTo>
                <a:lnTo>
                  <a:pt x="4591" y="1061"/>
                </a:lnTo>
                <a:lnTo>
                  <a:pt x="4613" y="1032"/>
                </a:lnTo>
                <a:lnTo>
                  <a:pt x="4629" y="1000"/>
                </a:lnTo>
                <a:lnTo>
                  <a:pt x="4626" y="996"/>
                </a:lnTo>
                <a:lnTo>
                  <a:pt x="4624" y="990"/>
                </a:lnTo>
                <a:lnTo>
                  <a:pt x="4622" y="983"/>
                </a:lnTo>
                <a:lnTo>
                  <a:pt x="4620" y="976"/>
                </a:lnTo>
                <a:lnTo>
                  <a:pt x="4604" y="976"/>
                </a:lnTo>
                <a:lnTo>
                  <a:pt x="4600" y="940"/>
                </a:lnTo>
                <a:lnTo>
                  <a:pt x="4624" y="927"/>
                </a:lnTo>
                <a:lnTo>
                  <a:pt x="4648" y="916"/>
                </a:lnTo>
                <a:lnTo>
                  <a:pt x="4669" y="910"/>
                </a:lnTo>
                <a:lnTo>
                  <a:pt x="4695" y="907"/>
                </a:lnTo>
                <a:lnTo>
                  <a:pt x="4722" y="907"/>
                </a:lnTo>
                <a:lnTo>
                  <a:pt x="4755" y="912"/>
                </a:lnTo>
                <a:lnTo>
                  <a:pt x="4771" y="905"/>
                </a:lnTo>
                <a:lnTo>
                  <a:pt x="4784" y="900"/>
                </a:lnTo>
                <a:lnTo>
                  <a:pt x="4798" y="896"/>
                </a:lnTo>
                <a:lnTo>
                  <a:pt x="4817" y="896"/>
                </a:lnTo>
                <a:lnTo>
                  <a:pt x="4831" y="876"/>
                </a:lnTo>
                <a:lnTo>
                  <a:pt x="4848" y="852"/>
                </a:lnTo>
                <a:lnTo>
                  <a:pt x="4860" y="827"/>
                </a:lnTo>
                <a:lnTo>
                  <a:pt x="4866" y="800"/>
                </a:lnTo>
                <a:lnTo>
                  <a:pt x="4858" y="789"/>
                </a:lnTo>
                <a:lnTo>
                  <a:pt x="4851" y="776"/>
                </a:lnTo>
                <a:lnTo>
                  <a:pt x="4846" y="760"/>
                </a:lnTo>
                <a:lnTo>
                  <a:pt x="4842" y="743"/>
                </a:lnTo>
                <a:lnTo>
                  <a:pt x="4862" y="725"/>
                </a:lnTo>
                <a:lnTo>
                  <a:pt x="4877" y="705"/>
                </a:lnTo>
                <a:lnTo>
                  <a:pt x="4889" y="683"/>
                </a:lnTo>
                <a:lnTo>
                  <a:pt x="4900" y="660"/>
                </a:lnTo>
                <a:lnTo>
                  <a:pt x="4913" y="636"/>
                </a:lnTo>
                <a:lnTo>
                  <a:pt x="4929" y="614"/>
                </a:lnTo>
                <a:lnTo>
                  <a:pt x="4949" y="598"/>
                </a:lnTo>
                <a:lnTo>
                  <a:pt x="4968" y="589"/>
                </a:lnTo>
                <a:lnTo>
                  <a:pt x="4989" y="583"/>
                </a:lnTo>
                <a:lnTo>
                  <a:pt x="5013" y="581"/>
                </a:lnTo>
                <a:lnTo>
                  <a:pt x="5037" y="578"/>
                </a:lnTo>
                <a:lnTo>
                  <a:pt x="5060" y="572"/>
                </a:lnTo>
                <a:lnTo>
                  <a:pt x="5126" y="550"/>
                </a:lnTo>
                <a:lnTo>
                  <a:pt x="5191" y="532"/>
                </a:lnTo>
                <a:lnTo>
                  <a:pt x="5262" y="516"/>
                </a:lnTo>
                <a:lnTo>
                  <a:pt x="5262" y="480"/>
                </a:lnTo>
                <a:lnTo>
                  <a:pt x="5275" y="478"/>
                </a:lnTo>
                <a:lnTo>
                  <a:pt x="5286" y="474"/>
                </a:lnTo>
                <a:lnTo>
                  <a:pt x="5295" y="467"/>
                </a:lnTo>
                <a:lnTo>
                  <a:pt x="5298" y="456"/>
                </a:lnTo>
                <a:lnTo>
                  <a:pt x="5302" y="454"/>
                </a:lnTo>
                <a:lnTo>
                  <a:pt x="5304" y="454"/>
                </a:lnTo>
                <a:lnTo>
                  <a:pt x="5308" y="456"/>
                </a:lnTo>
                <a:lnTo>
                  <a:pt x="5309" y="456"/>
                </a:lnTo>
                <a:lnTo>
                  <a:pt x="5311" y="458"/>
                </a:lnTo>
                <a:lnTo>
                  <a:pt x="5315" y="456"/>
                </a:lnTo>
                <a:lnTo>
                  <a:pt x="5313" y="440"/>
                </a:lnTo>
                <a:lnTo>
                  <a:pt x="5320" y="423"/>
                </a:lnTo>
                <a:lnTo>
                  <a:pt x="5329" y="405"/>
                </a:lnTo>
                <a:lnTo>
                  <a:pt x="5337" y="387"/>
                </a:lnTo>
                <a:lnTo>
                  <a:pt x="5335" y="376"/>
                </a:lnTo>
                <a:lnTo>
                  <a:pt x="5333" y="361"/>
                </a:lnTo>
                <a:lnTo>
                  <a:pt x="5331" y="343"/>
                </a:lnTo>
                <a:lnTo>
                  <a:pt x="5331" y="325"/>
                </a:lnTo>
                <a:lnTo>
                  <a:pt x="5333" y="309"/>
                </a:lnTo>
                <a:lnTo>
                  <a:pt x="5333" y="307"/>
                </a:lnTo>
                <a:lnTo>
                  <a:pt x="5337" y="305"/>
                </a:lnTo>
                <a:lnTo>
                  <a:pt x="5338" y="301"/>
                </a:lnTo>
                <a:lnTo>
                  <a:pt x="5342" y="298"/>
                </a:lnTo>
                <a:lnTo>
                  <a:pt x="5344" y="296"/>
                </a:lnTo>
                <a:lnTo>
                  <a:pt x="5346" y="294"/>
                </a:lnTo>
                <a:lnTo>
                  <a:pt x="5344" y="281"/>
                </a:lnTo>
                <a:lnTo>
                  <a:pt x="5338" y="267"/>
                </a:lnTo>
                <a:lnTo>
                  <a:pt x="5337" y="252"/>
                </a:lnTo>
                <a:lnTo>
                  <a:pt x="5344" y="232"/>
                </a:lnTo>
                <a:lnTo>
                  <a:pt x="5353" y="212"/>
                </a:lnTo>
                <a:lnTo>
                  <a:pt x="5362" y="196"/>
                </a:lnTo>
                <a:lnTo>
                  <a:pt x="5368" y="181"/>
                </a:lnTo>
                <a:lnTo>
                  <a:pt x="5369" y="169"/>
                </a:lnTo>
                <a:lnTo>
                  <a:pt x="5371" y="156"/>
                </a:lnTo>
                <a:lnTo>
                  <a:pt x="5377" y="145"/>
                </a:lnTo>
                <a:lnTo>
                  <a:pt x="5384" y="136"/>
                </a:lnTo>
                <a:lnTo>
                  <a:pt x="5395" y="130"/>
                </a:lnTo>
                <a:lnTo>
                  <a:pt x="5400" y="129"/>
                </a:lnTo>
                <a:lnTo>
                  <a:pt x="5406" y="129"/>
                </a:lnTo>
                <a:lnTo>
                  <a:pt x="5411" y="129"/>
                </a:lnTo>
                <a:lnTo>
                  <a:pt x="5418" y="127"/>
                </a:lnTo>
                <a:lnTo>
                  <a:pt x="5424" y="127"/>
                </a:lnTo>
                <a:lnTo>
                  <a:pt x="5426" y="132"/>
                </a:lnTo>
                <a:lnTo>
                  <a:pt x="5426" y="136"/>
                </a:lnTo>
                <a:lnTo>
                  <a:pt x="5424" y="141"/>
                </a:lnTo>
                <a:lnTo>
                  <a:pt x="5424" y="145"/>
                </a:lnTo>
                <a:lnTo>
                  <a:pt x="5424" y="149"/>
                </a:lnTo>
                <a:lnTo>
                  <a:pt x="5424" y="150"/>
                </a:lnTo>
                <a:lnTo>
                  <a:pt x="5428" y="154"/>
                </a:lnTo>
                <a:lnTo>
                  <a:pt x="5433" y="156"/>
                </a:lnTo>
                <a:lnTo>
                  <a:pt x="5451" y="138"/>
                </a:lnTo>
                <a:lnTo>
                  <a:pt x="5478" y="125"/>
                </a:lnTo>
                <a:lnTo>
                  <a:pt x="5509" y="118"/>
                </a:lnTo>
                <a:lnTo>
                  <a:pt x="5522" y="125"/>
                </a:lnTo>
                <a:lnTo>
                  <a:pt x="5537" y="132"/>
                </a:lnTo>
                <a:lnTo>
                  <a:pt x="5551" y="140"/>
                </a:lnTo>
                <a:lnTo>
                  <a:pt x="5558" y="150"/>
                </a:lnTo>
                <a:lnTo>
                  <a:pt x="5573" y="178"/>
                </a:lnTo>
                <a:lnTo>
                  <a:pt x="5584" y="209"/>
                </a:lnTo>
                <a:lnTo>
                  <a:pt x="5595" y="241"/>
                </a:lnTo>
                <a:lnTo>
                  <a:pt x="5604" y="269"/>
                </a:lnTo>
                <a:lnTo>
                  <a:pt x="5606" y="283"/>
                </a:lnTo>
                <a:lnTo>
                  <a:pt x="5608" y="298"/>
                </a:lnTo>
                <a:lnTo>
                  <a:pt x="5611" y="312"/>
                </a:lnTo>
                <a:lnTo>
                  <a:pt x="5618" y="321"/>
                </a:lnTo>
                <a:lnTo>
                  <a:pt x="5629" y="325"/>
                </a:lnTo>
                <a:lnTo>
                  <a:pt x="5642" y="327"/>
                </a:lnTo>
                <a:lnTo>
                  <a:pt x="5651" y="330"/>
                </a:lnTo>
                <a:lnTo>
                  <a:pt x="5658" y="345"/>
                </a:lnTo>
                <a:lnTo>
                  <a:pt x="5662" y="363"/>
                </a:lnTo>
                <a:lnTo>
                  <a:pt x="5668" y="380"/>
                </a:lnTo>
                <a:lnTo>
                  <a:pt x="5673" y="378"/>
                </a:lnTo>
                <a:lnTo>
                  <a:pt x="5678" y="376"/>
                </a:lnTo>
                <a:lnTo>
                  <a:pt x="5684" y="376"/>
                </a:lnTo>
                <a:lnTo>
                  <a:pt x="5693" y="374"/>
                </a:lnTo>
                <a:lnTo>
                  <a:pt x="5697" y="381"/>
                </a:lnTo>
                <a:lnTo>
                  <a:pt x="5702" y="387"/>
                </a:lnTo>
                <a:lnTo>
                  <a:pt x="5708" y="392"/>
                </a:lnTo>
                <a:lnTo>
                  <a:pt x="5717" y="396"/>
                </a:lnTo>
                <a:lnTo>
                  <a:pt x="5717" y="409"/>
                </a:lnTo>
                <a:lnTo>
                  <a:pt x="5718" y="423"/>
                </a:lnTo>
                <a:lnTo>
                  <a:pt x="5720" y="443"/>
                </a:lnTo>
                <a:lnTo>
                  <a:pt x="5704" y="454"/>
                </a:lnTo>
                <a:lnTo>
                  <a:pt x="5686" y="469"/>
                </a:lnTo>
                <a:lnTo>
                  <a:pt x="5668" y="483"/>
                </a:lnTo>
                <a:lnTo>
                  <a:pt x="5653" y="501"/>
                </a:lnTo>
                <a:lnTo>
                  <a:pt x="5646" y="521"/>
                </a:lnTo>
                <a:lnTo>
                  <a:pt x="5633" y="520"/>
                </a:lnTo>
                <a:lnTo>
                  <a:pt x="5624" y="516"/>
                </a:lnTo>
                <a:lnTo>
                  <a:pt x="5613" y="512"/>
                </a:lnTo>
                <a:lnTo>
                  <a:pt x="5609" y="516"/>
                </a:lnTo>
                <a:lnTo>
                  <a:pt x="5606" y="520"/>
                </a:lnTo>
                <a:lnTo>
                  <a:pt x="5600" y="521"/>
                </a:lnTo>
                <a:lnTo>
                  <a:pt x="5597" y="525"/>
                </a:lnTo>
                <a:lnTo>
                  <a:pt x="5600" y="530"/>
                </a:lnTo>
                <a:lnTo>
                  <a:pt x="5602" y="536"/>
                </a:lnTo>
                <a:lnTo>
                  <a:pt x="5604" y="541"/>
                </a:lnTo>
                <a:lnTo>
                  <a:pt x="5604" y="549"/>
                </a:lnTo>
                <a:lnTo>
                  <a:pt x="5560" y="545"/>
                </a:lnTo>
                <a:lnTo>
                  <a:pt x="5558" y="561"/>
                </a:lnTo>
                <a:lnTo>
                  <a:pt x="5558" y="576"/>
                </a:lnTo>
                <a:lnTo>
                  <a:pt x="5558" y="594"/>
                </a:lnTo>
                <a:lnTo>
                  <a:pt x="5555" y="598"/>
                </a:lnTo>
                <a:lnTo>
                  <a:pt x="5551" y="600"/>
                </a:lnTo>
                <a:lnTo>
                  <a:pt x="5548" y="603"/>
                </a:lnTo>
                <a:lnTo>
                  <a:pt x="5546" y="605"/>
                </a:lnTo>
                <a:lnTo>
                  <a:pt x="5540" y="609"/>
                </a:lnTo>
                <a:lnTo>
                  <a:pt x="5535" y="610"/>
                </a:lnTo>
                <a:lnTo>
                  <a:pt x="5533" y="609"/>
                </a:lnTo>
                <a:lnTo>
                  <a:pt x="5531" y="609"/>
                </a:lnTo>
                <a:lnTo>
                  <a:pt x="5531" y="607"/>
                </a:lnTo>
                <a:lnTo>
                  <a:pt x="5529" y="607"/>
                </a:lnTo>
                <a:lnTo>
                  <a:pt x="5526" y="605"/>
                </a:lnTo>
                <a:lnTo>
                  <a:pt x="5524" y="621"/>
                </a:lnTo>
                <a:lnTo>
                  <a:pt x="5517" y="632"/>
                </a:lnTo>
                <a:lnTo>
                  <a:pt x="5509" y="640"/>
                </a:lnTo>
                <a:lnTo>
                  <a:pt x="5502" y="649"/>
                </a:lnTo>
                <a:lnTo>
                  <a:pt x="5493" y="658"/>
                </a:lnTo>
                <a:lnTo>
                  <a:pt x="5484" y="656"/>
                </a:lnTo>
                <a:lnTo>
                  <a:pt x="5478" y="656"/>
                </a:lnTo>
                <a:lnTo>
                  <a:pt x="5471" y="656"/>
                </a:lnTo>
                <a:lnTo>
                  <a:pt x="5460" y="654"/>
                </a:lnTo>
                <a:lnTo>
                  <a:pt x="5460" y="667"/>
                </a:lnTo>
                <a:lnTo>
                  <a:pt x="5462" y="678"/>
                </a:lnTo>
                <a:lnTo>
                  <a:pt x="5458" y="694"/>
                </a:lnTo>
                <a:lnTo>
                  <a:pt x="5453" y="714"/>
                </a:lnTo>
                <a:lnTo>
                  <a:pt x="5446" y="736"/>
                </a:lnTo>
                <a:lnTo>
                  <a:pt x="5440" y="761"/>
                </a:lnTo>
                <a:lnTo>
                  <a:pt x="5437" y="785"/>
                </a:lnTo>
                <a:lnTo>
                  <a:pt x="5438" y="809"/>
                </a:lnTo>
                <a:lnTo>
                  <a:pt x="5462" y="809"/>
                </a:lnTo>
                <a:lnTo>
                  <a:pt x="5462" y="829"/>
                </a:lnTo>
                <a:lnTo>
                  <a:pt x="5457" y="830"/>
                </a:lnTo>
                <a:lnTo>
                  <a:pt x="5451" y="834"/>
                </a:lnTo>
                <a:lnTo>
                  <a:pt x="5446" y="838"/>
                </a:lnTo>
                <a:lnTo>
                  <a:pt x="5442" y="841"/>
                </a:lnTo>
                <a:lnTo>
                  <a:pt x="5438" y="845"/>
                </a:lnTo>
                <a:lnTo>
                  <a:pt x="5438" y="869"/>
                </a:lnTo>
                <a:lnTo>
                  <a:pt x="5455" y="869"/>
                </a:lnTo>
                <a:lnTo>
                  <a:pt x="5466" y="876"/>
                </a:lnTo>
                <a:lnTo>
                  <a:pt x="5477" y="887"/>
                </a:lnTo>
                <a:lnTo>
                  <a:pt x="5486" y="900"/>
                </a:lnTo>
                <a:lnTo>
                  <a:pt x="5495" y="910"/>
                </a:lnTo>
                <a:lnTo>
                  <a:pt x="5508" y="921"/>
                </a:lnTo>
                <a:lnTo>
                  <a:pt x="5522" y="925"/>
                </a:lnTo>
                <a:lnTo>
                  <a:pt x="5528" y="921"/>
                </a:lnTo>
                <a:lnTo>
                  <a:pt x="5531" y="916"/>
                </a:lnTo>
                <a:lnTo>
                  <a:pt x="5533" y="912"/>
                </a:lnTo>
                <a:lnTo>
                  <a:pt x="5537" y="909"/>
                </a:lnTo>
                <a:lnTo>
                  <a:pt x="5540" y="901"/>
                </a:lnTo>
                <a:lnTo>
                  <a:pt x="5528" y="896"/>
                </a:lnTo>
                <a:lnTo>
                  <a:pt x="5517" y="890"/>
                </a:lnTo>
                <a:lnTo>
                  <a:pt x="5502" y="885"/>
                </a:lnTo>
                <a:lnTo>
                  <a:pt x="5504" y="872"/>
                </a:lnTo>
                <a:lnTo>
                  <a:pt x="5513" y="872"/>
                </a:lnTo>
                <a:lnTo>
                  <a:pt x="5520" y="872"/>
                </a:lnTo>
                <a:lnTo>
                  <a:pt x="5526" y="872"/>
                </a:lnTo>
                <a:lnTo>
                  <a:pt x="5537" y="874"/>
                </a:lnTo>
                <a:lnTo>
                  <a:pt x="5544" y="885"/>
                </a:lnTo>
                <a:lnTo>
                  <a:pt x="5553" y="896"/>
                </a:lnTo>
                <a:lnTo>
                  <a:pt x="5560" y="909"/>
                </a:lnTo>
                <a:lnTo>
                  <a:pt x="5564" y="925"/>
                </a:lnTo>
                <a:lnTo>
                  <a:pt x="5546" y="940"/>
                </a:lnTo>
                <a:lnTo>
                  <a:pt x="5526" y="952"/>
                </a:lnTo>
                <a:lnTo>
                  <a:pt x="5506" y="965"/>
                </a:lnTo>
                <a:lnTo>
                  <a:pt x="5482" y="970"/>
                </a:lnTo>
                <a:lnTo>
                  <a:pt x="5482" y="954"/>
                </a:lnTo>
                <a:lnTo>
                  <a:pt x="5478" y="954"/>
                </a:lnTo>
                <a:lnTo>
                  <a:pt x="5478" y="961"/>
                </a:lnTo>
                <a:lnTo>
                  <a:pt x="5468" y="969"/>
                </a:lnTo>
                <a:lnTo>
                  <a:pt x="5462" y="978"/>
                </a:lnTo>
                <a:lnTo>
                  <a:pt x="5455" y="985"/>
                </a:lnTo>
                <a:lnTo>
                  <a:pt x="5446" y="990"/>
                </a:lnTo>
                <a:lnTo>
                  <a:pt x="5433" y="994"/>
                </a:lnTo>
                <a:lnTo>
                  <a:pt x="5433" y="987"/>
                </a:lnTo>
                <a:lnTo>
                  <a:pt x="5429" y="983"/>
                </a:lnTo>
                <a:lnTo>
                  <a:pt x="5428" y="980"/>
                </a:lnTo>
                <a:lnTo>
                  <a:pt x="5426" y="976"/>
                </a:lnTo>
                <a:lnTo>
                  <a:pt x="5426" y="972"/>
                </a:lnTo>
                <a:lnTo>
                  <a:pt x="5424" y="967"/>
                </a:lnTo>
                <a:lnTo>
                  <a:pt x="5420" y="967"/>
                </a:lnTo>
                <a:lnTo>
                  <a:pt x="5418" y="967"/>
                </a:lnTo>
                <a:lnTo>
                  <a:pt x="5417" y="967"/>
                </a:lnTo>
                <a:lnTo>
                  <a:pt x="5415" y="969"/>
                </a:lnTo>
                <a:lnTo>
                  <a:pt x="5413" y="970"/>
                </a:lnTo>
                <a:lnTo>
                  <a:pt x="5418" y="983"/>
                </a:lnTo>
                <a:lnTo>
                  <a:pt x="5422" y="996"/>
                </a:lnTo>
                <a:lnTo>
                  <a:pt x="5420" y="1010"/>
                </a:lnTo>
                <a:lnTo>
                  <a:pt x="5386" y="1029"/>
                </a:lnTo>
                <a:lnTo>
                  <a:pt x="5349" y="1047"/>
                </a:lnTo>
                <a:lnTo>
                  <a:pt x="5311" y="1069"/>
                </a:lnTo>
                <a:lnTo>
                  <a:pt x="5275" y="1090"/>
                </a:lnTo>
                <a:lnTo>
                  <a:pt x="5242" y="1116"/>
                </a:lnTo>
                <a:lnTo>
                  <a:pt x="5218" y="1143"/>
                </a:lnTo>
                <a:lnTo>
                  <a:pt x="5215" y="1167"/>
                </a:lnTo>
                <a:lnTo>
                  <a:pt x="5206" y="1176"/>
                </a:lnTo>
                <a:lnTo>
                  <a:pt x="5197" y="1183"/>
                </a:lnTo>
                <a:lnTo>
                  <a:pt x="5188" y="1189"/>
                </a:lnTo>
                <a:lnTo>
                  <a:pt x="5180" y="1200"/>
                </a:lnTo>
                <a:lnTo>
                  <a:pt x="5177" y="1216"/>
                </a:lnTo>
                <a:lnTo>
                  <a:pt x="5209" y="1216"/>
                </a:lnTo>
                <a:lnTo>
                  <a:pt x="5209" y="1223"/>
                </a:lnTo>
                <a:lnTo>
                  <a:pt x="5213" y="1234"/>
                </a:lnTo>
                <a:lnTo>
                  <a:pt x="5213" y="1249"/>
                </a:lnTo>
                <a:lnTo>
                  <a:pt x="5213" y="1263"/>
                </a:lnTo>
                <a:lnTo>
                  <a:pt x="5215" y="1290"/>
                </a:lnTo>
                <a:lnTo>
                  <a:pt x="5217" y="1312"/>
                </a:lnTo>
                <a:lnTo>
                  <a:pt x="5213" y="1332"/>
                </a:lnTo>
                <a:lnTo>
                  <a:pt x="5208" y="1345"/>
                </a:lnTo>
                <a:lnTo>
                  <a:pt x="5200" y="1354"/>
                </a:lnTo>
                <a:lnTo>
                  <a:pt x="5197" y="1367"/>
                </a:lnTo>
                <a:lnTo>
                  <a:pt x="5193" y="1385"/>
                </a:lnTo>
                <a:lnTo>
                  <a:pt x="5188" y="1385"/>
                </a:lnTo>
                <a:lnTo>
                  <a:pt x="5186" y="1387"/>
                </a:lnTo>
                <a:lnTo>
                  <a:pt x="5184" y="1387"/>
                </a:lnTo>
                <a:lnTo>
                  <a:pt x="5184" y="1387"/>
                </a:lnTo>
                <a:lnTo>
                  <a:pt x="5182" y="1387"/>
                </a:lnTo>
                <a:lnTo>
                  <a:pt x="5182" y="1389"/>
                </a:lnTo>
                <a:lnTo>
                  <a:pt x="5180" y="1392"/>
                </a:lnTo>
                <a:lnTo>
                  <a:pt x="5182" y="1401"/>
                </a:lnTo>
                <a:lnTo>
                  <a:pt x="5178" y="1414"/>
                </a:lnTo>
                <a:lnTo>
                  <a:pt x="5173" y="1427"/>
                </a:lnTo>
                <a:lnTo>
                  <a:pt x="5164" y="1440"/>
                </a:lnTo>
                <a:lnTo>
                  <a:pt x="5153" y="1449"/>
                </a:lnTo>
                <a:lnTo>
                  <a:pt x="5142" y="1452"/>
                </a:lnTo>
                <a:lnTo>
                  <a:pt x="5142" y="1449"/>
                </a:lnTo>
                <a:lnTo>
                  <a:pt x="5138" y="1449"/>
                </a:lnTo>
                <a:lnTo>
                  <a:pt x="5140" y="1434"/>
                </a:lnTo>
                <a:lnTo>
                  <a:pt x="5138" y="1425"/>
                </a:lnTo>
                <a:lnTo>
                  <a:pt x="5131" y="1418"/>
                </a:lnTo>
                <a:lnTo>
                  <a:pt x="5120" y="1421"/>
                </a:lnTo>
                <a:lnTo>
                  <a:pt x="5113" y="1421"/>
                </a:lnTo>
                <a:lnTo>
                  <a:pt x="5104" y="1416"/>
                </a:lnTo>
                <a:lnTo>
                  <a:pt x="5095" y="1409"/>
                </a:lnTo>
                <a:lnTo>
                  <a:pt x="5095" y="1412"/>
                </a:lnTo>
                <a:lnTo>
                  <a:pt x="5102" y="1425"/>
                </a:lnTo>
                <a:lnTo>
                  <a:pt x="5108" y="1438"/>
                </a:lnTo>
                <a:lnTo>
                  <a:pt x="5115" y="1449"/>
                </a:lnTo>
                <a:lnTo>
                  <a:pt x="5126" y="1458"/>
                </a:lnTo>
                <a:lnTo>
                  <a:pt x="5131" y="1460"/>
                </a:lnTo>
                <a:lnTo>
                  <a:pt x="5137" y="1461"/>
                </a:lnTo>
                <a:lnTo>
                  <a:pt x="5142" y="1463"/>
                </a:lnTo>
                <a:lnTo>
                  <a:pt x="5148" y="1465"/>
                </a:lnTo>
                <a:lnTo>
                  <a:pt x="5148" y="1481"/>
                </a:lnTo>
                <a:lnTo>
                  <a:pt x="5149" y="1490"/>
                </a:lnTo>
                <a:lnTo>
                  <a:pt x="5151" y="1496"/>
                </a:lnTo>
                <a:lnTo>
                  <a:pt x="5155" y="1500"/>
                </a:lnTo>
                <a:lnTo>
                  <a:pt x="5158" y="1505"/>
                </a:lnTo>
                <a:lnTo>
                  <a:pt x="5162" y="1518"/>
                </a:lnTo>
                <a:lnTo>
                  <a:pt x="5158" y="1518"/>
                </a:lnTo>
                <a:lnTo>
                  <a:pt x="5155" y="1520"/>
                </a:lnTo>
                <a:lnTo>
                  <a:pt x="5155" y="1520"/>
                </a:lnTo>
                <a:lnTo>
                  <a:pt x="5153" y="1520"/>
                </a:lnTo>
                <a:lnTo>
                  <a:pt x="5153" y="1520"/>
                </a:lnTo>
                <a:lnTo>
                  <a:pt x="5153" y="1521"/>
                </a:lnTo>
                <a:lnTo>
                  <a:pt x="5151" y="1525"/>
                </a:lnTo>
                <a:lnTo>
                  <a:pt x="5151" y="1529"/>
                </a:lnTo>
                <a:lnTo>
                  <a:pt x="5153" y="1532"/>
                </a:lnTo>
                <a:lnTo>
                  <a:pt x="5155" y="1538"/>
                </a:lnTo>
                <a:lnTo>
                  <a:pt x="5155" y="1545"/>
                </a:lnTo>
                <a:lnTo>
                  <a:pt x="5155" y="1550"/>
                </a:lnTo>
                <a:lnTo>
                  <a:pt x="5151" y="1554"/>
                </a:lnTo>
                <a:lnTo>
                  <a:pt x="5148" y="1558"/>
                </a:lnTo>
                <a:lnTo>
                  <a:pt x="5144" y="1561"/>
                </a:lnTo>
                <a:lnTo>
                  <a:pt x="5140" y="1567"/>
                </a:lnTo>
                <a:lnTo>
                  <a:pt x="5137" y="1570"/>
                </a:lnTo>
                <a:lnTo>
                  <a:pt x="5133" y="1574"/>
                </a:lnTo>
                <a:lnTo>
                  <a:pt x="5129" y="1589"/>
                </a:lnTo>
                <a:lnTo>
                  <a:pt x="5128" y="1609"/>
                </a:lnTo>
                <a:lnTo>
                  <a:pt x="5126" y="1630"/>
                </a:lnTo>
                <a:lnTo>
                  <a:pt x="5124" y="1650"/>
                </a:lnTo>
                <a:lnTo>
                  <a:pt x="5120" y="1667"/>
                </a:lnTo>
                <a:lnTo>
                  <a:pt x="5108" y="1667"/>
                </a:lnTo>
                <a:lnTo>
                  <a:pt x="5108" y="1683"/>
                </a:lnTo>
                <a:lnTo>
                  <a:pt x="5106" y="1700"/>
                </a:lnTo>
                <a:lnTo>
                  <a:pt x="5100" y="1714"/>
                </a:lnTo>
                <a:lnTo>
                  <a:pt x="5098" y="1716"/>
                </a:lnTo>
                <a:lnTo>
                  <a:pt x="5097" y="1716"/>
                </a:lnTo>
                <a:lnTo>
                  <a:pt x="5095" y="1718"/>
                </a:lnTo>
                <a:lnTo>
                  <a:pt x="5091" y="1718"/>
                </a:lnTo>
                <a:lnTo>
                  <a:pt x="5088" y="1718"/>
                </a:lnTo>
                <a:lnTo>
                  <a:pt x="5082" y="1703"/>
                </a:lnTo>
                <a:lnTo>
                  <a:pt x="5078" y="1689"/>
                </a:lnTo>
                <a:lnTo>
                  <a:pt x="5077" y="1672"/>
                </a:lnTo>
                <a:lnTo>
                  <a:pt x="5077" y="1650"/>
                </a:lnTo>
                <a:lnTo>
                  <a:pt x="5082" y="1638"/>
                </a:lnTo>
                <a:lnTo>
                  <a:pt x="5088" y="1620"/>
                </a:lnTo>
                <a:lnTo>
                  <a:pt x="5093" y="1605"/>
                </a:lnTo>
                <a:lnTo>
                  <a:pt x="5073" y="1605"/>
                </a:lnTo>
                <a:lnTo>
                  <a:pt x="5073" y="1600"/>
                </a:lnTo>
                <a:lnTo>
                  <a:pt x="5073" y="1594"/>
                </a:lnTo>
                <a:lnTo>
                  <a:pt x="5075" y="1590"/>
                </a:lnTo>
                <a:lnTo>
                  <a:pt x="5077" y="1585"/>
                </a:lnTo>
                <a:lnTo>
                  <a:pt x="5058" y="1580"/>
                </a:lnTo>
                <a:lnTo>
                  <a:pt x="5046" y="1570"/>
                </a:lnTo>
                <a:lnTo>
                  <a:pt x="5033" y="1563"/>
                </a:lnTo>
                <a:lnTo>
                  <a:pt x="5020" y="1561"/>
                </a:lnTo>
                <a:lnTo>
                  <a:pt x="5015" y="1561"/>
                </a:lnTo>
                <a:lnTo>
                  <a:pt x="5020" y="1567"/>
                </a:lnTo>
                <a:lnTo>
                  <a:pt x="5024" y="1570"/>
                </a:lnTo>
                <a:lnTo>
                  <a:pt x="5029" y="1576"/>
                </a:lnTo>
                <a:lnTo>
                  <a:pt x="5031" y="1581"/>
                </a:lnTo>
                <a:lnTo>
                  <a:pt x="5033" y="1587"/>
                </a:lnTo>
                <a:lnTo>
                  <a:pt x="5033" y="1590"/>
                </a:lnTo>
                <a:lnTo>
                  <a:pt x="5033" y="1594"/>
                </a:lnTo>
                <a:lnTo>
                  <a:pt x="5031" y="1598"/>
                </a:lnTo>
                <a:lnTo>
                  <a:pt x="5031" y="1600"/>
                </a:lnTo>
                <a:lnTo>
                  <a:pt x="5031" y="1603"/>
                </a:lnTo>
                <a:lnTo>
                  <a:pt x="5031" y="1605"/>
                </a:lnTo>
                <a:lnTo>
                  <a:pt x="5040" y="1614"/>
                </a:lnTo>
                <a:lnTo>
                  <a:pt x="5046" y="1621"/>
                </a:lnTo>
                <a:lnTo>
                  <a:pt x="5048" y="1632"/>
                </a:lnTo>
                <a:lnTo>
                  <a:pt x="5048" y="1650"/>
                </a:lnTo>
                <a:lnTo>
                  <a:pt x="5046" y="1652"/>
                </a:lnTo>
                <a:lnTo>
                  <a:pt x="5044" y="1656"/>
                </a:lnTo>
                <a:lnTo>
                  <a:pt x="5044" y="1660"/>
                </a:lnTo>
                <a:lnTo>
                  <a:pt x="5044" y="1667"/>
                </a:lnTo>
                <a:lnTo>
                  <a:pt x="5055" y="1667"/>
                </a:lnTo>
                <a:lnTo>
                  <a:pt x="5060" y="1676"/>
                </a:lnTo>
                <a:lnTo>
                  <a:pt x="5062" y="1687"/>
                </a:lnTo>
                <a:lnTo>
                  <a:pt x="5064" y="1701"/>
                </a:lnTo>
                <a:lnTo>
                  <a:pt x="5048" y="1701"/>
                </a:lnTo>
                <a:lnTo>
                  <a:pt x="5048" y="1707"/>
                </a:lnTo>
                <a:lnTo>
                  <a:pt x="5057" y="1712"/>
                </a:lnTo>
                <a:lnTo>
                  <a:pt x="5062" y="1718"/>
                </a:lnTo>
                <a:lnTo>
                  <a:pt x="5066" y="1725"/>
                </a:lnTo>
                <a:lnTo>
                  <a:pt x="5068" y="1738"/>
                </a:lnTo>
                <a:lnTo>
                  <a:pt x="5100" y="1738"/>
                </a:lnTo>
                <a:lnTo>
                  <a:pt x="5108" y="1750"/>
                </a:lnTo>
                <a:lnTo>
                  <a:pt x="5120" y="1763"/>
                </a:lnTo>
                <a:lnTo>
                  <a:pt x="5131" y="1776"/>
                </a:lnTo>
                <a:lnTo>
                  <a:pt x="5140" y="1787"/>
                </a:lnTo>
                <a:lnTo>
                  <a:pt x="5148" y="1805"/>
                </a:lnTo>
                <a:lnTo>
                  <a:pt x="5151" y="1825"/>
                </a:lnTo>
                <a:lnTo>
                  <a:pt x="5160" y="1843"/>
                </a:lnTo>
                <a:lnTo>
                  <a:pt x="5168" y="1854"/>
                </a:lnTo>
                <a:lnTo>
                  <a:pt x="5177" y="1861"/>
                </a:lnTo>
                <a:lnTo>
                  <a:pt x="5186" y="1870"/>
                </a:lnTo>
                <a:lnTo>
                  <a:pt x="5193" y="1883"/>
                </a:lnTo>
                <a:lnTo>
                  <a:pt x="5197" y="1900"/>
                </a:lnTo>
                <a:lnTo>
                  <a:pt x="5180" y="1900"/>
                </a:lnTo>
                <a:lnTo>
                  <a:pt x="5180" y="1887"/>
                </a:lnTo>
                <a:lnTo>
                  <a:pt x="5168" y="1880"/>
                </a:lnTo>
                <a:lnTo>
                  <a:pt x="5168" y="1883"/>
                </a:lnTo>
                <a:lnTo>
                  <a:pt x="5175" y="1894"/>
                </a:lnTo>
                <a:lnTo>
                  <a:pt x="5178" y="1907"/>
                </a:lnTo>
                <a:lnTo>
                  <a:pt x="5180" y="1923"/>
                </a:lnTo>
                <a:lnTo>
                  <a:pt x="5169" y="1936"/>
                </a:lnTo>
                <a:lnTo>
                  <a:pt x="5162" y="1947"/>
                </a:lnTo>
                <a:lnTo>
                  <a:pt x="5155" y="1960"/>
                </a:lnTo>
                <a:lnTo>
                  <a:pt x="5146" y="1970"/>
                </a:lnTo>
                <a:lnTo>
                  <a:pt x="5133" y="1976"/>
                </a:lnTo>
                <a:lnTo>
                  <a:pt x="5115" y="1980"/>
                </a:lnTo>
                <a:lnTo>
                  <a:pt x="5109" y="1976"/>
                </a:lnTo>
                <a:lnTo>
                  <a:pt x="5104" y="1974"/>
                </a:lnTo>
                <a:lnTo>
                  <a:pt x="5097" y="1972"/>
                </a:lnTo>
                <a:lnTo>
                  <a:pt x="5089" y="1970"/>
                </a:lnTo>
                <a:lnTo>
                  <a:pt x="5089" y="1976"/>
                </a:lnTo>
                <a:lnTo>
                  <a:pt x="5093" y="1976"/>
                </a:lnTo>
                <a:lnTo>
                  <a:pt x="5098" y="1978"/>
                </a:lnTo>
                <a:lnTo>
                  <a:pt x="5102" y="1981"/>
                </a:lnTo>
                <a:lnTo>
                  <a:pt x="5108" y="1983"/>
                </a:lnTo>
                <a:lnTo>
                  <a:pt x="5111" y="1987"/>
                </a:lnTo>
                <a:lnTo>
                  <a:pt x="5113" y="1992"/>
                </a:lnTo>
                <a:lnTo>
                  <a:pt x="5109" y="1994"/>
                </a:lnTo>
                <a:lnTo>
                  <a:pt x="5106" y="1998"/>
                </a:lnTo>
                <a:lnTo>
                  <a:pt x="5104" y="2000"/>
                </a:lnTo>
                <a:lnTo>
                  <a:pt x="5104" y="2003"/>
                </a:lnTo>
                <a:lnTo>
                  <a:pt x="5102" y="2009"/>
                </a:lnTo>
                <a:lnTo>
                  <a:pt x="5102" y="2016"/>
                </a:lnTo>
                <a:lnTo>
                  <a:pt x="5106" y="2016"/>
                </a:lnTo>
                <a:lnTo>
                  <a:pt x="5113" y="2010"/>
                </a:lnTo>
                <a:lnTo>
                  <a:pt x="5122" y="2010"/>
                </a:lnTo>
                <a:lnTo>
                  <a:pt x="5138" y="2012"/>
                </a:lnTo>
                <a:lnTo>
                  <a:pt x="5138" y="2040"/>
                </a:lnTo>
                <a:lnTo>
                  <a:pt x="5133" y="2045"/>
                </a:lnTo>
                <a:lnTo>
                  <a:pt x="5128" y="2052"/>
                </a:lnTo>
                <a:lnTo>
                  <a:pt x="5124" y="2058"/>
                </a:lnTo>
                <a:lnTo>
                  <a:pt x="5117" y="2063"/>
                </a:lnTo>
                <a:lnTo>
                  <a:pt x="5102" y="2070"/>
                </a:lnTo>
                <a:lnTo>
                  <a:pt x="5082" y="2074"/>
                </a:lnTo>
                <a:lnTo>
                  <a:pt x="5062" y="2078"/>
                </a:lnTo>
                <a:lnTo>
                  <a:pt x="5048" y="2083"/>
                </a:lnTo>
                <a:lnTo>
                  <a:pt x="5044" y="2087"/>
                </a:lnTo>
                <a:lnTo>
                  <a:pt x="5037" y="2096"/>
                </a:lnTo>
                <a:lnTo>
                  <a:pt x="5028" y="2107"/>
                </a:lnTo>
                <a:lnTo>
                  <a:pt x="5018" y="2120"/>
                </a:lnTo>
                <a:lnTo>
                  <a:pt x="5009" y="2132"/>
                </a:lnTo>
                <a:lnTo>
                  <a:pt x="5002" y="2141"/>
                </a:lnTo>
                <a:lnTo>
                  <a:pt x="4998" y="2147"/>
                </a:lnTo>
                <a:lnTo>
                  <a:pt x="4995" y="2147"/>
                </a:lnTo>
                <a:lnTo>
                  <a:pt x="4988" y="2165"/>
                </a:lnTo>
                <a:lnTo>
                  <a:pt x="4984" y="2180"/>
                </a:lnTo>
                <a:lnTo>
                  <a:pt x="4982" y="2194"/>
                </a:lnTo>
                <a:lnTo>
                  <a:pt x="4977" y="2205"/>
                </a:lnTo>
                <a:lnTo>
                  <a:pt x="4968" y="2212"/>
                </a:lnTo>
                <a:lnTo>
                  <a:pt x="4953" y="2218"/>
                </a:lnTo>
                <a:lnTo>
                  <a:pt x="4929" y="2220"/>
                </a:lnTo>
                <a:lnTo>
                  <a:pt x="4913" y="2230"/>
                </a:lnTo>
                <a:lnTo>
                  <a:pt x="4895" y="2241"/>
                </a:lnTo>
                <a:lnTo>
                  <a:pt x="4877" y="2252"/>
                </a:lnTo>
                <a:lnTo>
                  <a:pt x="4862" y="2265"/>
                </a:lnTo>
                <a:lnTo>
                  <a:pt x="4851" y="2283"/>
                </a:lnTo>
                <a:lnTo>
                  <a:pt x="4851" y="2330"/>
                </a:lnTo>
                <a:lnTo>
                  <a:pt x="4849" y="2332"/>
                </a:lnTo>
                <a:lnTo>
                  <a:pt x="4846" y="2336"/>
                </a:lnTo>
                <a:lnTo>
                  <a:pt x="4842" y="2338"/>
                </a:lnTo>
                <a:lnTo>
                  <a:pt x="4838" y="2341"/>
                </a:lnTo>
                <a:lnTo>
                  <a:pt x="4835" y="2347"/>
                </a:lnTo>
                <a:lnTo>
                  <a:pt x="4831" y="2354"/>
                </a:lnTo>
                <a:lnTo>
                  <a:pt x="4820" y="2354"/>
                </a:lnTo>
                <a:lnTo>
                  <a:pt x="4811" y="2350"/>
                </a:lnTo>
                <a:lnTo>
                  <a:pt x="4804" y="2349"/>
                </a:lnTo>
                <a:lnTo>
                  <a:pt x="4797" y="2347"/>
                </a:lnTo>
                <a:lnTo>
                  <a:pt x="4793" y="2350"/>
                </a:lnTo>
                <a:lnTo>
                  <a:pt x="4791" y="2358"/>
                </a:lnTo>
                <a:lnTo>
                  <a:pt x="4778" y="2358"/>
                </a:lnTo>
                <a:lnTo>
                  <a:pt x="4769" y="2380"/>
                </a:lnTo>
                <a:lnTo>
                  <a:pt x="4753" y="2400"/>
                </a:lnTo>
                <a:lnTo>
                  <a:pt x="4733" y="2414"/>
                </a:lnTo>
                <a:lnTo>
                  <a:pt x="4709" y="2421"/>
                </a:lnTo>
                <a:lnTo>
                  <a:pt x="4704" y="2430"/>
                </a:lnTo>
                <a:lnTo>
                  <a:pt x="4704" y="2438"/>
                </a:lnTo>
                <a:lnTo>
                  <a:pt x="4704" y="2443"/>
                </a:lnTo>
                <a:lnTo>
                  <a:pt x="4704" y="2449"/>
                </a:lnTo>
                <a:lnTo>
                  <a:pt x="4702" y="2454"/>
                </a:lnTo>
                <a:lnTo>
                  <a:pt x="4693" y="2456"/>
                </a:lnTo>
                <a:lnTo>
                  <a:pt x="4677" y="2458"/>
                </a:lnTo>
                <a:lnTo>
                  <a:pt x="4677" y="2454"/>
                </a:lnTo>
                <a:lnTo>
                  <a:pt x="4673" y="2454"/>
                </a:lnTo>
                <a:lnTo>
                  <a:pt x="4673" y="2458"/>
                </a:lnTo>
                <a:lnTo>
                  <a:pt x="4677" y="2460"/>
                </a:lnTo>
                <a:lnTo>
                  <a:pt x="4678" y="2461"/>
                </a:lnTo>
                <a:lnTo>
                  <a:pt x="4680" y="2463"/>
                </a:lnTo>
                <a:lnTo>
                  <a:pt x="4680" y="2465"/>
                </a:lnTo>
                <a:lnTo>
                  <a:pt x="4680" y="2467"/>
                </a:lnTo>
                <a:lnTo>
                  <a:pt x="4680" y="2469"/>
                </a:lnTo>
                <a:lnTo>
                  <a:pt x="4678" y="2472"/>
                </a:lnTo>
                <a:lnTo>
                  <a:pt x="4677" y="2474"/>
                </a:lnTo>
                <a:lnTo>
                  <a:pt x="4673" y="2478"/>
                </a:lnTo>
                <a:lnTo>
                  <a:pt x="4671" y="2480"/>
                </a:lnTo>
                <a:lnTo>
                  <a:pt x="4669" y="2481"/>
                </a:lnTo>
                <a:lnTo>
                  <a:pt x="4668" y="2481"/>
                </a:lnTo>
                <a:lnTo>
                  <a:pt x="4671" y="2501"/>
                </a:lnTo>
                <a:lnTo>
                  <a:pt x="4669" y="2505"/>
                </a:lnTo>
                <a:lnTo>
                  <a:pt x="4664" y="2509"/>
                </a:lnTo>
                <a:lnTo>
                  <a:pt x="4657" y="2514"/>
                </a:lnTo>
                <a:lnTo>
                  <a:pt x="4651" y="2518"/>
                </a:lnTo>
                <a:lnTo>
                  <a:pt x="4648" y="2521"/>
                </a:lnTo>
                <a:lnTo>
                  <a:pt x="4644" y="2534"/>
                </a:lnTo>
                <a:lnTo>
                  <a:pt x="4642" y="2550"/>
                </a:lnTo>
                <a:lnTo>
                  <a:pt x="4644" y="2565"/>
                </a:lnTo>
                <a:lnTo>
                  <a:pt x="4644" y="2578"/>
                </a:lnTo>
                <a:lnTo>
                  <a:pt x="4642" y="2580"/>
                </a:lnTo>
                <a:lnTo>
                  <a:pt x="4638" y="2581"/>
                </a:lnTo>
                <a:lnTo>
                  <a:pt x="4635" y="2585"/>
                </a:lnTo>
                <a:lnTo>
                  <a:pt x="4631" y="2589"/>
                </a:lnTo>
                <a:lnTo>
                  <a:pt x="4629" y="2590"/>
                </a:lnTo>
                <a:lnTo>
                  <a:pt x="4628" y="2592"/>
                </a:lnTo>
                <a:lnTo>
                  <a:pt x="4628" y="2596"/>
                </a:lnTo>
                <a:lnTo>
                  <a:pt x="4631" y="2596"/>
                </a:lnTo>
                <a:lnTo>
                  <a:pt x="4633" y="2605"/>
                </a:lnTo>
                <a:lnTo>
                  <a:pt x="4635" y="2621"/>
                </a:lnTo>
                <a:lnTo>
                  <a:pt x="4635" y="2640"/>
                </a:lnTo>
                <a:lnTo>
                  <a:pt x="4635" y="2660"/>
                </a:lnTo>
                <a:lnTo>
                  <a:pt x="4635" y="2674"/>
                </a:lnTo>
                <a:lnTo>
                  <a:pt x="4635" y="2681"/>
                </a:lnTo>
                <a:lnTo>
                  <a:pt x="4649" y="2703"/>
                </a:lnTo>
                <a:lnTo>
                  <a:pt x="4664" y="2734"/>
                </a:lnTo>
                <a:lnTo>
                  <a:pt x="4675" y="2767"/>
                </a:lnTo>
                <a:lnTo>
                  <a:pt x="4688" y="2801"/>
                </a:lnTo>
                <a:lnTo>
                  <a:pt x="4700" y="2832"/>
                </a:lnTo>
                <a:lnTo>
                  <a:pt x="4715" y="2860"/>
                </a:lnTo>
                <a:lnTo>
                  <a:pt x="4728" y="2880"/>
                </a:lnTo>
                <a:lnTo>
                  <a:pt x="4748" y="2901"/>
                </a:lnTo>
                <a:lnTo>
                  <a:pt x="4768" y="2923"/>
                </a:lnTo>
                <a:lnTo>
                  <a:pt x="4786" y="2947"/>
                </a:lnTo>
                <a:lnTo>
                  <a:pt x="4800" y="2970"/>
                </a:lnTo>
                <a:lnTo>
                  <a:pt x="4806" y="2992"/>
                </a:lnTo>
                <a:lnTo>
                  <a:pt x="4802" y="2998"/>
                </a:lnTo>
                <a:lnTo>
                  <a:pt x="4802" y="3009"/>
                </a:lnTo>
                <a:lnTo>
                  <a:pt x="4806" y="3020"/>
                </a:lnTo>
                <a:lnTo>
                  <a:pt x="4811" y="3032"/>
                </a:lnTo>
                <a:lnTo>
                  <a:pt x="4817" y="3043"/>
                </a:lnTo>
                <a:lnTo>
                  <a:pt x="4822" y="3052"/>
                </a:lnTo>
                <a:lnTo>
                  <a:pt x="4835" y="3076"/>
                </a:lnTo>
                <a:lnTo>
                  <a:pt x="4846" y="3101"/>
                </a:lnTo>
                <a:lnTo>
                  <a:pt x="4858" y="3123"/>
                </a:lnTo>
                <a:lnTo>
                  <a:pt x="4871" y="3143"/>
                </a:lnTo>
                <a:lnTo>
                  <a:pt x="4886" y="3163"/>
                </a:lnTo>
                <a:lnTo>
                  <a:pt x="4900" y="3185"/>
                </a:lnTo>
                <a:lnTo>
                  <a:pt x="4909" y="3209"/>
                </a:lnTo>
                <a:lnTo>
                  <a:pt x="4911" y="3241"/>
                </a:lnTo>
                <a:lnTo>
                  <a:pt x="4913" y="3280"/>
                </a:lnTo>
                <a:lnTo>
                  <a:pt x="4915" y="3318"/>
                </a:lnTo>
                <a:lnTo>
                  <a:pt x="4917" y="3350"/>
                </a:lnTo>
                <a:lnTo>
                  <a:pt x="4915" y="3354"/>
                </a:lnTo>
                <a:lnTo>
                  <a:pt x="4913" y="3358"/>
                </a:lnTo>
                <a:lnTo>
                  <a:pt x="4909" y="3361"/>
                </a:lnTo>
                <a:lnTo>
                  <a:pt x="4906" y="3365"/>
                </a:lnTo>
                <a:lnTo>
                  <a:pt x="4902" y="3369"/>
                </a:lnTo>
                <a:lnTo>
                  <a:pt x="4900" y="3370"/>
                </a:lnTo>
                <a:lnTo>
                  <a:pt x="4898" y="3381"/>
                </a:lnTo>
                <a:lnTo>
                  <a:pt x="4902" y="3390"/>
                </a:lnTo>
                <a:lnTo>
                  <a:pt x="4906" y="3400"/>
                </a:lnTo>
                <a:lnTo>
                  <a:pt x="4909" y="3407"/>
                </a:lnTo>
                <a:lnTo>
                  <a:pt x="4909" y="3414"/>
                </a:lnTo>
                <a:lnTo>
                  <a:pt x="4908" y="3416"/>
                </a:lnTo>
                <a:lnTo>
                  <a:pt x="4906" y="3418"/>
                </a:lnTo>
                <a:lnTo>
                  <a:pt x="4904" y="3418"/>
                </a:lnTo>
                <a:lnTo>
                  <a:pt x="4902" y="3418"/>
                </a:lnTo>
                <a:lnTo>
                  <a:pt x="4900" y="3420"/>
                </a:lnTo>
                <a:lnTo>
                  <a:pt x="4900" y="3421"/>
                </a:lnTo>
                <a:lnTo>
                  <a:pt x="4898" y="3425"/>
                </a:lnTo>
                <a:lnTo>
                  <a:pt x="4897" y="3430"/>
                </a:lnTo>
                <a:lnTo>
                  <a:pt x="4897" y="3438"/>
                </a:lnTo>
                <a:lnTo>
                  <a:pt x="4871" y="3441"/>
                </a:lnTo>
                <a:lnTo>
                  <a:pt x="4848" y="3450"/>
                </a:lnTo>
                <a:lnTo>
                  <a:pt x="4824" y="3460"/>
                </a:lnTo>
                <a:lnTo>
                  <a:pt x="4798" y="3465"/>
                </a:lnTo>
                <a:lnTo>
                  <a:pt x="4797" y="3460"/>
                </a:lnTo>
                <a:lnTo>
                  <a:pt x="4795" y="3456"/>
                </a:lnTo>
                <a:lnTo>
                  <a:pt x="4793" y="3452"/>
                </a:lnTo>
                <a:lnTo>
                  <a:pt x="4791" y="3449"/>
                </a:lnTo>
                <a:lnTo>
                  <a:pt x="4789" y="3443"/>
                </a:lnTo>
                <a:lnTo>
                  <a:pt x="4788" y="3438"/>
                </a:lnTo>
                <a:lnTo>
                  <a:pt x="4789" y="3436"/>
                </a:lnTo>
                <a:lnTo>
                  <a:pt x="4791" y="3434"/>
                </a:lnTo>
                <a:lnTo>
                  <a:pt x="4793" y="3432"/>
                </a:lnTo>
                <a:lnTo>
                  <a:pt x="4793" y="3430"/>
                </a:lnTo>
                <a:lnTo>
                  <a:pt x="4793" y="3429"/>
                </a:lnTo>
                <a:lnTo>
                  <a:pt x="4795" y="3425"/>
                </a:lnTo>
                <a:lnTo>
                  <a:pt x="4778" y="3410"/>
                </a:lnTo>
                <a:lnTo>
                  <a:pt x="4764" y="3390"/>
                </a:lnTo>
                <a:lnTo>
                  <a:pt x="4751" y="3369"/>
                </a:lnTo>
                <a:lnTo>
                  <a:pt x="4728" y="3369"/>
                </a:lnTo>
                <a:lnTo>
                  <a:pt x="4708" y="3365"/>
                </a:lnTo>
                <a:lnTo>
                  <a:pt x="4702" y="3350"/>
                </a:lnTo>
                <a:lnTo>
                  <a:pt x="4695" y="3330"/>
                </a:lnTo>
                <a:lnTo>
                  <a:pt x="4686" y="3310"/>
                </a:lnTo>
                <a:lnTo>
                  <a:pt x="4675" y="3292"/>
                </a:lnTo>
                <a:lnTo>
                  <a:pt x="4662" y="3280"/>
                </a:lnTo>
                <a:lnTo>
                  <a:pt x="4648" y="3272"/>
                </a:lnTo>
                <a:lnTo>
                  <a:pt x="4642" y="3238"/>
                </a:lnTo>
                <a:lnTo>
                  <a:pt x="4615" y="3238"/>
                </a:lnTo>
                <a:lnTo>
                  <a:pt x="4604" y="3220"/>
                </a:lnTo>
                <a:lnTo>
                  <a:pt x="4591" y="3198"/>
                </a:lnTo>
                <a:lnTo>
                  <a:pt x="4578" y="3172"/>
                </a:lnTo>
                <a:lnTo>
                  <a:pt x="4568" y="3149"/>
                </a:lnTo>
                <a:lnTo>
                  <a:pt x="4562" y="3129"/>
                </a:lnTo>
                <a:lnTo>
                  <a:pt x="4568" y="3130"/>
                </a:lnTo>
                <a:lnTo>
                  <a:pt x="4569" y="3130"/>
                </a:lnTo>
                <a:lnTo>
                  <a:pt x="4571" y="3130"/>
                </a:lnTo>
                <a:lnTo>
                  <a:pt x="4573" y="3130"/>
                </a:lnTo>
                <a:lnTo>
                  <a:pt x="4575" y="3130"/>
                </a:lnTo>
                <a:lnTo>
                  <a:pt x="4578" y="3130"/>
                </a:lnTo>
                <a:lnTo>
                  <a:pt x="4582" y="3130"/>
                </a:lnTo>
                <a:lnTo>
                  <a:pt x="4586" y="3116"/>
                </a:lnTo>
                <a:lnTo>
                  <a:pt x="4589" y="3107"/>
                </a:lnTo>
                <a:lnTo>
                  <a:pt x="4593" y="3100"/>
                </a:lnTo>
                <a:lnTo>
                  <a:pt x="4598" y="3090"/>
                </a:lnTo>
                <a:lnTo>
                  <a:pt x="4591" y="3090"/>
                </a:lnTo>
                <a:lnTo>
                  <a:pt x="4591" y="3094"/>
                </a:lnTo>
                <a:lnTo>
                  <a:pt x="4586" y="3103"/>
                </a:lnTo>
                <a:lnTo>
                  <a:pt x="4582" y="3110"/>
                </a:lnTo>
                <a:lnTo>
                  <a:pt x="4577" y="3116"/>
                </a:lnTo>
                <a:lnTo>
                  <a:pt x="4569" y="3120"/>
                </a:lnTo>
                <a:lnTo>
                  <a:pt x="4555" y="3121"/>
                </a:lnTo>
                <a:lnTo>
                  <a:pt x="4549" y="3112"/>
                </a:lnTo>
                <a:lnTo>
                  <a:pt x="4542" y="3105"/>
                </a:lnTo>
                <a:lnTo>
                  <a:pt x="4544" y="3081"/>
                </a:lnTo>
                <a:lnTo>
                  <a:pt x="4544" y="3056"/>
                </a:lnTo>
                <a:lnTo>
                  <a:pt x="4544" y="3029"/>
                </a:lnTo>
                <a:lnTo>
                  <a:pt x="4540" y="3001"/>
                </a:lnTo>
                <a:lnTo>
                  <a:pt x="4535" y="2978"/>
                </a:lnTo>
                <a:lnTo>
                  <a:pt x="4528" y="2958"/>
                </a:lnTo>
                <a:lnTo>
                  <a:pt x="4513" y="2943"/>
                </a:lnTo>
                <a:lnTo>
                  <a:pt x="4495" y="2934"/>
                </a:lnTo>
                <a:lnTo>
                  <a:pt x="4484" y="2934"/>
                </a:lnTo>
                <a:lnTo>
                  <a:pt x="4471" y="2927"/>
                </a:lnTo>
                <a:lnTo>
                  <a:pt x="4458" y="2916"/>
                </a:lnTo>
                <a:lnTo>
                  <a:pt x="4446" y="2901"/>
                </a:lnTo>
                <a:lnTo>
                  <a:pt x="4435" y="2889"/>
                </a:lnTo>
                <a:lnTo>
                  <a:pt x="4428" y="2878"/>
                </a:lnTo>
                <a:lnTo>
                  <a:pt x="4424" y="2876"/>
                </a:lnTo>
                <a:lnTo>
                  <a:pt x="4420" y="2874"/>
                </a:lnTo>
                <a:lnTo>
                  <a:pt x="4415" y="2874"/>
                </a:lnTo>
                <a:lnTo>
                  <a:pt x="4411" y="2872"/>
                </a:lnTo>
                <a:lnTo>
                  <a:pt x="4408" y="2870"/>
                </a:lnTo>
                <a:lnTo>
                  <a:pt x="4398" y="2854"/>
                </a:lnTo>
                <a:lnTo>
                  <a:pt x="4382" y="2841"/>
                </a:lnTo>
                <a:lnTo>
                  <a:pt x="4364" y="2836"/>
                </a:lnTo>
                <a:lnTo>
                  <a:pt x="4342" y="2832"/>
                </a:lnTo>
                <a:lnTo>
                  <a:pt x="4318" y="2834"/>
                </a:lnTo>
                <a:lnTo>
                  <a:pt x="4322" y="2858"/>
                </a:lnTo>
                <a:lnTo>
                  <a:pt x="4295" y="2869"/>
                </a:lnTo>
                <a:lnTo>
                  <a:pt x="4273" y="2880"/>
                </a:lnTo>
                <a:lnTo>
                  <a:pt x="4249" y="2890"/>
                </a:lnTo>
                <a:lnTo>
                  <a:pt x="4226" y="2900"/>
                </a:lnTo>
                <a:lnTo>
                  <a:pt x="4197" y="2905"/>
                </a:lnTo>
                <a:lnTo>
                  <a:pt x="4193" y="2901"/>
                </a:lnTo>
                <a:lnTo>
                  <a:pt x="4191" y="2898"/>
                </a:lnTo>
                <a:lnTo>
                  <a:pt x="4188" y="2896"/>
                </a:lnTo>
                <a:lnTo>
                  <a:pt x="4184" y="2892"/>
                </a:lnTo>
                <a:lnTo>
                  <a:pt x="4184" y="2869"/>
                </a:lnTo>
                <a:lnTo>
                  <a:pt x="4175" y="2861"/>
                </a:lnTo>
                <a:lnTo>
                  <a:pt x="4158" y="2852"/>
                </a:lnTo>
                <a:lnTo>
                  <a:pt x="4137" y="2843"/>
                </a:lnTo>
                <a:lnTo>
                  <a:pt x="4111" y="2834"/>
                </a:lnTo>
                <a:lnTo>
                  <a:pt x="4088" y="2825"/>
                </a:lnTo>
                <a:lnTo>
                  <a:pt x="4068" y="2820"/>
                </a:lnTo>
                <a:lnTo>
                  <a:pt x="4051" y="2816"/>
                </a:lnTo>
                <a:lnTo>
                  <a:pt x="4048" y="2816"/>
                </a:lnTo>
                <a:lnTo>
                  <a:pt x="4038" y="2820"/>
                </a:lnTo>
                <a:lnTo>
                  <a:pt x="4028" y="2823"/>
                </a:lnTo>
                <a:lnTo>
                  <a:pt x="4018" y="2825"/>
                </a:lnTo>
                <a:lnTo>
                  <a:pt x="4011" y="2827"/>
                </a:lnTo>
                <a:lnTo>
                  <a:pt x="4000" y="2829"/>
                </a:lnTo>
                <a:lnTo>
                  <a:pt x="3988" y="2829"/>
                </a:lnTo>
                <a:lnTo>
                  <a:pt x="3977" y="2827"/>
                </a:lnTo>
                <a:lnTo>
                  <a:pt x="3971" y="2827"/>
                </a:lnTo>
                <a:lnTo>
                  <a:pt x="3969" y="2830"/>
                </a:lnTo>
                <a:lnTo>
                  <a:pt x="3966" y="2832"/>
                </a:lnTo>
                <a:lnTo>
                  <a:pt x="3964" y="2838"/>
                </a:lnTo>
                <a:lnTo>
                  <a:pt x="3962" y="2841"/>
                </a:lnTo>
                <a:lnTo>
                  <a:pt x="3958" y="2843"/>
                </a:lnTo>
                <a:lnTo>
                  <a:pt x="3949" y="2847"/>
                </a:lnTo>
                <a:lnTo>
                  <a:pt x="3931" y="2852"/>
                </a:lnTo>
                <a:lnTo>
                  <a:pt x="3911" y="2858"/>
                </a:lnTo>
                <a:lnTo>
                  <a:pt x="3889" y="2861"/>
                </a:lnTo>
                <a:lnTo>
                  <a:pt x="3875" y="2863"/>
                </a:lnTo>
                <a:lnTo>
                  <a:pt x="3875" y="2858"/>
                </a:lnTo>
                <a:lnTo>
                  <a:pt x="3875" y="2856"/>
                </a:lnTo>
                <a:lnTo>
                  <a:pt x="3877" y="2854"/>
                </a:lnTo>
                <a:lnTo>
                  <a:pt x="3877" y="2852"/>
                </a:lnTo>
                <a:lnTo>
                  <a:pt x="3878" y="2850"/>
                </a:lnTo>
                <a:lnTo>
                  <a:pt x="3882" y="2849"/>
                </a:lnTo>
                <a:lnTo>
                  <a:pt x="3889" y="2847"/>
                </a:lnTo>
                <a:lnTo>
                  <a:pt x="3895" y="2845"/>
                </a:lnTo>
                <a:lnTo>
                  <a:pt x="3898" y="2843"/>
                </a:lnTo>
                <a:lnTo>
                  <a:pt x="3893" y="2840"/>
                </a:lnTo>
                <a:lnTo>
                  <a:pt x="3886" y="2836"/>
                </a:lnTo>
                <a:lnTo>
                  <a:pt x="3882" y="2830"/>
                </a:lnTo>
                <a:lnTo>
                  <a:pt x="3878" y="2825"/>
                </a:lnTo>
                <a:lnTo>
                  <a:pt x="3875" y="2820"/>
                </a:lnTo>
                <a:lnTo>
                  <a:pt x="3871" y="2820"/>
                </a:lnTo>
                <a:lnTo>
                  <a:pt x="3871" y="2847"/>
                </a:lnTo>
                <a:lnTo>
                  <a:pt x="3848" y="2845"/>
                </a:lnTo>
                <a:lnTo>
                  <a:pt x="3820" y="2845"/>
                </a:lnTo>
                <a:lnTo>
                  <a:pt x="3793" y="2847"/>
                </a:lnTo>
                <a:lnTo>
                  <a:pt x="3766" y="2849"/>
                </a:lnTo>
                <a:lnTo>
                  <a:pt x="3740" y="2854"/>
                </a:lnTo>
                <a:lnTo>
                  <a:pt x="3722" y="2861"/>
                </a:lnTo>
                <a:lnTo>
                  <a:pt x="3718" y="2863"/>
                </a:lnTo>
                <a:lnTo>
                  <a:pt x="3718" y="2867"/>
                </a:lnTo>
                <a:lnTo>
                  <a:pt x="3717" y="2870"/>
                </a:lnTo>
                <a:lnTo>
                  <a:pt x="3717" y="2876"/>
                </a:lnTo>
                <a:lnTo>
                  <a:pt x="3715" y="2878"/>
                </a:lnTo>
                <a:lnTo>
                  <a:pt x="3713" y="2881"/>
                </a:lnTo>
                <a:lnTo>
                  <a:pt x="3709" y="2883"/>
                </a:lnTo>
                <a:lnTo>
                  <a:pt x="3706" y="2885"/>
                </a:lnTo>
                <a:lnTo>
                  <a:pt x="3706" y="2885"/>
                </a:lnTo>
                <a:lnTo>
                  <a:pt x="3706" y="2885"/>
                </a:lnTo>
                <a:lnTo>
                  <a:pt x="3698" y="2889"/>
                </a:lnTo>
                <a:lnTo>
                  <a:pt x="3688" y="2894"/>
                </a:lnTo>
                <a:lnTo>
                  <a:pt x="3677" y="2898"/>
                </a:lnTo>
                <a:lnTo>
                  <a:pt x="3673" y="2901"/>
                </a:lnTo>
                <a:lnTo>
                  <a:pt x="3673" y="2905"/>
                </a:lnTo>
                <a:lnTo>
                  <a:pt x="3678" y="2905"/>
                </a:lnTo>
                <a:lnTo>
                  <a:pt x="3682" y="2907"/>
                </a:lnTo>
                <a:lnTo>
                  <a:pt x="3686" y="2907"/>
                </a:lnTo>
                <a:lnTo>
                  <a:pt x="3689" y="2909"/>
                </a:lnTo>
                <a:lnTo>
                  <a:pt x="3691" y="2901"/>
                </a:lnTo>
                <a:lnTo>
                  <a:pt x="3693" y="2898"/>
                </a:lnTo>
                <a:lnTo>
                  <a:pt x="3695" y="2894"/>
                </a:lnTo>
                <a:lnTo>
                  <a:pt x="3698" y="2892"/>
                </a:lnTo>
                <a:lnTo>
                  <a:pt x="3700" y="2889"/>
                </a:lnTo>
                <a:lnTo>
                  <a:pt x="3706" y="2885"/>
                </a:lnTo>
                <a:lnTo>
                  <a:pt x="3706" y="2885"/>
                </a:lnTo>
                <a:lnTo>
                  <a:pt x="3708" y="2887"/>
                </a:lnTo>
                <a:lnTo>
                  <a:pt x="3709" y="2887"/>
                </a:lnTo>
                <a:lnTo>
                  <a:pt x="3711" y="2887"/>
                </a:lnTo>
                <a:lnTo>
                  <a:pt x="3711" y="2887"/>
                </a:lnTo>
                <a:lnTo>
                  <a:pt x="3713" y="2889"/>
                </a:lnTo>
                <a:lnTo>
                  <a:pt x="3722" y="2903"/>
                </a:lnTo>
                <a:lnTo>
                  <a:pt x="3726" y="2918"/>
                </a:lnTo>
                <a:lnTo>
                  <a:pt x="3726" y="2936"/>
                </a:lnTo>
                <a:lnTo>
                  <a:pt x="3706" y="2932"/>
                </a:lnTo>
                <a:lnTo>
                  <a:pt x="3706" y="2936"/>
                </a:lnTo>
                <a:lnTo>
                  <a:pt x="3708" y="2940"/>
                </a:lnTo>
                <a:lnTo>
                  <a:pt x="3709" y="2943"/>
                </a:lnTo>
                <a:lnTo>
                  <a:pt x="3711" y="2947"/>
                </a:lnTo>
                <a:lnTo>
                  <a:pt x="3713" y="2952"/>
                </a:lnTo>
                <a:lnTo>
                  <a:pt x="3708" y="2952"/>
                </a:lnTo>
                <a:lnTo>
                  <a:pt x="3704" y="2952"/>
                </a:lnTo>
                <a:lnTo>
                  <a:pt x="3702" y="2954"/>
                </a:lnTo>
                <a:lnTo>
                  <a:pt x="3700" y="2954"/>
                </a:lnTo>
                <a:lnTo>
                  <a:pt x="3700" y="2954"/>
                </a:lnTo>
                <a:lnTo>
                  <a:pt x="3698" y="2958"/>
                </a:lnTo>
                <a:lnTo>
                  <a:pt x="3697" y="2960"/>
                </a:lnTo>
                <a:lnTo>
                  <a:pt x="3700" y="2960"/>
                </a:lnTo>
                <a:lnTo>
                  <a:pt x="3711" y="2969"/>
                </a:lnTo>
                <a:lnTo>
                  <a:pt x="3720" y="2970"/>
                </a:lnTo>
                <a:lnTo>
                  <a:pt x="3731" y="2972"/>
                </a:lnTo>
                <a:lnTo>
                  <a:pt x="3746" y="2976"/>
                </a:lnTo>
                <a:lnTo>
                  <a:pt x="3755" y="2981"/>
                </a:lnTo>
                <a:lnTo>
                  <a:pt x="3768" y="2990"/>
                </a:lnTo>
                <a:lnTo>
                  <a:pt x="3778" y="2998"/>
                </a:lnTo>
                <a:lnTo>
                  <a:pt x="3789" y="3005"/>
                </a:lnTo>
                <a:lnTo>
                  <a:pt x="3782" y="3025"/>
                </a:lnTo>
                <a:lnTo>
                  <a:pt x="3773" y="3045"/>
                </a:lnTo>
                <a:lnTo>
                  <a:pt x="3768" y="3041"/>
                </a:lnTo>
                <a:lnTo>
                  <a:pt x="3766" y="3040"/>
                </a:lnTo>
                <a:lnTo>
                  <a:pt x="3762" y="3038"/>
                </a:lnTo>
                <a:lnTo>
                  <a:pt x="3760" y="3036"/>
                </a:lnTo>
                <a:lnTo>
                  <a:pt x="3757" y="3034"/>
                </a:lnTo>
                <a:lnTo>
                  <a:pt x="3753" y="3032"/>
                </a:lnTo>
                <a:lnTo>
                  <a:pt x="3751" y="3038"/>
                </a:lnTo>
                <a:lnTo>
                  <a:pt x="3749" y="3043"/>
                </a:lnTo>
                <a:lnTo>
                  <a:pt x="3748" y="3047"/>
                </a:lnTo>
                <a:lnTo>
                  <a:pt x="3744" y="3049"/>
                </a:lnTo>
                <a:lnTo>
                  <a:pt x="3740" y="3050"/>
                </a:lnTo>
                <a:lnTo>
                  <a:pt x="3733" y="3052"/>
                </a:lnTo>
                <a:lnTo>
                  <a:pt x="3733" y="3043"/>
                </a:lnTo>
                <a:lnTo>
                  <a:pt x="3733" y="3036"/>
                </a:lnTo>
                <a:lnTo>
                  <a:pt x="3733" y="3030"/>
                </a:lnTo>
                <a:lnTo>
                  <a:pt x="3733" y="3029"/>
                </a:lnTo>
                <a:lnTo>
                  <a:pt x="3724" y="3012"/>
                </a:lnTo>
                <a:lnTo>
                  <a:pt x="3709" y="3010"/>
                </a:lnTo>
                <a:lnTo>
                  <a:pt x="3700" y="3009"/>
                </a:lnTo>
                <a:lnTo>
                  <a:pt x="3691" y="3007"/>
                </a:lnTo>
                <a:lnTo>
                  <a:pt x="3680" y="3003"/>
                </a:lnTo>
                <a:lnTo>
                  <a:pt x="3680" y="2998"/>
                </a:lnTo>
                <a:lnTo>
                  <a:pt x="3678" y="2992"/>
                </a:lnTo>
                <a:lnTo>
                  <a:pt x="3677" y="2989"/>
                </a:lnTo>
                <a:lnTo>
                  <a:pt x="3675" y="2987"/>
                </a:lnTo>
                <a:lnTo>
                  <a:pt x="3669" y="2985"/>
                </a:lnTo>
                <a:lnTo>
                  <a:pt x="3664" y="2985"/>
                </a:lnTo>
                <a:lnTo>
                  <a:pt x="3657" y="2983"/>
                </a:lnTo>
                <a:lnTo>
                  <a:pt x="3657" y="2980"/>
                </a:lnTo>
                <a:lnTo>
                  <a:pt x="3653" y="2980"/>
                </a:lnTo>
                <a:lnTo>
                  <a:pt x="3658" y="2996"/>
                </a:lnTo>
                <a:lnTo>
                  <a:pt x="3662" y="3012"/>
                </a:lnTo>
                <a:lnTo>
                  <a:pt x="3660" y="3027"/>
                </a:lnTo>
                <a:lnTo>
                  <a:pt x="3653" y="3030"/>
                </a:lnTo>
                <a:lnTo>
                  <a:pt x="3646" y="3034"/>
                </a:lnTo>
                <a:lnTo>
                  <a:pt x="3640" y="3040"/>
                </a:lnTo>
                <a:lnTo>
                  <a:pt x="3628" y="3036"/>
                </a:lnTo>
                <a:lnTo>
                  <a:pt x="3628" y="3016"/>
                </a:lnTo>
                <a:lnTo>
                  <a:pt x="3597" y="3010"/>
                </a:lnTo>
                <a:lnTo>
                  <a:pt x="3597" y="3030"/>
                </a:lnTo>
                <a:lnTo>
                  <a:pt x="3591" y="3034"/>
                </a:lnTo>
                <a:lnTo>
                  <a:pt x="3589" y="3036"/>
                </a:lnTo>
                <a:lnTo>
                  <a:pt x="3586" y="3036"/>
                </a:lnTo>
                <a:lnTo>
                  <a:pt x="3582" y="3038"/>
                </a:lnTo>
                <a:lnTo>
                  <a:pt x="3577" y="3040"/>
                </a:lnTo>
                <a:lnTo>
                  <a:pt x="3560" y="3032"/>
                </a:lnTo>
                <a:lnTo>
                  <a:pt x="3542" y="3029"/>
                </a:lnTo>
                <a:lnTo>
                  <a:pt x="3524" y="3027"/>
                </a:lnTo>
                <a:lnTo>
                  <a:pt x="3515" y="3009"/>
                </a:lnTo>
                <a:lnTo>
                  <a:pt x="3502" y="2994"/>
                </a:lnTo>
                <a:lnTo>
                  <a:pt x="3484" y="2983"/>
                </a:lnTo>
                <a:lnTo>
                  <a:pt x="3464" y="2983"/>
                </a:lnTo>
                <a:lnTo>
                  <a:pt x="3444" y="2954"/>
                </a:lnTo>
                <a:lnTo>
                  <a:pt x="3438" y="2956"/>
                </a:lnTo>
                <a:lnTo>
                  <a:pt x="3433" y="2958"/>
                </a:lnTo>
                <a:lnTo>
                  <a:pt x="3428" y="2958"/>
                </a:lnTo>
                <a:lnTo>
                  <a:pt x="3418" y="2958"/>
                </a:lnTo>
                <a:lnTo>
                  <a:pt x="3418" y="2954"/>
                </a:lnTo>
                <a:lnTo>
                  <a:pt x="3418" y="2952"/>
                </a:lnTo>
                <a:lnTo>
                  <a:pt x="3418" y="2950"/>
                </a:lnTo>
                <a:lnTo>
                  <a:pt x="3417" y="2949"/>
                </a:lnTo>
                <a:lnTo>
                  <a:pt x="3415" y="2947"/>
                </a:lnTo>
                <a:lnTo>
                  <a:pt x="3411" y="2949"/>
                </a:lnTo>
                <a:lnTo>
                  <a:pt x="3404" y="2952"/>
                </a:lnTo>
                <a:lnTo>
                  <a:pt x="3398" y="2954"/>
                </a:lnTo>
                <a:lnTo>
                  <a:pt x="3402" y="2958"/>
                </a:lnTo>
                <a:lnTo>
                  <a:pt x="3404" y="2961"/>
                </a:lnTo>
                <a:lnTo>
                  <a:pt x="3404" y="2963"/>
                </a:lnTo>
                <a:lnTo>
                  <a:pt x="3406" y="2967"/>
                </a:lnTo>
                <a:lnTo>
                  <a:pt x="3406" y="2972"/>
                </a:lnTo>
                <a:lnTo>
                  <a:pt x="3408" y="2978"/>
                </a:lnTo>
                <a:lnTo>
                  <a:pt x="3398" y="2978"/>
                </a:lnTo>
                <a:lnTo>
                  <a:pt x="3377" y="2987"/>
                </a:lnTo>
                <a:lnTo>
                  <a:pt x="3353" y="2990"/>
                </a:lnTo>
                <a:lnTo>
                  <a:pt x="3326" y="2989"/>
                </a:lnTo>
                <a:lnTo>
                  <a:pt x="3298" y="2983"/>
                </a:lnTo>
                <a:lnTo>
                  <a:pt x="3271" y="2978"/>
                </a:lnTo>
                <a:lnTo>
                  <a:pt x="3242" y="2974"/>
                </a:lnTo>
                <a:lnTo>
                  <a:pt x="3213" y="2974"/>
                </a:lnTo>
                <a:lnTo>
                  <a:pt x="3186" y="2981"/>
                </a:lnTo>
                <a:lnTo>
                  <a:pt x="3153" y="2992"/>
                </a:lnTo>
                <a:lnTo>
                  <a:pt x="3118" y="3007"/>
                </a:lnTo>
                <a:lnTo>
                  <a:pt x="3084" y="3021"/>
                </a:lnTo>
                <a:lnTo>
                  <a:pt x="3051" y="3040"/>
                </a:lnTo>
                <a:lnTo>
                  <a:pt x="3026" y="3060"/>
                </a:lnTo>
                <a:lnTo>
                  <a:pt x="3020" y="3067"/>
                </a:lnTo>
                <a:lnTo>
                  <a:pt x="3017" y="3078"/>
                </a:lnTo>
                <a:lnTo>
                  <a:pt x="3011" y="3090"/>
                </a:lnTo>
                <a:lnTo>
                  <a:pt x="3006" y="3098"/>
                </a:lnTo>
                <a:lnTo>
                  <a:pt x="2993" y="3107"/>
                </a:lnTo>
                <a:lnTo>
                  <a:pt x="2978" y="3112"/>
                </a:lnTo>
                <a:lnTo>
                  <a:pt x="2966" y="3121"/>
                </a:lnTo>
                <a:lnTo>
                  <a:pt x="2949" y="3121"/>
                </a:lnTo>
                <a:lnTo>
                  <a:pt x="2949" y="3134"/>
                </a:lnTo>
                <a:lnTo>
                  <a:pt x="2933" y="3140"/>
                </a:lnTo>
                <a:lnTo>
                  <a:pt x="2918" y="3147"/>
                </a:lnTo>
                <a:lnTo>
                  <a:pt x="2904" y="3152"/>
                </a:lnTo>
                <a:lnTo>
                  <a:pt x="2886" y="3156"/>
                </a:lnTo>
                <a:lnTo>
                  <a:pt x="2886" y="3152"/>
                </a:lnTo>
                <a:lnTo>
                  <a:pt x="2886" y="3149"/>
                </a:lnTo>
                <a:lnTo>
                  <a:pt x="2888" y="3147"/>
                </a:lnTo>
                <a:lnTo>
                  <a:pt x="2888" y="3145"/>
                </a:lnTo>
                <a:lnTo>
                  <a:pt x="2888" y="3143"/>
                </a:lnTo>
                <a:lnTo>
                  <a:pt x="2886" y="3141"/>
                </a:lnTo>
                <a:lnTo>
                  <a:pt x="2884" y="3140"/>
                </a:lnTo>
                <a:lnTo>
                  <a:pt x="2886" y="3140"/>
                </a:lnTo>
                <a:lnTo>
                  <a:pt x="2888" y="3134"/>
                </a:lnTo>
                <a:lnTo>
                  <a:pt x="2886" y="3129"/>
                </a:lnTo>
                <a:lnTo>
                  <a:pt x="2886" y="3123"/>
                </a:lnTo>
                <a:lnTo>
                  <a:pt x="2886" y="3121"/>
                </a:lnTo>
                <a:lnTo>
                  <a:pt x="2888" y="3121"/>
                </a:lnTo>
                <a:lnTo>
                  <a:pt x="2886" y="3121"/>
                </a:lnTo>
                <a:lnTo>
                  <a:pt x="2886" y="3123"/>
                </a:lnTo>
                <a:lnTo>
                  <a:pt x="2886" y="3123"/>
                </a:lnTo>
                <a:lnTo>
                  <a:pt x="2884" y="3127"/>
                </a:lnTo>
                <a:lnTo>
                  <a:pt x="2880" y="3129"/>
                </a:lnTo>
                <a:lnTo>
                  <a:pt x="2878" y="3132"/>
                </a:lnTo>
                <a:lnTo>
                  <a:pt x="2875" y="3134"/>
                </a:lnTo>
                <a:lnTo>
                  <a:pt x="2873" y="3136"/>
                </a:lnTo>
                <a:lnTo>
                  <a:pt x="2873" y="3138"/>
                </a:lnTo>
                <a:lnTo>
                  <a:pt x="2873" y="3138"/>
                </a:lnTo>
                <a:lnTo>
                  <a:pt x="2878" y="3138"/>
                </a:lnTo>
                <a:lnTo>
                  <a:pt x="2880" y="3138"/>
                </a:lnTo>
                <a:lnTo>
                  <a:pt x="2882" y="3140"/>
                </a:lnTo>
                <a:lnTo>
                  <a:pt x="2884" y="3140"/>
                </a:lnTo>
                <a:lnTo>
                  <a:pt x="2884" y="3140"/>
                </a:lnTo>
                <a:lnTo>
                  <a:pt x="2880" y="3147"/>
                </a:lnTo>
                <a:lnTo>
                  <a:pt x="2875" y="3156"/>
                </a:lnTo>
                <a:lnTo>
                  <a:pt x="2873" y="3165"/>
                </a:lnTo>
                <a:lnTo>
                  <a:pt x="2869" y="3167"/>
                </a:lnTo>
                <a:lnTo>
                  <a:pt x="2866" y="3169"/>
                </a:lnTo>
                <a:lnTo>
                  <a:pt x="2864" y="3167"/>
                </a:lnTo>
                <a:lnTo>
                  <a:pt x="2862" y="3167"/>
                </a:lnTo>
                <a:lnTo>
                  <a:pt x="2860" y="3165"/>
                </a:lnTo>
                <a:lnTo>
                  <a:pt x="2860" y="3163"/>
                </a:lnTo>
                <a:lnTo>
                  <a:pt x="2858" y="3161"/>
                </a:lnTo>
                <a:lnTo>
                  <a:pt x="2855" y="3160"/>
                </a:lnTo>
                <a:lnTo>
                  <a:pt x="2851" y="3158"/>
                </a:lnTo>
                <a:lnTo>
                  <a:pt x="2846" y="3156"/>
                </a:lnTo>
                <a:lnTo>
                  <a:pt x="2844" y="3165"/>
                </a:lnTo>
                <a:lnTo>
                  <a:pt x="2842" y="3172"/>
                </a:lnTo>
                <a:lnTo>
                  <a:pt x="2838" y="3178"/>
                </a:lnTo>
                <a:lnTo>
                  <a:pt x="2835" y="3181"/>
                </a:lnTo>
                <a:lnTo>
                  <a:pt x="2828" y="3183"/>
                </a:lnTo>
                <a:lnTo>
                  <a:pt x="2817" y="3183"/>
                </a:lnTo>
                <a:lnTo>
                  <a:pt x="2817" y="3203"/>
                </a:lnTo>
                <a:lnTo>
                  <a:pt x="2813" y="3209"/>
                </a:lnTo>
                <a:lnTo>
                  <a:pt x="2808" y="3212"/>
                </a:lnTo>
                <a:lnTo>
                  <a:pt x="2804" y="3218"/>
                </a:lnTo>
                <a:lnTo>
                  <a:pt x="2800" y="3223"/>
                </a:lnTo>
                <a:lnTo>
                  <a:pt x="2793" y="3227"/>
                </a:lnTo>
                <a:lnTo>
                  <a:pt x="2791" y="3227"/>
                </a:lnTo>
                <a:lnTo>
                  <a:pt x="2789" y="3227"/>
                </a:lnTo>
                <a:lnTo>
                  <a:pt x="2786" y="3225"/>
                </a:lnTo>
                <a:lnTo>
                  <a:pt x="2782" y="3225"/>
                </a:lnTo>
                <a:lnTo>
                  <a:pt x="2777" y="3223"/>
                </a:lnTo>
                <a:lnTo>
                  <a:pt x="2777" y="3227"/>
                </a:lnTo>
                <a:lnTo>
                  <a:pt x="2782" y="3238"/>
                </a:lnTo>
                <a:lnTo>
                  <a:pt x="2784" y="3250"/>
                </a:lnTo>
                <a:lnTo>
                  <a:pt x="2784" y="3269"/>
                </a:lnTo>
                <a:lnTo>
                  <a:pt x="2780" y="3287"/>
                </a:lnTo>
                <a:lnTo>
                  <a:pt x="2775" y="3303"/>
                </a:lnTo>
                <a:lnTo>
                  <a:pt x="2769" y="3318"/>
                </a:lnTo>
                <a:lnTo>
                  <a:pt x="2769" y="3320"/>
                </a:lnTo>
                <a:lnTo>
                  <a:pt x="2768" y="3321"/>
                </a:lnTo>
                <a:lnTo>
                  <a:pt x="2764" y="3325"/>
                </a:lnTo>
                <a:lnTo>
                  <a:pt x="2762" y="3330"/>
                </a:lnTo>
                <a:lnTo>
                  <a:pt x="2758" y="3334"/>
                </a:lnTo>
                <a:lnTo>
                  <a:pt x="2757" y="3338"/>
                </a:lnTo>
                <a:lnTo>
                  <a:pt x="2755" y="3340"/>
                </a:lnTo>
                <a:lnTo>
                  <a:pt x="2753" y="3341"/>
                </a:lnTo>
                <a:lnTo>
                  <a:pt x="2762" y="3354"/>
                </a:lnTo>
                <a:lnTo>
                  <a:pt x="2769" y="3374"/>
                </a:lnTo>
                <a:lnTo>
                  <a:pt x="2777" y="3398"/>
                </a:lnTo>
                <a:lnTo>
                  <a:pt x="2782" y="3421"/>
                </a:lnTo>
                <a:lnTo>
                  <a:pt x="2788" y="3443"/>
                </a:lnTo>
                <a:lnTo>
                  <a:pt x="2793" y="3460"/>
                </a:lnTo>
                <a:lnTo>
                  <a:pt x="2798" y="3467"/>
                </a:lnTo>
                <a:lnTo>
                  <a:pt x="2804" y="3470"/>
                </a:lnTo>
                <a:lnTo>
                  <a:pt x="2809" y="3474"/>
                </a:lnTo>
                <a:lnTo>
                  <a:pt x="2815" y="3480"/>
                </a:lnTo>
                <a:lnTo>
                  <a:pt x="2818" y="3492"/>
                </a:lnTo>
                <a:lnTo>
                  <a:pt x="2813" y="3492"/>
                </a:lnTo>
                <a:lnTo>
                  <a:pt x="2813" y="3496"/>
                </a:lnTo>
                <a:lnTo>
                  <a:pt x="2798" y="3498"/>
                </a:lnTo>
                <a:lnTo>
                  <a:pt x="2788" y="3500"/>
                </a:lnTo>
                <a:lnTo>
                  <a:pt x="2777" y="3501"/>
                </a:lnTo>
                <a:lnTo>
                  <a:pt x="2762" y="3503"/>
                </a:lnTo>
                <a:lnTo>
                  <a:pt x="2749" y="3489"/>
                </a:lnTo>
                <a:lnTo>
                  <a:pt x="2737" y="3483"/>
                </a:lnTo>
                <a:lnTo>
                  <a:pt x="2722" y="3481"/>
                </a:lnTo>
                <a:lnTo>
                  <a:pt x="2708" y="3481"/>
                </a:lnTo>
                <a:lnTo>
                  <a:pt x="2689" y="3480"/>
                </a:lnTo>
                <a:lnTo>
                  <a:pt x="2669" y="3474"/>
                </a:lnTo>
                <a:lnTo>
                  <a:pt x="2666" y="3472"/>
                </a:lnTo>
                <a:lnTo>
                  <a:pt x="2662" y="3469"/>
                </a:lnTo>
                <a:lnTo>
                  <a:pt x="2660" y="3465"/>
                </a:lnTo>
                <a:lnTo>
                  <a:pt x="2658" y="3461"/>
                </a:lnTo>
                <a:lnTo>
                  <a:pt x="2657" y="3458"/>
                </a:lnTo>
                <a:lnTo>
                  <a:pt x="2653" y="3454"/>
                </a:lnTo>
                <a:lnTo>
                  <a:pt x="2618" y="3450"/>
                </a:lnTo>
                <a:lnTo>
                  <a:pt x="2615" y="3449"/>
                </a:lnTo>
                <a:lnTo>
                  <a:pt x="2615" y="3445"/>
                </a:lnTo>
                <a:lnTo>
                  <a:pt x="2613" y="3441"/>
                </a:lnTo>
                <a:lnTo>
                  <a:pt x="2611" y="3438"/>
                </a:lnTo>
                <a:lnTo>
                  <a:pt x="2609" y="3434"/>
                </a:lnTo>
                <a:lnTo>
                  <a:pt x="2562" y="3427"/>
                </a:lnTo>
                <a:lnTo>
                  <a:pt x="2558" y="3403"/>
                </a:lnTo>
                <a:lnTo>
                  <a:pt x="2551" y="3380"/>
                </a:lnTo>
                <a:lnTo>
                  <a:pt x="2538" y="3356"/>
                </a:lnTo>
                <a:lnTo>
                  <a:pt x="2528" y="3334"/>
                </a:lnTo>
                <a:lnTo>
                  <a:pt x="2517" y="3309"/>
                </a:lnTo>
                <a:lnTo>
                  <a:pt x="2509" y="3280"/>
                </a:lnTo>
                <a:lnTo>
                  <a:pt x="2506" y="3249"/>
                </a:lnTo>
                <a:lnTo>
                  <a:pt x="2484" y="3236"/>
                </a:lnTo>
                <a:lnTo>
                  <a:pt x="2464" y="3214"/>
                </a:lnTo>
                <a:lnTo>
                  <a:pt x="2442" y="3185"/>
                </a:lnTo>
                <a:lnTo>
                  <a:pt x="2422" y="3152"/>
                </a:lnTo>
                <a:lnTo>
                  <a:pt x="2404" y="3120"/>
                </a:lnTo>
                <a:lnTo>
                  <a:pt x="2389" y="3090"/>
                </a:lnTo>
                <a:lnTo>
                  <a:pt x="2377" y="3065"/>
                </a:lnTo>
                <a:lnTo>
                  <a:pt x="2364" y="3041"/>
                </a:lnTo>
                <a:lnTo>
                  <a:pt x="2348" y="3014"/>
                </a:lnTo>
                <a:lnTo>
                  <a:pt x="2324" y="2990"/>
                </a:lnTo>
                <a:lnTo>
                  <a:pt x="2300" y="2972"/>
                </a:lnTo>
                <a:lnTo>
                  <a:pt x="2273" y="2961"/>
                </a:lnTo>
                <a:lnTo>
                  <a:pt x="2273" y="2947"/>
                </a:lnTo>
                <a:lnTo>
                  <a:pt x="2269" y="2943"/>
                </a:lnTo>
                <a:lnTo>
                  <a:pt x="2266" y="2940"/>
                </a:lnTo>
                <a:lnTo>
                  <a:pt x="2264" y="2936"/>
                </a:lnTo>
                <a:lnTo>
                  <a:pt x="2260" y="2930"/>
                </a:lnTo>
                <a:lnTo>
                  <a:pt x="2242" y="2934"/>
                </a:lnTo>
                <a:lnTo>
                  <a:pt x="2217" y="2934"/>
                </a:lnTo>
                <a:lnTo>
                  <a:pt x="2189" y="2930"/>
                </a:lnTo>
                <a:lnTo>
                  <a:pt x="2188" y="2929"/>
                </a:lnTo>
                <a:lnTo>
                  <a:pt x="2184" y="2927"/>
                </a:lnTo>
                <a:lnTo>
                  <a:pt x="2182" y="2923"/>
                </a:lnTo>
                <a:lnTo>
                  <a:pt x="2178" y="2921"/>
                </a:lnTo>
                <a:lnTo>
                  <a:pt x="2175" y="2920"/>
                </a:lnTo>
                <a:lnTo>
                  <a:pt x="2173" y="2918"/>
                </a:lnTo>
                <a:lnTo>
                  <a:pt x="2168" y="2920"/>
                </a:lnTo>
                <a:lnTo>
                  <a:pt x="2155" y="2923"/>
                </a:lnTo>
                <a:lnTo>
                  <a:pt x="2140" y="2927"/>
                </a:lnTo>
                <a:lnTo>
                  <a:pt x="2126" y="2929"/>
                </a:lnTo>
                <a:lnTo>
                  <a:pt x="2117" y="2947"/>
                </a:lnTo>
                <a:lnTo>
                  <a:pt x="2108" y="2965"/>
                </a:lnTo>
                <a:lnTo>
                  <a:pt x="2098" y="2983"/>
                </a:lnTo>
                <a:lnTo>
                  <a:pt x="2093" y="3005"/>
                </a:lnTo>
                <a:lnTo>
                  <a:pt x="2082" y="3005"/>
                </a:lnTo>
                <a:lnTo>
                  <a:pt x="2077" y="3016"/>
                </a:lnTo>
                <a:lnTo>
                  <a:pt x="2068" y="3023"/>
                </a:lnTo>
                <a:lnTo>
                  <a:pt x="2055" y="3027"/>
                </a:lnTo>
                <a:lnTo>
                  <a:pt x="2038" y="3027"/>
                </a:lnTo>
                <a:lnTo>
                  <a:pt x="2020" y="3014"/>
                </a:lnTo>
                <a:lnTo>
                  <a:pt x="1998" y="3000"/>
                </a:lnTo>
                <a:lnTo>
                  <a:pt x="1973" y="2985"/>
                </a:lnTo>
                <a:lnTo>
                  <a:pt x="1948" y="2969"/>
                </a:lnTo>
                <a:lnTo>
                  <a:pt x="1924" y="2954"/>
                </a:lnTo>
                <a:lnTo>
                  <a:pt x="1906" y="2938"/>
                </a:lnTo>
                <a:lnTo>
                  <a:pt x="1893" y="2923"/>
                </a:lnTo>
                <a:lnTo>
                  <a:pt x="1884" y="2901"/>
                </a:lnTo>
                <a:lnTo>
                  <a:pt x="1878" y="2876"/>
                </a:lnTo>
                <a:lnTo>
                  <a:pt x="1875" y="2849"/>
                </a:lnTo>
                <a:lnTo>
                  <a:pt x="1869" y="2823"/>
                </a:lnTo>
                <a:lnTo>
                  <a:pt x="1862" y="2800"/>
                </a:lnTo>
                <a:lnTo>
                  <a:pt x="1849" y="2781"/>
                </a:lnTo>
                <a:lnTo>
                  <a:pt x="1846" y="2778"/>
                </a:lnTo>
                <a:lnTo>
                  <a:pt x="1844" y="2776"/>
                </a:lnTo>
                <a:lnTo>
                  <a:pt x="1842" y="2776"/>
                </a:lnTo>
                <a:lnTo>
                  <a:pt x="1840" y="2774"/>
                </a:lnTo>
                <a:lnTo>
                  <a:pt x="1838" y="2774"/>
                </a:lnTo>
                <a:lnTo>
                  <a:pt x="1837" y="2774"/>
                </a:lnTo>
                <a:lnTo>
                  <a:pt x="1833" y="2772"/>
                </a:lnTo>
                <a:lnTo>
                  <a:pt x="1829" y="2769"/>
                </a:lnTo>
                <a:lnTo>
                  <a:pt x="1813" y="2749"/>
                </a:lnTo>
                <a:lnTo>
                  <a:pt x="1800" y="2725"/>
                </a:lnTo>
                <a:lnTo>
                  <a:pt x="1786" y="2701"/>
                </a:lnTo>
                <a:lnTo>
                  <a:pt x="1737" y="2665"/>
                </a:lnTo>
                <a:lnTo>
                  <a:pt x="1733" y="2649"/>
                </a:lnTo>
                <a:lnTo>
                  <a:pt x="1729" y="2634"/>
                </a:lnTo>
                <a:lnTo>
                  <a:pt x="1677" y="2627"/>
                </a:lnTo>
                <a:lnTo>
                  <a:pt x="1618" y="2620"/>
                </a:lnTo>
                <a:lnTo>
                  <a:pt x="1562" y="2612"/>
                </a:lnTo>
                <a:lnTo>
                  <a:pt x="1509" y="2605"/>
                </a:lnTo>
                <a:lnTo>
                  <a:pt x="1506" y="2656"/>
                </a:lnTo>
                <a:lnTo>
                  <a:pt x="1495" y="2661"/>
                </a:lnTo>
                <a:lnTo>
                  <a:pt x="1482" y="2663"/>
                </a:lnTo>
                <a:lnTo>
                  <a:pt x="1466" y="2663"/>
                </a:lnTo>
                <a:lnTo>
                  <a:pt x="1448" y="2656"/>
                </a:lnTo>
                <a:lnTo>
                  <a:pt x="1426" y="2654"/>
                </a:lnTo>
                <a:lnTo>
                  <a:pt x="1402" y="2654"/>
                </a:lnTo>
                <a:lnTo>
                  <a:pt x="1378" y="2652"/>
                </a:lnTo>
                <a:lnTo>
                  <a:pt x="1333" y="2643"/>
                </a:lnTo>
                <a:lnTo>
                  <a:pt x="1286" y="2640"/>
                </a:lnTo>
                <a:lnTo>
                  <a:pt x="1238" y="2636"/>
                </a:lnTo>
                <a:lnTo>
                  <a:pt x="1191" y="2627"/>
                </a:lnTo>
                <a:lnTo>
                  <a:pt x="1164" y="2618"/>
                </a:lnTo>
                <a:lnTo>
                  <a:pt x="1140" y="2603"/>
                </a:lnTo>
                <a:lnTo>
                  <a:pt x="1117" y="2589"/>
                </a:lnTo>
                <a:lnTo>
                  <a:pt x="1095" y="2574"/>
                </a:lnTo>
                <a:lnTo>
                  <a:pt x="1044" y="2543"/>
                </a:lnTo>
                <a:lnTo>
                  <a:pt x="997" y="2514"/>
                </a:lnTo>
                <a:lnTo>
                  <a:pt x="949" y="2487"/>
                </a:lnTo>
                <a:lnTo>
                  <a:pt x="900" y="2454"/>
                </a:lnTo>
                <a:lnTo>
                  <a:pt x="884" y="2447"/>
                </a:lnTo>
                <a:lnTo>
                  <a:pt x="868" y="2441"/>
                </a:lnTo>
                <a:lnTo>
                  <a:pt x="851" y="2434"/>
                </a:lnTo>
                <a:lnTo>
                  <a:pt x="837" y="2429"/>
                </a:lnTo>
                <a:lnTo>
                  <a:pt x="822" y="2420"/>
                </a:lnTo>
                <a:lnTo>
                  <a:pt x="813" y="2407"/>
                </a:lnTo>
                <a:lnTo>
                  <a:pt x="808" y="2390"/>
                </a:lnTo>
                <a:lnTo>
                  <a:pt x="811" y="2389"/>
                </a:lnTo>
                <a:lnTo>
                  <a:pt x="811" y="2387"/>
                </a:lnTo>
                <a:lnTo>
                  <a:pt x="813" y="2385"/>
                </a:lnTo>
                <a:lnTo>
                  <a:pt x="815" y="2383"/>
                </a:lnTo>
                <a:lnTo>
                  <a:pt x="780" y="2383"/>
                </a:lnTo>
                <a:lnTo>
                  <a:pt x="766" y="2378"/>
                </a:lnTo>
                <a:lnTo>
                  <a:pt x="740" y="2372"/>
                </a:lnTo>
                <a:lnTo>
                  <a:pt x="709" y="2369"/>
                </a:lnTo>
                <a:lnTo>
                  <a:pt x="675" y="2365"/>
                </a:lnTo>
                <a:lnTo>
                  <a:pt x="638" y="2363"/>
                </a:lnTo>
                <a:lnTo>
                  <a:pt x="606" y="2360"/>
                </a:lnTo>
                <a:lnTo>
                  <a:pt x="577" y="2358"/>
                </a:lnTo>
                <a:lnTo>
                  <a:pt x="557" y="2358"/>
                </a:lnTo>
                <a:lnTo>
                  <a:pt x="553" y="2352"/>
                </a:lnTo>
                <a:lnTo>
                  <a:pt x="551" y="2350"/>
                </a:lnTo>
                <a:lnTo>
                  <a:pt x="549" y="2347"/>
                </a:lnTo>
                <a:lnTo>
                  <a:pt x="548" y="2343"/>
                </a:lnTo>
                <a:lnTo>
                  <a:pt x="546" y="2338"/>
                </a:lnTo>
                <a:lnTo>
                  <a:pt x="546" y="2330"/>
                </a:lnTo>
                <a:lnTo>
                  <a:pt x="540" y="2318"/>
                </a:lnTo>
                <a:lnTo>
                  <a:pt x="540" y="2303"/>
                </a:lnTo>
                <a:lnTo>
                  <a:pt x="542" y="2287"/>
                </a:lnTo>
                <a:lnTo>
                  <a:pt x="542" y="2270"/>
                </a:lnTo>
                <a:lnTo>
                  <a:pt x="540" y="2254"/>
                </a:lnTo>
                <a:lnTo>
                  <a:pt x="535" y="2243"/>
                </a:lnTo>
                <a:lnTo>
                  <a:pt x="522" y="2227"/>
                </a:lnTo>
                <a:lnTo>
                  <a:pt x="508" y="2209"/>
                </a:lnTo>
                <a:lnTo>
                  <a:pt x="491" y="2189"/>
                </a:lnTo>
                <a:lnTo>
                  <a:pt x="475" y="2172"/>
                </a:lnTo>
                <a:lnTo>
                  <a:pt x="462" y="2160"/>
                </a:lnTo>
                <a:lnTo>
                  <a:pt x="451" y="2150"/>
                </a:lnTo>
                <a:lnTo>
                  <a:pt x="448" y="2150"/>
                </a:lnTo>
                <a:lnTo>
                  <a:pt x="440" y="2149"/>
                </a:lnTo>
                <a:lnTo>
                  <a:pt x="433" y="2149"/>
                </a:lnTo>
                <a:lnTo>
                  <a:pt x="424" y="2147"/>
                </a:lnTo>
                <a:lnTo>
                  <a:pt x="424" y="2130"/>
                </a:lnTo>
                <a:lnTo>
                  <a:pt x="422" y="2112"/>
                </a:lnTo>
                <a:lnTo>
                  <a:pt x="422" y="2092"/>
                </a:lnTo>
                <a:lnTo>
                  <a:pt x="420" y="2080"/>
                </a:lnTo>
                <a:lnTo>
                  <a:pt x="400" y="2074"/>
                </a:lnTo>
                <a:lnTo>
                  <a:pt x="378" y="2067"/>
                </a:lnTo>
                <a:lnTo>
                  <a:pt x="358" y="2058"/>
                </a:lnTo>
                <a:lnTo>
                  <a:pt x="344" y="2047"/>
                </a:lnTo>
                <a:lnTo>
                  <a:pt x="338" y="2038"/>
                </a:lnTo>
                <a:lnTo>
                  <a:pt x="335" y="2027"/>
                </a:lnTo>
                <a:lnTo>
                  <a:pt x="331" y="2018"/>
                </a:lnTo>
                <a:lnTo>
                  <a:pt x="326" y="2007"/>
                </a:lnTo>
                <a:lnTo>
                  <a:pt x="317" y="2000"/>
                </a:lnTo>
                <a:lnTo>
                  <a:pt x="297" y="1994"/>
                </a:lnTo>
                <a:lnTo>
                  <a:pt x="277" y="1989"/>
                </a:lnTo>
                <a:lnTo>
                  <a:pt x="257" y="1983"/>
                </a:lnTo>
                <a:lnTo>
                  <a:pt x="237" y="1976"/>
                </a:lnTo>
                <a:lnTo>
                  <a:pt x="220" y="1965"/>
                </a:lnTo>
                <a:lnTo>
                  <a:pt x="209" y="1950"/>
                </a:lnTo>
                <a:lnTo>
                  <a:pt x="204" y="1932"/>
                </a:lnTo>
                <a:lnTo>
                  <a:pt x="209" y="1923"/>
                </a:lnTo>
                <a:lnTo>
                  <a:pt x="215" y="1907"/>
                </a:lnTo>
                <a:lnTo>
                  <a:pt x="220" y="1889"/>
                </a:lnTo>
                <a:lnTo>
                  <a:pt x="224" y="1872"/>
                </a:lnTo>
                <a:lnTo>
                  <a:pt x="209" y="1865"/>
                </a:lnTo>
                <a:lnTo>
                  <a:pt x="204" y="1858"/>
                </a:lnTo>
                <a:lnTo>
                  <a:pt x="202" y="1852"/>
                </a:lnTo>
                <a:lnTo>
                  <a:pt x="202" y="1847"/>
                </a:lnTo>
                <a:lnTo>
                  <a:pt x="206" y="1841"/>
                </a:lnTo>
                <a:lnTo>
                  <a:pt x="206" y="1834"/>
                </a:lnTo>
                <a:lnTo>
                  <a:pt x="202" y="1825"/>
                </a:lnTo>
                <a:lnTo>
                  <a:pt x="193" y="1810"/>
                </a:lnTo>
                <a:lnTo>
                  <a:pt x="180" y="1796"/>
                </a:lnTo>
                <a:lnTo>
                  <a:pt x="171" y="1781"/>
                </a:lnTo>
                <a:lnTo>
                  <a:pt x="157" y="1760"/>
                </a:lnTo>
                <a:lnTo>
                  <a:pt x="140" y="1740"/>
                </a:lnTo>
                <a:lnTo>
                  <a:pt x="126" y="1718"/>
                </a:lnTo>
                <a:lnTo>
                  <a:pt x="118" y="1709"/>
                </a:lnTo>
                <a:lnTo>
                  <a:pt x="111" y="1700"/>
                </a:lnTo>
                <a:lnTo>
                  <a:pt x="106" y="1685"/>
                </a:lnTo>
                <a:lnTo>
                  <a:pt x="109" y="1676"/>
                </a:lnTo>
                <a:lnTo>
                  <a:pt x="109" y="1663"/>
                </a:lnTo>
                <a:lnTo>
                  <a:pt x="113" y="1650"/>
                </a:lnTo>
                <a:lnTo>
                  <a:pt x="117" y="1647"/>
                </a:lnTo>
                <a:lnTo>
                  <a:pt x="118" y="1645"/>
                </a:lnTo>
                <a:lnTo>
                  <a:pt x="124" y="1643"/>
                </a:lnTo>
                <a:lnTo>
                  <a:pt x="128" y="1641"/>
                </a:lnTo>
                <a:lnTo>
                  <a:pt x="131" y="1638"/>
                </a:lnTo>
                <a:lnTo>
                  <a:pt x="131" y="1638"/>
                </a:lnTo>
                <a:lnTo>
                  <a:pt x="133" y="1638"/>
                </a:lnTo>
                <a:lnTo>
                  <a:pt x="133" y="1641"/>
                </a:lnTo>
                <a:lnTo>
                  <a:pt x="133" y="1643"/>
                </a:lnTo>
                <a:lnTo>
                  <a:pt x="135" y="1641"/>
                </a:lnTo>
                <a:lnTo>
                  <a:pt x="135" y="1640"/>
                </a:lnTo>
                <a:lnTo>
                  <a:pt x="135" y="1638"/>
                </a:lnTo>
                <a:lnTo>
                  <a:pt x="135" y="1636"/>
                </a:lnTo>
                <a:lnTo>
                  <a:pt x="133" y="1634"/>
                </a:lnTo>
                <a:lnTo>
                  <a:pt x="133" y="1634"/>
                </a:lnTo>
                <a:lnTo>
                  <a:pt x="131" y="1638"/>
                </a:lnTo>
                <a:lnTo>
                  <a:pt x="113" y="1634"/>
                </a:lnTo>
                <a:lnTo>
                  <a:pt x="106" y="1623"/>
                </a:lnTo>
                <a:lnTo>
                  <a:pt x="98" y="1612"/>
                </a:lnTo>
                <a:lnTo>
                  <a:pt x="93" y="1601"/>
                </a:lnTo>
                <a:lnTo>
                  <a:pt x="88" y="1589"/>
                </a:lnTo>
                <a:lnTo>
                  <a:pt x="84" y="1570"/>
                </a:lnTo>
                <a:lnTo>
                  <a:pt x="91" y="1561"/>
                </a:lnTo>
                <a:lnTo>
                  <a:pt x="91" y="1556"/>
                </a:lnTo>
                <a:lnTo>
                  <a:pt x="88" y="1549"/>
                </a:lnTo>
                <a:lnTo>
                  <a:pt x="84" y="1541"/>
                </a:lnTo>
                <a:lnTo>
                  <a:pt x="84" y="1530"/>
                </a:lnTo>
                <a:lnTo>
                  <a:pt x="88" y="1523"/>
                </a:lnTo>
                <a:lnTo>
                  <a:pt x="93" y="1512"/>
                </a:lnTo>
                <a:lnTo>
                  <a:pt x="97" y="1500"/>
                </a:lnTo>
                <a:lnTo>
                  <a:pt x="80" y="1487"/>
                </a:lnTo>
                <a:lnTo>
                  <a:pt x="71" y="1467"/>
                </a:lnTo>
                <a:lnTo>
                  <a:pt x="66" y="1467"/>
                </a:lnTo>
                <a:lnTo>
                  <a:pt x="62" y="1469"/>
                </a:lnTo>
                <a:lnTo>
                  <a:pt x="60" y="1469"/>
                </a:lnTo>
                <a:lnTo>
                  <a:pt x="58" y="1469"/>
                </a:lnTo>
                <a:lnTo>
                  <a:pt x="57" y="1467"/>
                </a:lnTo>
                <a:lnTo>
                  <a:pt x="57" y="1463"/>
                </a:lnTo>
                <a:lnTo>
                  <a:pt x="57" y="1458"/>
                </a:lnTo>
                <a:lnTo>
                  <a:pt x="55" y="1450"/>
                </a:lnTo>
                <a:lnTo>
                  <a:pt x="60" y="1436"/>
                </a:lnTo>
                <a:lnTo>
                  <a:pt x="58" y="1416"/>
                </a:lnTo>
                <a:lnTo>
                  <a:pt x="51" y="1396"/>
                </a:lnTo>
                <a:lnTo>
                  <a:pt x="38" y="1376"/>
                </a:lnTo>
                <a:lnTo>
                  <a:pt x="28" y="1356"/>
                </a:lnTo>
                <a:lnTo>
                  <a:pt x="17" y="1340"/>
                </a:lnTo>
                <a:lnTo>
                  <a:pt x="11" y="1323"/>
                </a:lnTo>
                <a:lnTo>
                  <a:pt x="11" y="1316"/>
                </a:lnTo>
                <a:lnTo>
                  <a:pt x="11" y="1312"/>
                </a:lnTo>
                <a:lnTo>
                  <a:pt x="13" y="1309"/>
                </a:lnTo>
                <a:lnTo>
                  <a:pt x="13" y="1309"/>
                </a:lnTo>
                <a:lnTo>
                  <a:pt x="15" y="1307"/>
                </a:lnTo>
                <a:lnTo>
                  <a:pt x="17" y="1305"/>
                </a:lnTo>
                <a:lnTo>
                  <a:pt x="18" y="1303"/>
                </a:lnTo>
                <a:lnTo>
                  <a:pt x="13" y="1252"/>
                </a:lnTo>
                <a:lnTo>
                  <a:pt x="18" y="1245"/>
                </a:lnTo>
                <a:lnTo>
                  <a:pt x="26" y="1236"/>
                </a:lnTo>
                <a:lnTo>
                  <a:pt x="31" y="1225"/>
                </a:lnTo>
                <a:lnTo>
                  <a:pt x="33" y="1212"/>
                </a:lnTo>
                <a:lnTo>
                  <a:pt x="29" y="1194"/>
                </a:lnTo>
                <a:lnTo>
                  <a:pt x="24" y="1176"/>
                </a:lnTo>
                <a:lnTo>
                  <a:pt x="17" y="1160"/>
                </a:lnTo>
                <a:lnTo>
                  <a:pt x="9" y="1141"/>
                </a:lnTo>
                <a:lnTo>
                  <a:pt x="2" y="1120"/>
                </a:lnTo>
                <a:lnTo>
                  <a:pt x="0" y="1092"/>
                </a:lnTo>
                <a:lnTo>
                  <a:pt x="15" y="1076"/>
                </a:lnTo>
                <a:lnTo>
                  <a:pt x="33" y="1052"/>
                </a:lnTo>
                <a:lnTo>
                  <a:pt x="49" y="1027"/>
                </a:lnTo>
                <a:lnTo>
                  <a:pt x="62" y="1000"/>
                </a:lnTo>
                <a:lnTo>
                  <a:pt x="71" y="978"/>
                </a:lnTo>
                <a:lnTo>
                  <a:pt x="75" y="965"/>
                </a:lnTo>
                <a:lnTo>
                  <a:pt x="80" y="954"/>
                </a:lnTo>
                <a:lnTo>
                  <a:pt x="82" y="945"/>
                </a:lnTo>
                <a:lnTo>
                  <a:pt x="82" y="940"/>
                </a:lnTo>
                <a:lnTo>
                  <a:pt x="82" y="934"/>
                </a:lnTo>
                <a:lnTo>
                  <a:pt x="84" y="929"/>
                </a:lnTo>
                <a:lnTo>
                  <a:pt x="88" y="925"/>
                </a:lnTo>
                <a:lnTo>
                  <a:pt x="89" y="921"/>
                </a:lnTo>
                <a:lnTo>
                  <a:pt x="89" y="918"/>
                </a:lnTo>
                <a:lnTo>
                  <a:pt x="91" y="912"/>
                </a:lnTo>
                <a:lnTo>
                  <a:pt x="89" y="907"/>
                </a:lnTo>
                <a:lnTo>
                  <a:pt x="89" y="905"/>
                </a:lnTo>
                <a:lnTo>
                  <a:pt x="88" y="901"/>
                </a:lnTo>
                <a:lnTo>
                  <a:pt x="84" y="900"/>
                </a:lnTo>
                <a:lnTo>
                  <a:pt x="82" y="896"/>
                </a:lnTo>
                <a:lnTo>
                  <a:pt x="82" y="894"/>
                </a:lnTo>
                <a:lnTo>
                  <a:pt x="82" y="876"/>
                </a:lnTo>
                <a:lnTo>
                  <a:pt x="88" y="860"/>
                </a:lnTo>
                <a:lnTo>
                  <a:pt x="98" y="841"/>
                </a:lnTo>
                <a:lnTo>
                  <a:pt x="108" y="829"/>
                </a:lnTo>
                <a:lnTo>
                  <a:pt x="113" y="818"/>
                </a:lnTo>
                <a:lnTo>
                  <a:pt x="109" y="765"/>
                </a:lnTo>
                <a:lnTo>
                  <a:pt x="111" y="765"/>
                </a:lnTo>
                <a:lnTo>
                  <a:pt x="115" y="763"/>
                </a:lnTo>
                <a:lnTo>
                  <a:pt x="118" y="761"/>
                </a:lnTo>
                <a:lnTo>
                  <a:pt x="122" y="760"/>
                </a:lnTo>
                <a:lnTo>
                  <a:pt x="124" y="758"/>
                </a:lnTo>
                <a:lnTo>
                  <a:pt x="137" y="734"/>
                </a:lnTo>
                <a:lnTo>
                  <a:pt x="144" y="705"/>
                </a:lnTo>
                <a:lnTo>
                  <a:pt x="157" y="705"/>
                </a:lnTo>
                <a:lnTo>
                  <a:pt x="168" y="678"/>
                </a:lnTo>
                <a:lnTo>
                  <a:pt x="184" y="649"/>
                </a:lnTo>
                <a:lnTo>
                  <a:pt x="198" y="621"/>
                </a:lnTo>
                <a:lnTo>
                  <a:pt x="206" y="581"/>
                </a:lnTo>
                <a:lnTo>
                  <a:pt x="218" y="578"/>
                </a:lnTo>
                <a:lnTo>
                  <a:pt x="222" y="560"/>
                </a:lnTo>
                <a:lnTo>
                  <a:pt x="222" y="540"/>
                </a:lnTo>
                <a:lnTo>
                  <a:pt x="226" y="521"/>
                </a:lnTo>
                <a:lnTo>
                  <a:pt x="235" y="505"/>
                </a:lnTo>
                <a:lnTo>
                  <a:pt x="248" y="485"/>
                </a:lnTo>
                <a:lnTo>
                  <a:pt x="257" y="465"/>
                </a:lnTo>
                <a:lnTo>
                  <a:pt x="264" y="438"/>
                </a:lnTo>
                <a:lnTo>
                  <a:pt x="264" y="410"/>
                </a:lnTo>
                <a:lnTo>
                  <a:pt x="266" y="383"/>
                </a:lnTo>
                <a:lnTo>
                  <a:pt x="269" y="358"/>
                </a:lnTo>
                <a:lnTo>
                  <a:pt x="280" y="334"/>
                </a:lnTo>
                <a:lnTo>
                  <a:pt x="268" y="334"/>
                </a:lnTo>
                <a:lnTo>
                  <a:pt x="269" y="312"/>
                </a:lnTo>
                <a:lnTo>
                  <a:pt x="273" y="294"/>
                </a:lnTo>
                <a:lnTo>
                  <a:pt x="280" y="278"/>
                </a:lnTo>
                <a:lnTo>
                  <a:pt x="291" y="281"/>
                </a:lnTo>
                <a:lnTo>
                  <a:pt x="286" y="263"/>
                </a:lnTo>
                <a:lnTo>
                  <a:pt x="284" y="241"/>
                </a:lnTo>
                <a:lnTo>
                  <a:pt x="284" y="218"/>
                </a:lnTo>
                <a:lnTo>
                  <a:pt x="286" y="194"/>
                </a:lnTo>
                <a:lnTo>
                  <a:pt x="282" y="172"/>
                </a:lnTo>
                <a:lnTo>
                  <a:pt x="282" y="152"/>
                </a:lnTo>
                <a:lnTo>
                  <a:pt x="284" y="130"/>
                </a:lnTo>
                <a:lnTo>
                  <a:pt x="282" y="109"/>
                </a:lnTo>
                <a:lnTo>
                  <a:pt x="277" y="98"/>
                </a:lnTo>
                <a:lnTo>
                  <a:pt x="271" y="89"/>
                </a:lnTo>
                <a:lnTo>
                  <a:pt x="266" y="78"/>
                </a:lnTo>
                <a:lnTo>
                  <a:pt x="266" y="65"/>
                </a:lnTo>
                <a:lnTo>
                  <a:pt x="271" y="49"/>
                </a:lnTo>
                <a:lnTo>
                  <a:pt x="277" y="32"/>
                </a:lnTo>
                <a:lnTo>
                  <a:pt x="280" y="12"/>
                </a:lnTo>
                <a:lnTo>
                  <a:pt x="286" y="12"/>
                </a:lnTo>
                <a:lnTo>
                  <a:pt x="288" y="14"/>
                </a:lnTo>
                <a:lnTo>
                  <a:pt x="289" y="14"/>
                </a:lnTo>
                <a:lnTo>
                  <a:pt x="291" y="14"/>
                </a:lnTo>
                <a:lnTo>
                  <a:pt x="293" y="16"/>
                </a:lnTo>
                <a:lnTo>
                  <a:pt x="308" y="27"/>
                </a:lnTo>
                <a:lnTo>
                  <a:pt x="320" y="43"/>
                </a:lnTo>
                <a:lnTo>
                  <a:pt x="331" y="60"/>
                </a:lnTo>
                <a:lnTo>
                  <a:pt x="342" y="72"/>
                </a:lnTo>
                <a:lnTo>
                  <a:pt x="360" y="83"/>
                </a:lnTo>
                <a:lnTo>
                  <a:pt x="384" y="90"/>
                </a:lnTo>
                <a:lnTo>
                  <a:pt x="409" y="94"/>
                </a:lnTo>
                <a:lnTo>
                  <a:pt x="433" y="101"/>
                </a:lnTo>
                <a:lnTo>
                  <a:pt x="433" y="105"/>
                </a:lnTo>
                <a:lnTo>
                  <a:pt x="433" y="107"/>
                </a:lnTo>
                <a:lnTo>
                  <a:pt x="433" y="109"/>
                </a:lnTo>
                <a:lnTo>
                  <a:pt x="433" y="109"/>
                </a:lnTo>
                <a:lnTo>
                  <a:pt x="433" y="110"/>
                </a:lnTo>
                <a:lnTo>
                  <a:pt x="433" y="112"/>
                </a:lnTo>
                <a:lnTo>
                  <a:pt x="438" y="110"/>
                </a:lnTo>
                <a:lnTo>
                  <a:pt x="442" y="110"/>
                </a:lnTo>
                <a:lnTo>
                  <a:pt x="448" y="109"/>
                </a:lnTo>
                <a:lnTo>
                  <a:pt x="453" y="109"/>
                </a:lnTo>
                <a:lnTo>
                  <a:pt x="462" y="109"/>
                </a:lnTo>
                <a:lnTo>
                  <a:pt x="462" y="127"/>
                </a:lnTo>
                <a:lnTo>
                  <a:pt x="466" y="138"/>
                </a:lnTo>
                <a:lnTo>
                  <a:pt x="469" y="149"/>
                </a:lnTo>
                <a:lnTo>
                  <a:pt x="475" y="161"/>
                </a:lnTo>
                <a:lnTo>
                  <a:pt x="475" y="160"/>
                </a:lnTo>
                <a:lnTo>
                  <a:pt x="477" y="158"/>
                </a:lnTo>
                <a:lnTo>
                  <a:pt x="477" y="158"/>
                </a:lnTo>
                <a:lnTo>
                  <a:pt x="477" y="156"/>
                </a:lnTo>
                <a:lnTo>
                  <a:pt x="478" y="152"/>
                </a:lnTo>
                <a:lnTo>
                  <a:pt x="482" y="150"/>
                </a:lnTo>
                <a:lnTo>
                  <a:pt x="484" y="150"/>
                </a:lnTo>
                <a:lnTo>
                  <a:pt x="486" y="149"/>
                </a:lnTo>
                <a:lnTo>
                  <a:pt x="486" y="147"/>
                </a:lnTo>
                <a:lnTo>
                  <a:pt x="486" y="145"/>
                </a:lnTo>
                <a:lnTo>
                  <a:pt x="486" y="141"/>
                </a:lnTo>
                <a:lnTo>
                  <a:pt x="486" y="136"/>
                </a:lnTo>
                <a:lnTo>
                  <a:pt x="484" y="129"/>
                </a:lnTo>
                <a:lnTo>
                  <a:pt x="482" y="118"/>
                </a:lnTo>
                <a:lnTo>
                  <a:pt x="482" y="110"/>
                </a:lnTo>
                <a:lnTo>
                  <a:pt x="482" y="105"/>
                </a:lnTo>
                <a:lnTo>
                  <a:pt x="478" y="92"/>
                </a:lnTo>
                <a:lnTo>
                  <a:pt x="466" y="92"/>
                </a:lnTo>
                <a:lnTo>
                  <a:pt x="466" y="72"/>
                </a:lnTo>
                <a:lnTo>
                  <a:pt x="482" y="72"/>
                </a:lnTo>
                <a:lnTo>
                  <a:pt x="482" y="69"/>
                </a:lnTo>
                <a:lnTo>
                  <a:pt x="484" y="65"/>
                </a:lnTo>
                <a:lnTo>
                  <a:pt x="484" y="63"/>
                </a:lnTo>
                <a:lnTo>
                  <a:pt x="486" y="60"/>
                </a:lnTo>
                <a:lnTo>
                  <a:pt x="489" y="60"/>
                </a:lnTo>
                <a:lnTo>
                  <a:pt x="489" y="49"/>
                </a:lnTo>
                <a:lnTo>
                  <a:pt x="482" y="36"/>
                </a:lnTo>
                <a:lnTo>
                  <a:pt x="473" y="23"/>
                </a:lnTo>
                <a:lnTo>
                  <a:pt x="469" y="9"/>
                </a:lnTo>
                <a:lnTo>
                  <a:pt x="480" y="3"/>
                </a:lnTo>
                <a:lnTo>
                  <a:pt x="495" y="1"/>
                </a:lnTo>
                <a:lnTo>
                  <a:pt x="51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3175"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715D2454-F1B1-46DD-86D2-565EACA07955}"/>
              </a:ext>
            </a:extLst>
          </p:cNvPr>
          <p:cNvGrpSpPr/>
          <p:nvPr/>
        </p:nvGrpSpPr>
        <p:grpSpPr>
          <a:xfrm>
            <a:off x="5832831" y="3625299"/>
            <a:ext cx="514923" cy="514923"/>
            <a:chOff x="1813250" y="2081018"/>
            <a:chExt cx="616404" cy="616404"/>
          </a:xfrm>
        </p:grpSpPr>
        <p:grpSp>
          <p:nvGrpSpPr>
            <p:cNvPr id="35" name="그룹 34">
              <a:extLst>
                <a:ext uri="{FF2B5EF4-FFF2-40B4-BE49-F238E27FC236}">
                  <a16:creationId xmlns:a16="http://schemas.microsoft.com/office/drawing/2014/main" id="{3FCAC0EE-C406-430D-9320-98DE86B60B70}"/>
                </a:ext>
              </a:extLst>
            </p:cNvPr>
            <p:cNvGrpSpPr/>
            <p:nvPr/>
          </p:nvGrpSpPr>
          <p:grpSpPr>
            <a:xfrm>
              <a:off x="1813250" y="2081018"/>
              <a:ext cx="616404" cy="616404"/>
              <a:chOff x="10579276" y="3457866"/>
              <a:chExt cx="1097175" cy="1097175"/>
            </a:xfrm>
          </p:grpSpPr>
          <p:sp>
            <p:nvSpPr>
              <p:cNvPr id="37" name="눈물 방울 36">
                <a:extLst>
                  <a:ext uri="{FF2B5EF4-FFF2-40B4-BE49-F238E27FC236}">
                    <a16:creationId xmlns:a16="http://schemas.microsoft.com/office/drawing/2014/main" id="{F9E294BA-20BA-4317-A4F5-FBE83F97B0AB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2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8" name="타원 37">
                <a:extLst>
                  <a:ext uri="{FF2B5EF4-FFF2-40B4-BE49-F238E27FC236}">
                    <a16:creationId xmlns:a16="http://schemas.microsoft.com/office/drawing/2014/main" id="{246CDEB0-B154-407C-B561-7B44BDC6A584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E1527FFE-A521-4BC0-B604-F3FCE8D9314A}"/>
                </a:ext>
              </a:extLst>
            </p:cNvPr>
            <p:cNvSpPr txBox="1"/>
            <p:nvPr/>
          </p:nvSpPr>
          <p:spPr>
            <a:xfrm>
              <a:off x="1900178" y="214599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A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그룹 38">
            <a:extLst>
              <a:ext uri="{FF2B5EF4-FFF2-40B4-BE49-F238E27FC236}">
                <a16:creationId xmlns:a16="http://schemas.microsoft.com/office/drawing/2014/main" id="{04A7B8A3-81FC-4DB3-9806-11A0D47F59C6}"/>
              </a:ext>
            </a:extLst>
          </p:cNvPr>
          <p:cNvGrpSpPr/>
          <p:nvPr/>
        </p:nvGrpSpPr>
        <p:grpSpPr>
          <a:xfrm>
            <a:off x="4641508" y="4806578"/>
            <a:ext cx="514923" cy="514923"/>
            <a:chOff x="3327523" y="1634051"/>
            <a:chExt cx="616404" cy="616404"/>
          </a:xfrm>
        </p:grpSpPr>
        <p:grpSp>
          <p:nvGrpSpPr>
            <p:cNvPr id="40" name="그룹 39">
              <a:extLst>
                <a:ext uri="{FF2B5EF4-FFF2-40B4-BE49-F238E27FC236}">
                  <a16:creationId xmlns:a16="http://schemas.microsoft.com/office/drawing/2014/main" id="{F49FCC02-B326-4C74-90DF-B3E836327BF7}"/>
                </a:ext>
              </a:extLst>
            </p:cNvPr>
            <p:cNvGrpSpPr/>
            <p:nvPr/>
          </p:nvGrpSpPr>
          <p:grpSpPr>
            <a:xfrm>
              <a:off x="3327523" y="1634051"/>
              <a:ext cx="616404" cy="616404"/>
              <a:chOff x="10579276" y="3457866"/>
              <a:chExt cx="1097175" cy="1097175"/>
            </a:xfrm>
          </p:grpSpPr>
          <p:sp>
            <p:nvSpPr>
              <p:cNvPr id="42" name="눈물 방울 41">
                <a:extLst>
                  <a:ext uri="{FF2B5EF4-FFF2-40B4-BE49-F238E27FC236}">
                    <a16:creationId xmlns:a16="http://schemas.microsoft.com/office/drawing/2014/main" id="{0E96ED69-5185-4BB1-95D4-BA3F3CA9A50B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3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3" name="타원 42">
                <a:extLst>
                  <a:ext uri="{FF2B5EF4-FFF2-40B4-BE49-F238E27FC236}">
                    <a16:creationId xmlns:a16="http://schemas.microsoft.com/office/drawing/2014/main" id="{622C7FB0-91E8-4046-8748-B19C5B53788F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323A702-E012-4ACF-A3DB-084142C636B5}"/>
                </a:ext>
              </a:extLst>
            </p:cNvPr>
            <p:cNvSpPr txBox="1"/>
            <p:nvPr/>
          </p:nvSpPr>
          <p:spPr>
            <a:xfrm>
              <a:off x="3431807" y="1709580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B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그룹 43">
            <a:extLst>
              <a:ext uri="{FF2B5EF4-FFF2-40B4-BE49-F238E27FC236}">
                <a16:creationId xmlns:a16="http://schemas.microsoft.com/office/drawing/2014/main" id="{AE092E24-40C5-4F88-A971-85D12A7591DF}"/>
              </a:ext>
            </a:extLst>
          </p:cNvPr>
          <p:cNvGrpSpPr/>
          <p:nvPr/>
        </p:nvGrpSpPr>
        <p:grpSpPr>
          <a:xfrm>
            <a:off x="6580909" y="4434089"/>
            <a:ext cx="514923" cy="514923"/>
            <a:chOff x="3012998" y="3521197"/>
            <a:chExt cx="616404" cy="616404"/>
          </a:xfrm>
        </p:grpSpPr>
        <p:grpSp>
          <p:nvGrpSpPr>
            <p:cNvPr id="45" name="그룹 44">
              <a:extLst>
                <a:ext uri="{FF2B5EF4-FFF2-40B4-BE49-F238E27FC236}">
                  <a16:creationId xmlns:a16="http://schemas.microsoft.com/office/drawing/2014/main" id="{8CE0044B-2926-40D6-BC74-DA8FEA93225D}"/>
                </a:ext>
              </a:extLst>
            </p:cNvPr>
            <p:cNvGrpSpPr/>
            <p:nvPr/>
          </p:nvGrpSpPr>
          <p:grpSpPr>
            <a:xfrm>
              <a:off x="3012998" y="3521197"/>
              <a:ext cx="616404" cy="616404"/>
              <a:chOff x="10579276" y="3457866"/>
              <a:chExt cx="1097175" cy="1097175"/>
            </a:xfrm>
          </p:grpSpPr>
          <p:sp>
            <p:nvSpPr>
              <p:cNvPr id="47" name="눈물 방울 46">
                <a:extLst>
                  <a:ext uri="{FF2B5EF4-FFF2-40B4-BE49-F238E27FC236}">
                    <a16:creationId xmlns:a16="http://schemas.microsoft.com/office/drawing/2014/main" id="{638F60C5-29EC-434B-8B19-47A87132F3BD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2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타원 47">
                <a:extLst>
                  <a:ext uri="{FF2B5EF4-FFF2-40B4-BE49-F238E27FC236}">
                    <a16:creationId xmlns:a16="http://schemas.microsoft.com/office/drawing/2014/main" id="{AF828FE0-B9CF-40AC-80E2-FC986373CEA3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CECF5EB2-7B1A-4F7F-8FE4-B57BF7831FBB}"/>
                </a:ext>
              </a:extLst>
            </p:cNvPr>
            <p:cNvSpPr txBox="1"/>
            <p:nvPr/>
          </p:nvSpPr>
          <p:spPr>
            <a:xfrm>
              <a:off x="3095242" y="3596542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C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9" name="그룹 48">
            <a:extLst>
              <a:ext uri="{FF2B5EF4-FFF2-40B4-BE49-F238E27FC236}">
                <a16:creationId xmlns:a16="http://schemas.microsoft.com/office/drawing/2014/main" id="{59AA9760-1858-4911-B421-32183BC68E2D}"/>
              </a:ext>
            </a:extLst>
          </p:cNvPr>
          <p:cNvGrpSpPr/>
          <p:nvPr/>
        </p:nvGrpSpPr>
        <p:grpSpPr>
          <a:xfrm>
            <a:off x="7587672" y="4980743"/>
            <a:ext cx="514923" cy="514923"/>
            <a:chOff x="6150365" y="2029275"/>
            <a:chExt cx="616404" cy="616404"/>
          </a:xfrm>
        </p:grpSpPr>
        <p:grpSp>
          <p:nvGrpSpPr>
            <p:cNvPr id="50" name="그룹 49">
              <a:extLst>
                <a:ext uri="{FF2B5EF4-FFF2-40B4-BE49-F238E27FC236}">
                  <a16:creationId xmlns:a16="http://schemas.microsoft.com/office/drawing/2014/main" id="{CCE64162-17DC-4B06-898D-2FC606D5AF3F}"/>
                </a:ext>
              </a:extLst>
            </p:cNvPr>
            <p:cNvGrpSpPr/>
            <p:nvPr/>
          </p:nvGrpSpPr>
          <p:grpSpPr>
            <a:xfrm>
              <a:off x="6150365" y="2029275"/>
              <a:ext cx="616404" cy="616404"/>
              <a:chOff x="10579276" y="3457866"/>
              <a:chExt cx="1097175" cy="1097175"/>
            </a:xfrm>
          </p:grpSpPr>
          <p:sp>
            <p:nvSpPr>
              <p:cNvPr id="52" name="눈물 방울 51">
                <a:extLst>
                  <a:ext uri="{FF2B5EF4-FFF2-40B4-BE49-F238E27FC236}">
                    <a16:creationId xmlns:a16="http://schemas.microsoft.com/office/drawing/2014/main" id="{87322427-F8FF-4DE7-B9FF-C2DA5680B264}"/>
                  </a:ext>
                </a:extLst>
              </p:cNvPr>
              <p:cNvSpPr/>
              <p:nvPr/>
            </p:nvSpPr>
            <p:spPr>
              <a:xfrm rot="8100000">
                <a:off x="10579276" y="3457866"/>
                <a:ext cx="1097175" cy="1097175"/>
              </a:xfrm>
              <a:prstGeom prst="teardrop">
                <a:avLst>
                  <a:gd name="adj" fmla="val 114821"/>
                </a:avLst>
              </a:prstGeom>
              <a:solidFill>
                <a:schemeClr val="accent3"/>
              </a:solidFill>
              <a:ln>
                <a:noFill/>
              </a:ln>
              <a:effectLst>
                <a:outerShdw blurRad="241300" dir="5400000" sx="90000" sy="-19000" rotWithShape="0">
                  <a:prstClr val="black">
                    <a:alpha val="17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타원 52">
                <a:extLst>
                  <a:ext uri="{FF2B5EF4-FFF2-40B4-BE49-F238E27FC236}">
                    <a16:creationId xmlns:a16="http://schemas.microsoft.com/office/drawing/2014/main" id="{D8006D22-BCF2-4821-8CFC-C49E4FB7F7E3}"/>
                  </a:ext>
                </a:extLst>
              </p:cNvPr>
              <p:cNvSpPr/>
              <p:nvPr/>
            </p:nvSpPr>
            <p:spPr>
              <a:xfrm>
                <a:off x="10679142" y="3557732"/>
                <a:ext cx="897443" cy="89744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715108DA-322C-49D2-B2BF-DB165D288725}"/>
                </a:ext>
              </a:extLst>
            </p:cNvPr>
            <p:cNvSpPr txBox="1"/>
            <p:nvPr/>
          </p:nvSpPr>
          <p:spPr>
            <a:xfrm>
              <a:off x="6245031" y="2099244"/>
              <a:ext cx="443655" cy="478964"/>
            </a:xfrm>
            <a:prstGeom prst="rect">
              <a:avLst/>
            </a:prstGeom>
            <a:noFill/>
          </p:spPr>
          <p:txBody>
            <a:bodyPr wrap="none" rtlCol="0" anchor="ctr">
              <a:spAutoFit/>
            </a:bodyPr>
            <a:lstStyle/>
            <a:p>
              <a:pPr algn="ctr" rtl="1"/>
              <a:r>
                <a:rPr lang="en-US" altLang="ko-KR" sz="20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D</a:t>
              </a:r>
              <a:endParaRPr lang="ko-KR" altLang="en-US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54" name="직선 연결선 53">
            <a:extLst>
              <a:ext uri="{FF2B5EF4-FFF2-40B4-BE49-F238E27FC236}">
                <a16:creationId xmlns:a16="http://schemas.microsoft.com/office/drawing/2014/main" id="{E8AD3A51-B0F5-4BA9-BDF0-03BB762E3245}"/>
              </a:ext>
            </a:extLst>
          </p:cNvPr>
          <p:cNvCxnSpPr>
            <a:cxnSpLocks/>
          </p:cNvCxnSpPr>
          <p:nvPr/>
        </p:nvCxnSpPr>
        <p:spPr>
          <a:xfrm flipH="1">
            <a:off x="9398524" y="2864251"/>
            <a:ext cx="6416" cy="4212000"/>
          </a:xfrm>
          <a:prstGeom prst="line">
            <a:avLst/>
          </a:prstGeom>
          <a:ln w="19050">
            <a:solidFill>
              <a:schemeClr val="bg1">
                <a:lumMod val="75000"/>
              </a:schemeClr>
            </a:solidFill>
            <a:prstDash val="sysDot"/>
            <a:headEnd type="oval"/>
            <a:tailEnd type="oval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4517528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Group 36">
            <a:extLst>
              <a:ext uri="{FF2B5EF4-FFF2-40B4-BE49-F238E27FC236}">
                <a16:creationId xmlns:a16="http://schemas.microsoft.com/office/drawing/2014/main" id="{42CEA708-739E-4F64-A9DD-DE1B462BAC78}"/>
              </a:ext>
            </a:extLst>
          </p:cNvPr>
          <p:cNvGrpSpPr/>
          <p:nvPr/>
        </p:nvGrpSpPr>
        <p:grpSpPr>
          <a:xfrm>
            <a:off x="1742071" y="4947970"/>
            <a:ext cx="2483203" cy="758634"/>
            <a:chOff x="4572000" y="2000094"/>
            <a:chExt cx="2887342" cy="75863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C32F854F-620C-43E5-9350-DEC77CE530EC}"/>
                </a:ext>
              </a:extLst>
            </p:cNvPr>
            <p:cNvSpPr txBox="1"/>
            <p:nvPr/>
          </p:nvSpPr>
          <p:spPr>
            <a:xfrm>
              <a:off x="4577082" y="2297063"/>
              <a:ext cx="28822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D281642-32B1-42AB-B667-F8A3F296A821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2"/>
                  </a:solidFill>
                  <a:ea typeface="FZShuTi" pitchFamily="2" charset="-122"/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Group 36">
            <a:extLst>
              <a:ext uri="{FF2B5EF4-FFF2-40B4-BE49-F238E27FC236}">
                <a16:creationId xmlns:a16="http://schemas.microsoft.com/office/drawing/2014/main" id="{DF724AD2-BB63-432C-9E88-AF512842E9C6}"/>
              </a:ext>
            </a:extLst>
          </p:cNvPr>
          <p:cNvGrpSpPr/>
          <p:nvPr/>
        </p:nvGrpSpPr>
        <p:grpSpPr>
          <a:xfrm>
            <a:off x="5206347" y="4947970"/>
            <a:ext cx="2483203" cy="758634"/>
            <a:chOff x="4572000" y="2000094"/>
            <a:chExt cx="2887342" cy="758634"/>
          </a:xfrm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1375EFAD-70C4-4B8A-B4DE-DCB1D21BC705}"/>
                </a:ext>
              </a:extLst>
            </p:cNvPr>
            <p:cNvSpPr txBox="1"/>
            <p:nvPr/>
          </p:nvSpPr>
          <p:spPr>
            <a:xfrm>
              <a:off x="4577082" y="2297063"/>
              <a:ext cx="28822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6687269D-B665-4041-9F2C-A34CBD5B5531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3"/>
                  </a:solidFill>
                  <a:ea typeface="FZShuTi" pitchFamily="2" charset="-122"/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F0F474F2-646C-4C6A-A8CC-C96361C90D93}"/>
              </a:ext>
            </a:extLst>
          </p:cNvPr>
          <p:cNvGrpSpPr/>
          <p:nvPr/>
        </p:nvGrpSpPr>
        <p:grpSpPr>
          <a:xfrm>
            <a:off x="8670623" y="4947970"/>
            <a:ext cx="2483203" cy="758634"/>
            <a:chOff x="4572000" y="2000094"/>
            <a:chExt cx="2887342" cy="758634"/>
          </a:xfrm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58ED2AAF-404A-4B31-90D0-B400EEED4A0B}"/>
                </a:ext>
              </a:extLst>
            </p:cNvPr>
            <p:cNvSpPr txBox="1"/>
            <p:nvPr/>
          </p:nvSpPr>
          <p:spPr>
            <a:xfrm>
              <a:off x="4577082" y="2297063"/>
              <a:ext cx="288225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ea typeface="FZShuTi" pitchFamily="2" charset="-122"/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98CDF629-1DC8-438A-93F6-78756724D988}"/>
                </a:ext>
              </a:extLst>
            </p:cNvPr>
            <p:cNvSpPr txBox="1"/>
            <p:nvPr/>
          </p:nvSpPr>
          <p:spPr>
            <a:xfrm>
              <a:off x="4572000" y="2000094"/>
              <a:ext cx="288734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accent4"/>
                  </a:solidFill>
                  <a:ea typeface="FZShuTi" pitchFamily="2" charset="-122"/>
                  <a:cs typeface="B Nazanin" panose="00000700000000000000" pitchFamily="2" charset="-78"/>
                </a:rPr>
                <a:t>مطالب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49554EAB-1A68-2400-52C3-BE2F241D6801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564324FA-A42D-FEEC-A3B9-C45DF55CFE45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C235241E-5415-F1E4-BF6E-0623B6555B7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3051402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63" name="Group 54">
            <a:extLst>
              <a:ext uri="{FF2B5EF4-FFF2-40B4-BE49-F238E27FC236}">
                <a16:creationId xmlns:a16="http://schemas.microsoft.com/office/drawing/2014/main" id="{FCFC609A-244C-402D-BC93-FA91EA527804}"/>
              </a:ext>
            </a:extLst>
          </p:cNvPr>
          <p:cNvGrpSpPr/>
          <p:nvPr/>
        </p:nvGrpSpPr>
        <p:grpSpPr>
          <a:xfrm>
            <a:off x="9185033" y="2484714"/>
            <a:ext cx="2039238" cy="3384626"/>
            <a:chOff x="6728048" y="2384301"/>
            <a:chExt cx="1732384" cy="3384626"/>
          </a:xfrm>
        </p:grpSpPr>
        <p:sp>
          <p:nvSpPr>
            <p:cNvPr id="64" name="Rounded Rectangle 25">
              <a:extLst>
                <a:ext uri="{FF2B5EF4-FFF2-40B4-BE49-F238E27FC236}">
                  <a16:creationId xmlns:a16="http://schemas.microsoft.com/office/drawing/2014/main" id="{F932BF59-BB8D-4011-80AF-F537F9B55F5C}"/>
                </a:ext>
              </a:extLst>
            </p:cNvPr>
            <p:cNvSpPr/>
            <p:nvPr/>
          </p:nvSpPr>
          <p:spPr>
            <a:xfrm>
              <a:off x="6872064" y="2384301"/>
              <a:ext cx="1440160" cy="1118220"/>
            </a:xfrm>
            <a:prstGeom prst="roundRect">
              <a:avLst>
                <a:gd name="adj" fmla="val 8069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5" name="Rounded Rectangle 5">
              <a:extLst>
                <a:ext uri="{FF2B5EF4-FFF2-40B4-BE49-F238E27FC236}">
                  <a16:creationId xmlns:a16="http://schemas.microsoft.com/office/drawing/2014/main" id="{73C30B40-6B57-4F74-A62E-D89F680774ED}"/>
                </a:ext>
              </a:extLst>
            </p:cNvPr>
            <p:cNvSpPr/>
            <p:nvPr/>
          </p:nvSpPr>
          <p:spPr>
            <a:xfrm>
              <a:off x="6728048" y="2780927"/>
              <a:ext cx="1732384" cy="2988000"/>
            </a:xfrm>
            <a:custGeom>
              <a:avLst/>
              <a:gdLst/>
              <a:ahLst/>
              <a:cxnLst/>
              <a:rect l="l" t="t" r="r" b="b"/>
              <a:pathLst>
                <a:path w="1732384" h="3096340">
                  <a:moveTo>
                    <a:pt x="85738" y="0"/>
                  </a:moveTo>
                  <a:lnTo>
                    <a:pt x="432048" y="0"/>
                  </a:lnTo>
                  <a:cubicBezTo>
                    <a:pt x="432048" y="238614"/>
                    <a:pt x="625482" y="432048"/>
                    <a:pt x="864096" y="432048"/>
                  </a:cubicBezTo>
                  <a:cubicBezTo>
                    <a:pt x="1102710" y="432048"/>
                    <a:pt x="1296144" y="238614"/>
                    <a:pt x="1296144" y="0"/>
                  </a:cubicBezTo>
                  <a:lnTo>
                    <a:pt x="1642454" y="0"/>
                  </a:lnTo>
                  <a:cubicBezTo>
                    <a:pt x="1689806" y="0"/>
                    <a:pt x="1728192" y="38386"/>
                    <a:pt x="1728192" y="85738"/>
                  </a:cubicBezTo>
                  <a:lnTo>
                    <a:pt x="1728192" y="721059"/>
                  </a:lnTo>
                  <a:cubicBezTo>
                    <a:pt x="1731471" y="727431"/>
                    <a:pt x="1732384" y="734520"/>
                    <a:pt x="1732384" y="741823"/>
                  </a:cubicBezTo>
                  <a:lnTo>
                    <a:pt x="1732384" y="2218518"/>
                  </a:lnTo>
                  <a:lnTo>
                    <a:pt x="1728192" y="2239282"/>
                  </a:lnTo>
                  <a:lnTo>
                    <a:pt x="1728192" y="3010602"/>
                  </a:lnTo>
                  <a:cubicBezTo>
                    <a:pt x="1728192" y="3057954"/>
                    <a:pt x="1689806" y="3096340"/>
                    <a:pt x="1642454" y="3096340"/>
                  </a:cubicBezTo>
                  <a:lnTo>
                    <a:pt x="85738" y="3096340"/>
                  </a:lnTo>
                  <a:cubicBezTo>
                    <a:pt x="38386" y="3096340"/>
                    <a:pt x="0" y="3057954"/>
                    <a:pt x="0" y="3010602"/>
                  </a:cubicBezTo>
                  <a:lnTo>
                    <a:pt x="0" y="1562433"/>
                  </a:lnTo>
                  <a:lnTo>
                    <a:pt x="0" y="1533907"/>
                  </a:lnTo>
                  <a:lnTo>
                    <a:pt x="0" y="85738"/>
                  </a:lnTo>
                  <a:cubicBezTo>
                    <a:pt x="0" y="38386"/>
                    <a:pt x="38386" y="0"/>
                    <a:pt x="857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66" name="TextBox 65">
              <a:extLst>
                <a:ext uri="{FF2B5EF4-FFF2-40B4-BE49-F238E27FC236}">
                  <a16:creationId xmlns:a16="http://schemas.microsoft.com/office/drawing/2014/main" id="{244D26F0-6BBD-4332-89DE-B1607C5C6E71}"/>
                </a:ext>
              </a:extLst>
            </p:cNvPr>
            <p:cNvSpPr txBox="1"/>
            <p:nvPr/>
          </p:nvSpPr>
          <p:spPr>
            <a:xfrm>
              <a:off x="7221438" y="2476862"/>
              <a:ext cx="752022" cy="553998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01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67" name="Group 32">
              <a:extLst>
                <a:ext uri="{FF2B5EF4-FFF2-40B4-BE49-F238E27FC236}">
                  <a16:creationId xmlns:a16="http://schemas.microsoft.com/office/drawing/2014/main" id="{B6AF00D0-2A5E-48F3-8D81-2926E5116CBC}"/>
                </a:ext>
              </a:extLst>
            </p:cNvPr>
            <p:cNvGrpSpPr/>
            <p:nvPr/>
          </p:nvGrpSpPr>
          <p:grpSpPr>
            <a:xfrm>
              <a:off x="6728048" y="3326250"/>
              <a:ext cx="1728192" cy="872095"/>
              <a:chOff x="6728048" y="3326250"/>
              <a:chExt cx="1728192" cy="872095"/>
            </a:xfrm>
          </p:grpSpPr>
          <p:sp>
            <p:nvSpPr>
              <p:cNvPr id="68" name="TextBox 67">
                <a:extLst>
                  <a:ext uri="{FF2B5EF4-FFF2-40B4-BE49-F238E27FC236}">
                    <a16:creationId xmlns:a16="http://schemas.microsoft.com/office/drawing/2014/main" id="{5E4CB989-E5F1-4AFB-AF01-D62BDFCDB449}"/>
                  </a:ext>
                </a:extLst>
              </p:cNvPr>
              <p:cNvSpPr txBox="1"/>
              <p:nvPr/>
            </p:nvSpPr>
            <p:spPr>
              <a:xfrm>
                <a:off x="6728048" y="3552014"/>
                <a:ext cx="172819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69" name="TextBox 68">
                <a:extLst>
                  <a:ext uri="{FF2B5EF4-FFF2-40B4-BE49-F238E27FC236}">
                    <a16:creationId xmlns:a16="http://schemas.microsoft.com/office/drawing/2014/main" id="{81F2B00B-EDBB-4222-A1B7-C44BBBAFA161}"/>
                  </a:ext>
                </a:extLst>
              </p:cNvPr>
              <p:cNvSpPr txBox="1"/>
              <p:nvPr/>
            </p:nvSpPr>
            <p:spPr>
              <a:xfrm>
                <a:off x="6728048" y="3326250"/>
                <a:ext cx="172819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400" b="1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عنوان مطالب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70" name="Group 53">
            <a:extLst>
              <a:ext uri="{FF2B5EF4-FFF2-40B4-BE49-F238E27FC236}">
                <a16:creationId xmlns:a16="http://schemas.microsoft.com/office/drawing/2014/main" id="{36FBE315-010A-46A4-8BAD-2BD4D6A26C94}"/>
              </a:ext>
            </a:extLst>
          </p:cNvPr>
          <p:cNvGrpSpPr/>
          <p:nvPr/>
        </p:nvGrpSpPr>
        <p:grpSpPr>
          <a:xfrm>
            <a:off x="6467388" y="3006432"/>
            <a:ext cx="2016000" cy="2862908"/>
            <a:chOff x="4749924" y="2903984"/>
            <a:chExt cx="1728192" cy="2862908"/>
          </a:xfrm>
        </p:grpSpPr>
        <p:sp>
          <p:nvSpPr>
            <p:cNvPr id="71" name="Rounded Rectangle 24">
              <a:extLst>
                <a:ext uri="{FF2B5EF4-FFF2-40B4-BE49-F238E27FC236}">
                  <a16:creationId xmlns:a16="http://schemas.microsoft.com/office/drawing/2014/main" id="{F48C8F80-AC32-433D-9A7B-47BE04558A6F}"/>
                </a:ext>
              </a:extLst>
            </p:cNvPr>
            <p:cNvSpPr/>
            <p:nvPr/>
          </p:nvSpPr>
          <p:spPr>
            <a:xfrm>
              <a:off x="4893940" y="2903984"/>
              <a:ext cx="1440160" cy="1118220"/>
            </a:xfrm>
            <a:prstGeom prst="roundRect">
              <a:avLst>
                <a:gd name="adj" fmla="val 8069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72" name="Rounded Rectangle 5">
              <a:extLst>
                <a:ext uri="{FF2B5EF4-FFF2-40B4-BE49-F238E27FC236}">
                  <a16:creationId xmlns:a16="http://schemas.microsoft.com/office/drawing/2014/main" id="{8B6B21E1-5DD0-4537-9970-BF317462BBBB}"/>
                </a:ext>
              </a:extLst>
            </p:cNvPr>
            <p:cNvSpPr/>
            <p:nvPr/>
          </p:nvSpPr>
          <p:spPr>
            <a:xfrm>
              <a:off x="4749924" y="3318892"/>
              <a:ext cx="1728192" cy="2448000"/>
            </a:xfrm>
            <a:custGeom>
              <a:avLst/>
              <a:gdLst/>
              <a:ahLst/>
              <a:cxnLst/>
              <a:rect l="l" t="t" r="r" b="b"/>
              <a:pathLst>
                <a:path w="1728192" h="2558376">
                  <a:moveTo>
                    <a:pt x="85738" y="0"/>
                  </a:moveTo>
                  <a:lnTo>
                    <a:pt x="432048" y="0"/>
                  </a:lnTo>
                  <a:cubicBezTo>
                    <a:pt x="432048" y="238614"/>
                    <a:pt x="625482" y="432048"/>
                    <a:pt x="864096" y="432048"/>
                  </a:cubicBezTo>
                  <a:cubicBezTo>
                    <a:pt x="1102710" y="432048"/>
                    <a:pt x="1296144" y="238614"/>
                    <a:pt x="1296144" y="0"/>
                  </a:cubicBezTo>
                  <a:lnTo>
                    <a:pt x="1642454" y="0"/>
                  </a:lnTo>
                  <a:cubicBezTo>
                    <a:pt x="1689806" y="0"/>
                    <a:pt x="1728192" y="38386"/>
                    <a:pt x="1728192" y="85738"/>
                  </a:cubicBezTo>
                  <a:lnTo>
                    <a:pt x="1728192" y="995943"/>
                  </a:lnTo>
                  <a:lnTo>
                    <a:pt x="1728192" y="1562433"/>
                  </a:lnTo>
                  <a:lnTo>
                    <a:pt x="1728192" y="2472638"/>
                  </a:lnTo>
                  <a:cubicBezTo>
                    <a:pt x="1728192" y="2519990"/>
                    <a:pt x="1689806" y="2558376"/>
                    <a:pt x="1642454" y="2558376"/>
                  </a:cubicBezTo>
                  <a:lnTo>
                    <a:pt x="85738" y="2558376"/>
                  </a:lnTo>
                  <a:cubicBezTo>
                    <a:pt x="38386" y="2558376"/>
                    <a:pt x="0" y="2519990"/>
                    <a:pt x="0" y="2472638"/>
                  </a:cubicBezTo>
                  <a:lnTo>
                    <a:pt x="0" y="1562433"/>
                  </a:lnTo>
                  <a:lnTo>
                    <a:pt x="0" y="995943"/>
                  </a:lnTo>
                  <a:lnTo>
                    <a:pt x="0" y="85738"/>
                  </a:lnTo>
                  <a:cubicBezTo>
                    <a:pt x="0" y="38386"/>
                    <a:pt x="38386" y="0"/>
                    <a:pt x="857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304A3296-2381-4356-A567-CD03C4E791B9}"/>
                </a:ext>
              </a:extLst>
            </p:cNvPr>
            <p:cNvSpPr txBox="1"/>
            <p:nvPr/>
          </p:nvSpPr>
          <p:spPr>
            <a:xfrm>
              <a:off x="5241088" y="3029035"/>
              <a:ext cx="752022" cy="553998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02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74" name="Group 33">
              <a:extLst>
                <a:ext uri="{FF2B5EF4-FFF2-40B4-BE49-F238E27FC236}">
                  <a16:creationId xmlns:a16="http://schemas.microsoft.com/office/drawing/2014/main" id="{B3793B6E-70C8-4861-830F-2D0ECF462108}"/>
                </a:ext>
              </a:extLst>
            </p:cNvPr>
            <p:cNvGrpSpPr/>
            <p:nvPr/>
          </p:nvGrpSpPr>
          <p:grpSpPr>
            <a:xfrm>
              <a:off x="4749924" y="3925728"/>
              <a:ext cx="1728192" cy="872095"/>
              <a:chOff x="6728048" y="3326250"/>
              <a:chExt cx="1728192" cy="872095"/>
            </a:xfrm>
          </p:grpSpPr>
          <p:sp>
            <p:nvSpPr>
              <p:cNvPr id="75" name="TextBox 74">
                <a:extLst>
                  <a:ext uri="{FF2B5EF4-FFF2-40B4-BE49-F238E27FC236}">
                    <a16:creationId xmlns:a16="http://schemas.microsoft.com/office/drawing/2014/main" id="{7443DA8D-AD06-4D46-B58B-95782DFB382B}"/>
                  </a:ext>
                </a:extLst>
              </p:cNvPr>
              <p:cNvSpPr txBox="1"/>
              <p:nvPr/>
            </p:nvSpPr>
            <p:spPr>
              <a:xfrm>
                <a:off x="6728048" y="3552014"/>
                <a:ext cx="172819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76" name="TextBox 75">
                <a:extLst>
                  <a:ext uri="{FF2B5EF4-FFF2-40B4-BE49-F238E27FC236}">
                    <a16:creationId xmlns:a16="http://schemas.microsoft.com/office/drawing/2014/main" id="{FD5FE611-E96D-4B51-BD4D-04FF60876F3B}"/>
                  </a:ext>
                </a:extLst>
              </p:cNvPr>
              <p:cNvSpPr txBox="1"/>
              <p:nvPr/>
            </p:nvSpPr>
            <p:spPr>
              <a:xfrm>
                <a:off x="6728048" y="3326250"/>
                <a:ext cx="172819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عنوان مطالب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77" name="Group 52">
            <a:extLst>
              <a:ext uri="{FF2B5EF4-FFF2-40B4-BE49-F238E27FC236}">
                <a16:creationId xmlns:a16="http://schemas.microsoft.com/office/drawing/2014/main" id="{C24A47B4-42D0-443B-BF4E-C84A9ED1D306}"/>
              </a:ext>
            </a:extLst>
          </p:cNvPr>
          <p:cNvGrpSpPr/>
          <p:nvPr/>
        </p:nvGrpSpPr>
        <p:grpSpPr>
          <a:xfrm>
            <a:off x="3749743" y="3549855"/>
            <a:ext cx="2016000" cy="2319485"/>
            <a:chOff x="2771800" y="3385567"/>
            <a:chExt cx="1737717" cy="2319485"/>
          </a:xfrm>
        </p:grpSpPr>
        <p:sp>
          <p:nvSpPr>
            <p:cNvPr id="78" name="Rounded Rectangle 23">
              <a:extLst>
                <a:ext uri="{FF2B5EF4-FFF2-40B4-BE49-F238E27FC236}">
                  <a16:creationId xmlns:a16="http://schemas.microsoft.com/office/drawing/2014/main" id="{3B80434D-C0CF-43E6-AA89-F03399F652BD}"/>
                </a:ext>
              </a:extLst>
            </p:cNvPr>
            <p:cNvSpPr/>
            <p:nvPr/>
          </p:nvSpPr>
          <p:spPr>
            <a:xfrm>
              <a:off x="2915816" y="3385567"/>
              <a:ext cx="1440160" cy="1118220"/>
            </a:xfrm>
            <a:prstGeom prst="roundRect">
              <a:avLst>
                <a:gd name="adj" fmla="val 8069"/>
              </a:avLst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79" name="Rounded Rectangle 5">
              <a:extLst>
                <a:ext uri="{FF2B5EF4-FFF2-40B4-BE49-F238E27FC236}">
                  <a16:creationId xmlns:a16="http://schemas.microsoft.com/office/drawing/2014/main" id="{54FD45C1-35F4-47B3-A309-81994E242587}"/>
                </a:ext>
              </a:extLst>
            </p:cNvPr>
            <p:cNvSpPr/>
            <p:nvPr/>
          </p:nvSpPr>
          <p:spPr>
            <a:xfrm>
              <a:off x="2771800" y="3797052"/>
              <a:ext cx="1728192" cy="1908000"/>
            </a:xfrm>
            <a:custGeom>
              <a:avLst/>
              <a:gdLst/>
              <a:ahLst/>
              <a:cxnLst/>
              <a:rect l="l" t="t" r="r" b="b"/>
              <a:pathLst>
                <a:path w="1728192" h="2080217">
                  <a:moveTo>
                    <a:pt x="85738" y="0"/>
                  </a:moveTo>
                  <a:lnTo>
                    <a:pt x="432048" y="0"/>
                  </a:lnTo>
                  <a:cubicBezTo>
                    <a:pt x="432048" y="238614"/>
                    <a:pt x="625482" y="432048"/>
                    <a:pt x="864096" y="432048"/>
                  </a:cubicBezTo>
                  <a:cubicBezTo>
                    <a:pt x="1102710" y="432048"/>
                    <a:pt x="1296144" y="238614"/>
                    <a:pt x="1296144" y="0"/>
                  </a:cubicBezTo>
                  <a:lnTo>
                    <a:pt x="1642454" y="0"/>
                  </a:lnTo>
                  <a:cubicBezTo>
                    <a:pt x="1689806" y="0"/>
                    <a:pt x="1728192" y="38386"/>
                    <a:pt x="1728192" y="85738"/>
                  </a:cubicBezTo>
                  <a:lnTo>
                    <a:pt x="1728192" y="517784"/>
                  </a:lnTo>
                  <a:lnTo>
                    <a:pt x="1728192" y="1562433"/>
                  </a:lnTo>
                  <a:lnTo>
                    <a:pt x="1728192" y="1994479"/>
                  </a:lnTo>
                  <a:cubicBezTo>
                    <a:pt x="1728192" y="2041831"/>
                    <a:pt x="1689806" y="2080217"/>
                    <a:pt x="1642454" y="2080217"/>
                  </a:cubicBezTo>
                  <a:lnTo>
                    <a:pt x="85738" y="2080217"/>
                  </a:lnTo>
                  <a:cubicBezTo>
                    <a:pt x="38386" y="2080217"/>
                    <a:pt x="0" y="2041831"/>
                    <a:pt x="0" y="1994479"/>
                  </a:cubicBezTo>
                  <a:lnTo>
                    <a:pt x="0" y="1562433"/>
                  </a:lnTo>
                  <a:lnTo>
                    <a:pt x="0" y="517784"/>
                  </a:lnTo>
                  <a:lnTo>
                    <a:pt x="0" y="85738"/>
                  </a:lnTo>
                  <a:cubicBezTo>
                    <a:pt x="0" y="38386"/>
                    <a:pt x="38386" y="0"/>
                    <a:pt x="857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2CF42AFE-BA18-4F0E-B58D-3F93FC368639}"/>
                </a:ext>
              </a:extLst>
            </p:cNvPr>
            <p:cNvSpPr txBox="1"/>
            <p:nvPr/>
          </p:nvSpPr>
          <p:spPr>
            <a:xfrm>
              <a:off x="3259885" y="3501194"/>
              <a:ext cx="752022" cy="553998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03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81" name="Group 36">
              <a:extLst>
                <a:ext uri="{FF2B5EF4-FFF2-40B4-BE49-F238E27FC236}">
                  <a16:creationId xmlns:a16="http://schemas.microsoft.com/office/drawing/2014/main" id="{9A70D8E2-CD07-4D70-A4AD-C7A454DA2D0B}"/>
                </a:ext>
              </a:extLst>
            </p:cNvPr>
            <p:cNvGrpSpPr/>
            <p:nvPr/>
          </p:nvGrpSpPr>
          <p:grpSpPr>
            <a:xfrm>
              <a:off x="2781325" y="4382331"/>
              <a:ext cx="1728192" cy="872095"/>
              <a:chOff x="6728048" y="3326250"/>
              <a:chExt cx="1728192" cy="872095"/>
            </a:xfrm>
          </p:grpSpPr>
          <p:sp>
            <p:nvSpPr>
              <p:cNvPr id="82" name="TextBox 81">
                <a:extLst>
                  <a:ext uri="{FF2B5EF4-FFF2-40B4-BE49-F238E27FC236}">
                    <a16:creationId xmlns:a16="http://schemas.microsoft.com/office/drawing/2014/main" id="{B6BBB97E-B765-48C8-9A94-9D9A069261B1}"/>
                  </a:ext>
                </a:extLst>
              </p:cNvPr>
              <p:cNvSpPr txBox="1"/>
              <p:nvPr/>
            </p:nvSpPr>
            <p:spPr>
              <a:xfrm>
                <a:off x="6728048" y="3552014"/>
                <a:ext cx="172819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83" name="TextBox 82">
                <a:extLst>
                  <a:ext uri="{FF2B5EF4-FFF2-40B4-BE49-F238E27FC236}">
                    <a16:creationId xmlns:a16="http://schemas.microsoft.com/office/drawing/2014/main" id="{D6CD4177-A08D-4434-8CC2-3AC5F369AB3A}"/>
                  </a:ext>
                </a:extLst>
              </p:cNvPr>
              <p:cNvSpPr txBox="1"/>
              <p:nvPr/>
            </p:nvSpPr>
            <p:spPr>
              <a:xfrm>
                <a:off x="6728048" y="3326250"/>
                <a:ext cx="172819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عنوان مطالب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84" name="Group 51">
            <a:extLst>
              <a:ext uri="{FF2B5EF4-FFF2-40B4-BE49-F238E27FC236}">
                <a16:creationId xmlns:a16="http://schemas.microsoft.com/office/drawing/2014/main" id="{C0FC6F1A-0DF5-43CE-BF1B-2F280BF9BE07}"/>
              </a:ext>
            </a:extLst>
          </p:cNvPr>
          <p:cNvGrpSpPr/>
          <p:nvPr/>
        </p:nvGrpSpPr>
        <p:grpSpPr>
          <a:xfrm>
            <a:off x="1032098" y="3901368"/>
            <a:ext cx="2016000" cy="1954152"/>
            <a:chOff x="793676" y="3822948"/>
            <a:chExt cx="1737717" cy="1954152"/>
          </a:xfrm>
        </p:grpSpPr>
        <p:sp>
          <p:nvSpPr>
            <p:cNvPr id="85" name="Rounded Rectangle 15">
              <a:extLst>
                <a:ext uri="{FF2B5EF4-FFF2-40B4-BE49-F238E27FC236}">
                  <a16:creationId xmlns:a16="http://schemas.microsoft.com/office/drawing/2014/main" id="{F8B4AD71-2706-4673-BC1F-F856C21628BC}"/>
                </a:ext>
              </a:extLst>
            </p:cNvPr>
            <p:cNvSpPr/>
            <p:nvPr/>
          </p:nvSpPr>
          <p:spPr>
            <a:xfrm>
              <a:off x="937692" y="3822948"/>
              <a:ext cx="1440160" cy="1118220"/>
            </a:xfrm>
            <a:prstGeom prst="roundRect">
              <a:avLst>
                <a:gd name="adj" fmla="val 8069"/>
              </a:avLst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6" name="Rounded Rectangle 5">
              <a:extLst>
                <a:ext uri="{FF2B5EF4-FFF2-40B4-BE49-F238E27FC236}">
                  <a16:creationId xmlns:a16="http://schemas.microsoft.com/office/drawing/2014/main" id="{1BA270EC-D0A8-4CDB-AA4A-4D5CD5B97D0C}"/>
                </a:ext>
              </a:extLst>
            </p:cNvPr>
            <p:cNvSpPr/>
            <p:nvPr/>
          </p:nvSpPr>
          <p:spPr>
            <a:xfrm>
              <a:off x="793676" y="4229100"/>
              <a:ext cx="1728192" cy="1548000"/>
            </a:xfrm>
            <a:custGeom>
              <a:avLst/>
              <a:gdLst/>
              <a:ahLst/>
              <a:cxnLst/>
              <a:rect l="l" t="t" r="r" b="b"/>
              <a:pathLst>
                <a:path w="1728192" h="1648171">
                  <a:moveTo>
                    <a:pt x="85738" y="0"/>
                  </a:moveTo>
                  <a:lnTo>
                    <a:pt x="432048" y="0"/>
                  </a:lnTo>
                  <a:cubicBezTo>
                    <a:pt x="432048" y="238614"/>
                    <a:pt x="625482" y="432048"/>
                    <a:pt x="864096" y="432048"/>
                  </a:cubicBezTo>
                  <a:cubicBezTo>
                    <a:pt x="1102710" y="432048"/>
                    <a:pt x="1296144" y="238614"/>
                    <a:pt x="1296144" y="0"/>
                  </a:cubicBezTo>
                  <a:lnTo>
                    <a:pt x="1642454" y="0"/>
                  </a:lnTo>
                  <a:cubicBezTo>
                    <a:pt x="1689806" y="0"/>
                    <a:pt x="1728192" y="38386"/>
                    <a:pt x="1728192" y="85738"/>
                  </a:cubicBezTo>
                  <a:lnTo>
                    <a:pt x="1728192" y="1562433"/>
                  </a:lnTo>
                  <a:cubicBezTo>
                    <a:pt x="1728192" y="1609785"/>
                    <a:pt x="1689806" y="1648171"/>
                    <a:pt x="1642454" y="1648171"/>
                  </a:cubicBezTo>
                  <a:lnTo>
                    <a:pt x="85738" y="1648171"/>
                  </a:lnTo>
                  <a:cubicBezTo>
                    <a:pt x="38386" y="1648171"/>
                    <a:pt x="0" y="1609785"/>
                    <a:pt x="0" y="1562433"/>
                  </a:cubicBezTo>
                  <a:lnTo>
                    <a:pt x="0" y="85738"/>
                  </a:lnTo>
                  <a:cubicBezTo>
                    <a:pt x="0" y="38386"/>
                    <a:pt x="38386" y="0"/>
                    <a:pt x="85738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87" name="TextBox 86">
              <a:extLst>
                <a:ext uri="{FF2B5EF4-FFF2-40B4-BE49-F238E27FC236}">
                  <a16:creationId xmlns:a16="http://schemas.microsoft.com/office/drawing/2014/main" id="{58DA2C3B-F61A-433C-AF53-144E6C4B6301}"/>
                </a:ext>
              </a:extLst>
            </p:cNvPr>
            <p:cNvSpPr txBox="1"/>
            <p:nvPr/>
          </p:nvSpPr>
          <p:spPr>
            <a:xfrm>
              <a:off x="1278682" y="3925728"/>
              <a:ext cx="752022" cy="553998"/>
            </a:xfrm>
            <a:prstGeom prst="rect">
              <a:avLst/>
            </a:prstGeom>
            <a:noFill/>
          </p:spPr>
          <p:txBody>
            <a:bodyPr wrap="square" lIns="72000" tIns="0" rIns="72000" bIns="0" rtlCol="0">
              <a:spAutoFit/>
            </a:bodyPr>
            <a:lstStyle/>
            <a:p>
              <a:pPr algn="ctr" rtl="1"/>
              <a:r>
                <a:rPr lang="en-US" altLang="ko-KR" sz="3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04</a:t>
              </a:r>
              <a:endParaRPr lang="ko-KR" altLang="en-US" sz="3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88" name="Group 39">
              <a:extLst>
                <a:ext uri="{FF2B5EF4-FFF2-40B4-BE49-F238E27FC236}">
                  <a16:creationId xmlns:a16="http://schemas.microsoft.com/office/drawing/2014/main" id="{D61A3F8B-E89A-4D0C-AA06-59B51BAD1A60}"/>
                </a:ext>
              </a:extLst>
            </p:cNvPr>
            <p:cNvGrpSpPr/>
            <p:nvPr/>
          </p:nvGrpSpPr>
          <p:grpSpPr>
            <a:xfrm>
              <a:off x="803201" y="4734159"/>
              <a:ext cx="1728192" cy="872095"/>
              <a:chOff x="6728048" y="3326250"/>
              <a:chExt cx="1728192" cy="872095"/>
            </a:xfrm>
          </p:grpSpPr>
          <p:sp>
            <p:nvSpPr>
              <p:cNvPr id="89" name="TextBox 88">
                <a:extLst>
                  <a:ext uri="{FF2B5EF4-FFF2-40B4-BE49-F238E27FC236}">
                    <a16:creationId xmlns:a16="http://schemas.microsoft.com/office/drawing/2014/main" id="{5A6353EE-B529-4D8C-8CD8-BB5E9D33B15B}"/>
                  </a:ext>
                </a:extLst>
              </p:cNvPr>
              <p:cNvSpPr txBox="1"/>
              <p:nvPr/>
            </p:nvSpPr>
            <p:spPr>
              <a:xfrm>
                <a:off x="6728048" y="3552014"/>
                <a:ext cx="1728192" cy="64633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200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ارائه پاورپوینت مدرنی را دریافت کنید که به زیبایی طراحی شده است.</a:t>
                </a:r>
                <a:endPara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90" name="TextBox 89">
                <a:extLst>
                  <a:ext uri="{FF2B5EF4-FFF2-40B4-BE49-F238E27FC236}">
                    <a16:creationId xmlns:a16="http://schemas.microsoft.com/office/drawing/2014/main" id="{F77417B7-AD13-4D5C-82CB-3EDC02F3D74B}"/>
                  </a:ext>
                </a:extLst>
              </p:cNvPr>
              <p:cNvSpPr txBox="1"/>
              <p:nvPr/>
            </p:nvSpPr>
            <p:spPr>
              <a:xfrm>
                <a:off x="6728048" y="3326250"/>
                <a:ext cx="1728192" cy="30777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rtl="1"/>
                <a:r>
                  <a:rPr lang="fa-IR" altLang="ko-KR" sz="1400" b="1" dirty="0">
                    <a:solidFill>
                      <a:schemeClr val="tx1">
                        <a:lumMod val="75000"/>
                        <a:lumOff val="25000"/>
                      </a:schemeClr>
                    </a:solidFill>
                    <a:cs typeface="B Nazanin" panose="00000700000000000000" pitchFamily="2" charset="-78"/>
                  </a:rPr>
                  <a:t>عنوان مطالب</a:t>
                </a:r>
                <a:endParaRPr lang="ko-KR" altLang="en-US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91" name="Group 46">
            <a:extLst>
              <a:ext uri="{FF2B5EF4-FFF2-40B4-BE49-F238E27FC236}">
                <a16:creationId xmlns:a16="http://schemas.microsoft.com/office/drawing/2014/main" id="{832EA0A1-E32D-4F4D-8840-E725614D93EE}"/>
              </a:ext>
            </a:extLst>
          </p:cNvPr>
          <p:cNvGrpSpPr/>
          <p:nvPr/>
        </p:nvGrpSpPr>
        <p:grpSpPr>
          <a:xfrm>
            <a:off x="5016798" y="4474651"/>
            <a:ext cx="5552747" cy="1424876"/>
            <a:chOff x="3492797" y="4374238"/>
            <a:chExt cx="5552747" cy="1424876"/>
          </a:xfrm>
        </p:grpSpPr>
        <p:sp>
          <p:nvSpPr>
            <p:cNvPr id="92" name="Freeform 42">
              <a:extLst>
                <a:ext uri="{FF2B5EF4-FFF2-40B4-BE49-F238E27FC236}">
                  <a16:creationId xmlns:a16="http://schemas.microsoft.com/office/drawing/2014/main" id="{97A9BC03-2E6A-47A7-B81C-DF87F59350DF}"/>
                </a:ext>
              </a:extLst>
            </p:cNvPr>
            <p:cNvSpPr/>
            <p:nvPr/>
          </p:nvSpPr>
          <p:spPr>
            <a:xfrm>
              <a:off x="3569706" y="4374238"/>
              <a:ext cx="5475838" cy="1355474"/>
            </a:xfrm>
            <a:custGeom>
              <a:avLst/>
              <a:gdLst>
                <a:gd name="connsiteX0" fmla="*/ 0 w 3810000"/>
                <a:gd name="connsiteY0" fmla="*/ 1228725 h 1228725"/>
                <a:gd name="connsiteX1" fmla="*/ 1524000 w 3810000"/>
                <a:gd name="connsiteY1" fmla="*/ 523875 h 1228725"/>
                <a:gd name="connsiteX2" fmla="*/ 2514600 w 3810000"/>
                <a:gd name="connsiteY2" fmla="*/ 790575 h 1228725"/>
                <a:gd name="connsiteX3" fmla="*/ 3810000 w 3810000"/>
                <a:gd name="connsiteY3" fmla="*/ 0 h 1228725"/>
                <a:gd name="connsiteX4" fmla="*/ 3810000 w 3810000"/>
                <a:gd name="connsiteY4" fmla="*/ 0 h 1228725"/>
                <a:gd name="connsiteX0" fmla="*/ 0 w 4316994"/>
                <a:gd name="connsiteY0" fmla="*/ 1129137 h 1129137"/>
                <a:gd name="connsiteX1" fmla="*/ 2030994 w 4316994"/>
                <a:gd name="connsiteY1" fmla="*/ 523875 h 1129137"/>
                <a:gd name="connsiteX2" fmla="*/ 3021594 w 4316994"/>
                <a:gd name="connsiteY2" fmla="*/ 790575 h 1129137"/>
                <a:gd name="connsiteX3" fmla="*/ 4316994 w 4316994"/>
                <a:gd name="connsiteY3" fmla="*/ 0 h 1129137"/>
                <a:gd name="connsiteX4" fmla="*/ 4316994 w 4316994"/>
                <a:gd name="connsiteY4" fmla="*/ 0 h 1129137"/>
                <a:gd name="connsiteX0" fmla="*/ 0 w 4316994"/>
                <a:gd name="connsiteY0" fmla="*/ 1129137 h 1129137"/>
                <a:gd name="connsiteX1" fmla="*/ 2356919 w 4316994"/>
                <a:gd name="connsiteY1" fmla="*/ 433341 h 1129137"/>
                <a:gd name="connsiteX2" fmla="*/ 3021594 w 4316994"/>
                <a:gd name="connsiteY2" fmla="*/ 790575 h 1129137"/>
                <a:gd name="connsiteX3" fmla="*/ 4316994 w 4316994"/>
                <a:gd name="connsiteY3" fmla="*/ 0 h 1129137"/>
                <a:gd name="connsiteX4" fmla="*/ 4316994 w 4316994"/>
                <a:gd name="connsiteY4" fmla="*/ 0 h 1129137"/>
                <a:gd name="connsiteX0" fmla="*/ 0 w 4316994"/>
                <a:gd name="connsiteY0" fmla="*/ 1129137 h 1129137"/>
                <a:gd name="connsiteX1" fmla="*/ 2356919 w 4316994"/>
                <a:gd name="connsiteY1" fmla="*/ 433341 h 1129137"/>
                <a:gd name="connsiteX2" fmla="*/ 3754925 w 4316994"/>
                <a:gd name="connsiteY2" fmla="*/ 971644 h 1129137"/>
                <a:gd name="connsiteX3" fmla="*/ 4316994 w 4316994"/>
                <a:gd name="connsiteY3" fmla="*/ 0 h 1129137"/>
                <a:gd name="connsiteX4" fmla="*/ 4316994 w 4316994"/>
                <a:gd name="connsiteY4" fmla="*/ 0 h 1129137"/>
                <a:gd name="connsiteX0" fmla="*/ 0 w 4316994"/>
                <a:gd name="connsiteY0" fmla="*/ 1129137 h 1129137"/>
                <a:gd name="connsiteX1" fmla="*/ 2356919 w 4316994"/>
                <a:gd name="connsiteY1" fmla="*/ 433341 h 1129137"/>
                <a:gd name="connsiteX2" fmla="*/ 3754925 w 4316994"/>
                <a:gd name="connsiteY2" fmla="*/ 971644 h 1129137"/>
                <a:gd name="connsiteX3" fmla="*/ 4316994 w 4316994"/>
                <a:gd name="connsiteY3" fmla="*/ 0 h 1129137"/>
                <a:gd name="connsiteX0" fmla="*/ 0 w 5475838"/>
                <a:gd name="connsiteY0" fmla="*/ 1355474 h 1355474"/>
                <a:gd name="connsiteX1" fmla="*/ 2356919 w 5475838"/>
                <a:gd name="connsiteY1" fmla="*/ 659678 h 1355474"/>
                <a:gd name="connsiteX2" fmla="*/ 3754925 w 5475838"/>
                <a:gd name="connsiteY2" fmla="*/ 1197981 h 1355474"/>
                <a:gd name="connsiteX3" fmla="*/ 5475838 w 5475838"/>
                <a:gd name="connsiteY3" fmla="*/ 0 h 1355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75838" h="1355474">
                  <a:moveTo>
                    <a:pt x="0" y="1355474"/>
                  </a:moveTo>
                  <a:lnTo>
                    <a:pt x="2356919" y="659678"/>
                  </a:lnTo>
                  <a:lnTo>
                    <a:pt x="3754925" y="1197981"/>
                  </a:lnTo>
                  <a:lnTo>
                    <a:pt x="5475838" y="0"/>
                  </a:lnTo>
                </a:path>
              </a:pathLst>
            </a:custGeom>
            <a:ln w="50800">
              <a:solidFill>
                <a:schemeClr val="bg1">
                  <a:lumMod val="8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3" name="Oval 43">
              <a:extLst>
                <a:ext uri="{FF2B5EF4-FFF2-40B4-BE49-F238E27FC236}">
                  <a16:creationId xmlns:a16="http://schemas.microsoft.com/office/drawing/2014/main" id="{5E50BCC3-3B60-4A93-8B45-2C3AD662F797}"/>
                </a:ext>
              </a:extLst>
            </p:cNvPr>
            <p:cNvSpPr/>
            <p:nvPr/>
          </p:nvSpPr>
          <p:spPr>
            <a:xfrm>
              <a:off x="3492797" y="5655098"/>
              <a:ext cx="144016" cy="14401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cs typeface="B Nazanin" panose="00000700000000000000" pitchFamily="2" charset="-78"/>
              </a:endParaRPr>
            </a:p>
          </p:txBody>
        </p:sp>
        <p:sp>
          <p:nvSpPr>
            <p:cNvPr id="94" name="Oval 44">
              <a:extLst>
                <a:ext uri="{FF2B5EF4-FFF2-40B4-BE49-F238E27FC236}">
                  <a16:creationId xmlns:a16="http://schemas.microsoft.com/office/drawing/2014/main" id="{950C26CE-4076-482A-B254-C3CE2211C4A1}"/>
                </a:ext>
              </a:extLst>
            </p:cNvPr>
            <p:cNvSpPr/>
            <p:nvPr/>
          </p:nvSpPr>
          <p:spPr>
            <a:xfrm>
              <a:off x="5865995" y="4969796"/>
              <a:ext cx="144016" cy="14401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95" name="Oval 45">
              <a:extLst>
                <a:ext uri="{FF2B5EF4-FFF2-40B4-BE49-F238E27FC236}">
                  <a16:creationId xmlns:a16="http://schemas.microsoft.com/office/drawing/2014/main" id="{97F2EBCA-4616-4796-B454-01829845284E}"/>
                </a:ext>
              </a:extLst>
            </p:cNvPr>
            <p:cNvSpPr/>
            <p:nvPr/>
          </p:nvSpPr>
          <p:spPr>
            <a:xfrm>
              <a:off x="7245617" y="5502967"/>
              <a:ext cx="144016" cy="144016"/>
            </a:xfrm>
            <a:prstGeom prst="ellipse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96" name="TextBox 95">
            <a:extLst>
              <a:ext uri="{FF2B5EF4-FFF2-40B4-BE49-F238E27FC236}">
                <a16:creationId xmlns:a16="http://schemas.microsoft.com/office/drawing/2014/main" id="{EB6E1FF5-895F-47DD-AEEC-E4F8908AF198}"/>
              </a:ext>
            </a:extLst>
          </p:cNvPr>
          <p:cNvSpPr txBox="1"/>
          <p:nvPr/>
        </p:nvSpPr>
        <p:spPr>
          <a:xfrm>
            <a:off x="1483084" y="2739067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35</a:t>
            </a:r>
            <a:r>
              <a:rPr lang="en-US" altLang="ko-KR" sz="2000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  <a:endParaRPr lang="ko-KR" altLang="en-US" sz="20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EA3048A-8CF1-4A21-9DDC-FAF8BCD34379}"/>
              </a:ext>
            </a:extLst>
          </p:cNvPr>
          <p:cNvSpPr txBox="1"/>
          <p:nvPr/>
        </p:nvSpPr>
        <p:spPr>
          <a:xfrm>
            <a:off x="4204602" y="2260612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2"/>
                </a:solidFill>
                <a:cs typeface="B Nazanin" panose="00000700000000000000" pitchFamily="2" charset="-78"/>
              </a:rPr>
              <a:t>55</a:t>
            </a:r>
            <a:r>
              <a:rPr lang="en-US" altLang="ko-KR" sz="2000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sz="2000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C947DB80-5E3B-477A-BBCF-4D3655D58AEC}"/>
              </a:ext>
            </a:extLst>
          </p:cNvPr>
          <p:cNvSpPr txBox="1"/>
          <p:nvPr/>
        </p:nvSpPr>
        <p:spPr>
          <a:xfrm>
            <a:off x="6926120" y="1782158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75</a:t>
            </a:r>
            <a:r>
              <a:rPr lang="en-US" altLang="ko-KR" sz="2000" b="1" dirty="0">
                <a:solidFill>
                  <a:schemeClr val="accent3"/>
                </a:solidFill>
                <a:cs typeface="B Nazanin" panose="00000700000000000000" pitchFamily="2" charset="-78"/>
              </a:rPr>
              <a:t>%</a:t>
            </a:r>
            <a:endParaRPr lang="ko-KR" altLang="en-US" sz="20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B96E162E-1720-4DDC-B1BF-C028F4ED6D50}"/>
              </a:ext>
            </a:extLst>
          </p:cNvPr>
          <p:cNvSpPr txBox="1"/>
          <p:nvPr/>
        </p:nvSpPr>
        <p:spPr>
          <a:xfrm>
            <a:off x="9647638" y="1303704"/>
            <a:ext cx="111402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95</a:t>
            </a:r>
            <a:r>
              <a:rPr lang="en-US" altLang="ko-KR" sz="2000" b="1" dirty="0">
                <a:solidFill>
                  <a:schemeClr val="accent4"/>
                </a:solidFill>
                <a:cs typeface="B Nazanin" panose="00000700000000000000" pitchFamily="2" charset="-78"/>
              </a:rPr>
              <a:t>%</a:t>
            </a:r>
            <a:endParaRPr lang="ko-KR" altLang="en-US" sz="20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100" name="Rectangle 130">
            <a:extLst>
              <a:ext uri="{FF2B5EF4-FFF2-40B4-BE49-F238E27FC236}">
                <a16:creationId xmlns:a16="http://schemas.microsoft.com/office/drawing/2014/main" id="{62459433-3BE8-4535-B746-041B84FF8275}"/>
              </a:ext>
            </a:extLst>
          </p:cNvPr>
          <p:cNvSpPr/>
          <p:nvPr/>
        </p:nvSpPr>
        <p:spPr>
          <a:xfrm>
            <a:off x="1870899" y="3448553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1" name="Rectangle 36">
            <a:extLst>
              <a:ext uri="{FF2B5EF4-FFF2-40B4-BE49-F238E27FC236}">
                <a16:creationId xmlns:a16="http://schemas.microsoft.com/office/drawing/2014/main" id="{AEF1D14D-5A46-468A-82F9-0BA7177309CB}"/>
              </a:ext>
            </a:extLst>
          </p:cNvPr>
          <p:cNvSpPr/>
          <p:nvPr/>
        </p:nvSpPr>
        <p:spPr>
          <a:xfrm>
            <a:off x="7280703" y="2498825"/>
            <a:ext cx="389370" cy="325482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2" name="Rounded Rectangle 7">
            <a:extLst>
              <a:ext uri="{FF2B5EF4-FFF2-40B4-BE49-F238E27FC236}">
                <a16:creationId xmlns:a16="http://schemas.microsoft.com/office/drawing/2014/main" id="{D4E0492F-5D99-47C7-AAF3-4C73F26A742F}"/>
              </a:ext>
            </a:extLst>
          </p:cNvPr>
          <p:cNvSpPr/>
          <p:nvPr/>
        </p:nvSpPr>
        <p:spPr>
          <a:xfrm>
            <a:off x="10026096" y="1964459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103" name="Round Same Side Corner Rectangle 36">
            <a:extLst>
              <a:ext uri="{FF2B5EF4-FFF2-40B4-BE49-F238E27FC236}">
                <a16:creationId xmlns:a16="http://schemas.microsoft.com/office/drawing/2014/main" id="{DC8D3995-00B2-4337-AE02-4B727B7F75A9}"/>
              </a:ext>
            </a:extLst>
          </p:cNvPr>
          <p:cNvSpPr>
            <a:spLocks noChangeAspect="1"/>
          </p:cNvSpPr>
          <p:nvPr/>
        </p:nvSpPr>
        <p:spPr>
          <a:xfrm>
            <a:off x="4554217" y="3066174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961032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5">
            <a:extLst>
              <a:ext uri="{FF2B5EF4-FFF2-40B4-BE49-F238E27FC236}">
                <a16:creationId xmlns:a16="http://schemas.microsoft.com/office/drawing/2014/main" id="{A1FD02A7-097B-447D-AB73-06FE8B67A377}"/>
              </a:ext>
            </a:extLst>
          </p:cNvPr>
          <p:cNvGrpSpPr/>
          <p:nvPr/>
        </p:nvGrpSpPr>
        <p:grpSpPr>
          <a:xfrm>
            <a:off x="937677" y="2950789"/>
            <a:ext cx="2414701" cy="1539163"/>
            <a:chOff x="683568" y="3068712"/>
            <a:chExt cx="2485320" cy="1584176"/>
          </a:xfrm>
        </p:grpSpPr>
        <p:sp>
          <p:nvSpPr>
            <p:cNvPr id="8" name="Right Arrow Callout 6">
              <a:extLst>
                <a:ext uri="{FF2B5EF4-FFF2-40B4-BE49-F238E27FC236}">
                  <a16:creationId xmlns:a16="http://schemas.microsoft.com/office/drawing/2014/main" id="{B0B9954A-E90D-4783-B676-16D8C9B06AE7}"/>
                </a:ext>
              </a:extLst>
            </p:cNvPr>
            <p:cNvSpPr/>
            <p:nvPr/>
          </p:nvSpPr>
          <p:spPr>
            <a:xfrm>
              <a:off x="683568" y="3068712"/>
              <a:ext cx="2485320" cy="1584176"/>
            </a:xfrm>
            <a:prstGeom prst="rightArrowCallout">
              <a:avLst>
                <a:gd name="adj1" fmla="val 25000"/>
                <a:gd name="adj2" fmla="val 25000"/>
                <a:gd name="adj3" fmla="val 25000"/>
                <a:gd name="adj4" fmla="val 63815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Rectangle 7">
              <a:extLst>
                <a:ext uri="{FF2B5EF4-FFF2-40B4-BE49-F238E27FC236}">
                  <a16:creationId xmlns:a16="http://schemas.microsoft.com/office/drawing/2014/main" id="{0D56DC8C-C049-4129-AFD8-5E10075CF4C1}"/>
                </a:ext>
              </a:extLst>
            </p:cNvPr>
            <p:cNvSpPr/>
            <p:nvPr/>
          </p:nvSpPr>
          <p:spPr>
            <a:xfrm>
              <a:off x="782419" y="3178508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8">
            <a:extLst>
              <a:ext uri="{FF2B5EF4-FFF2-40B4-BE49-F238E27FC236}">
                <a16:creationId xmlns:a16="http://schemas.microsoft.com/office/drawing/2014/main" id="{BE56DE25-A1BD-47C9-96D8-830CFD928D42}"/>
              </a:ext>
            </a:extLst>
          </p:cNvPr>
          <p:cNvGrpSpPr/>
          <p:nvPr/>
        </p:nvGrpSpPr>
        <p:grpSpPr>
          <a:xfrm>
            <a:off x="3613510" y="1882486"/>
            <a:ext cx="2414701" cy="3659990"/>
            <a:chOff x="3329817" y="2024642"/>
            <a:chExt cx="2485320" cy="3767036"/>
          </a:xfrm>
        </p:grpSpPr>
        <p:grpSp>
          <p:nvGrpSpPr>
            <p:cNvPr id="15" name="Group 9">
              <a:extLst>
                <a:ext uri="{FF2B5EF4-FFF2-40B4-BE49-F238E27FC236}">
                  <a16:creationId xmlns:a16="http://schemas.microsoft.com/office/drawing/2014/main" id="{9B6B1EC8-E79A-4B4F-939C-45AA21ABC987}"/>
                </a:ext>
              </a:extLst>
            </p:cNvPr>
            <p:cNvGrpSpPr/>
            <p:nvPr/>
          </p:nvGrpSpPr>
          <p:grpSpPr>
            <a:xfrm>
              <a:off x="3329817" y="3120206"/>
              <a:ext cx="2485320" cy="1584176"/>
              <a:chOff x="683568" y="3068712"/>
              <a:chExt cx="2485320" cy="1584176"/>
            </a:xfrm>
          </p:grpSpPr>
          <p:sp>
            <p:nvSpPr>
              <p:cNvPr id="18" name="Right Arrow Callout 12">
                <a:extLst>
                  <a:ext uri="{FF2B5EF4-FFF2-40B4-BE49-F238E27FC236}">
                    <a16:creationId xmlns:a16="http://schemas.microsoft.com/office/drawing/2014/main" id="{2A498CC7-37D2-4FC7-86A2-69974053BBE4}"/>
                  </a:ext>
                </a:extLst>
              </p:cNvPr>
              <p:cNvSpPr/>
              <p:nvPr/>
            </p:nvSpPr>
            <p:spPr>
              <a:xfrm>
                <a:off x="683568" y="3068712"/>
                <a:ext cx="2485320" cy="1584176"/>
              </a:xfrm>
              <a:prstGeom prst="rightArrowCallout">
                <a:avLst>
                  <a:gd name="adj1" fmla="val 25000"/>
                  <a:gd name="adj2" fmla="val 25000"/>
                  <a:gd name="adj3" fmla="val 25000"/>
                  <a:gd name="adj4" fmla="val 63815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9" name="Rectangle 13">
                <a:extLst>
                  <a:ext uri="{FF2B5EF4-FFF2-40B4-BE49-F238E27FC236}">
                    <a16:creationId xmlns:a16="http://schemas.microsoft.com/office/drawing/2014/main" id="{1E5D7366-F28F-40E7-BB1D-1BCCDE465675}"/>
                  </a:ext>
                </a:extLst>
              </p:cNvPr>
              <p:cNvSpPr/>
              <p:nvPr/>
            </p:nvSpPr>
            <p:spPr>
              <a:xfrm>
                <a:off x="782419" y="3178508"/>
                <a:ext cx="1368000" cy="13680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 rtl="1"/>
                <a:endParaRPr lang="ko-KR" altLang="en-US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6" name="Bent-Up Arrow 10">
              <a:extLst>
                <a:ext uri="{FF2B5EF4-FFF2-40B4-BE49-F238E27FC236}">
                  <a16:creationId xmlns:a16="http://schemas.microsoft.com/office/drawing/2014/main" id="{67FDE0A6-6282-4902-B6D1-A6CF2FBC5E3F}"/>
                </a:ext>
              </a:extLst>
            </p:cNvPr>
            <p:cNvSpPr/>
            <p:nvPr/>
          </p:nvSpPr>
          <p:spPr>
            <a:xfrm rot="5400000">
              <a:off x="4331096" y="4307637"/>
              <a:ext cx="1110508" cy="1857573"/>
            </a:xfrm>
            <a:prstGeom prst="bentUpArrow">
              <a:avLst>
                <a:gd name="adj1" fmla="val 36792"/>
                <a:gd name="adj2" fmla="val 30827"/>
                <a:gd name="adj3" fmla="val 3998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Bent-Up Arrow 11">
              <a:extLst>
                <a:ext uri="{FF2B5EF4-FFF2-40B4-BE49-F238E27FC236}">
                  <a16:creationId xmlns:a16="http://schemas.microsoft.com/office/drawing/2014/main" id="{4D98EABD-7C36-47E4-8D14-2C44A0F3B713}"/>
                </a:ext>
              </a:extLst>
            </p:cNvPr>
            <p:cNvSpPr/>
            <p:nvPr/>
          </p:nvSpPr>
          <p:spPr>
            <a:xfrm rot="16200000" flipV="1">
              <a:off x="4331096" y="1651110"/>
              <a:ext cx="1110509" cy="1857573"/>
            </a:xfrm>
            <a:prstGeom prst="bentUpArrow">
              <a:avLst>
                <a:gd name="adj1" fmla="val 36792"/>
                <a:gd name="adj2" fmla="val 30827"/>
                <a:gd name="adj3" fmla="val 39985"/>
              </a:avLst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4">
            <a:extLst>
              <a:ext uri="{FF2B5EF4-FFF2-40B4-BE49-F238E27FC236}">
                <a16:creationId xmlns:a16="http://schemas.microsoft.com/office/drawing/2014/main" id="{F3C11DC4-4D67-49DE-BFD1-F26F42C7CBA3}"/>
              </a:ext>
            </a:extLst>
          </p:cNvPr>
          <p:cNvGrpSpPr/>
          <p:nvPr/>
        </p:nvGrpSpPr>
        <p:grpSpPr>
          <a:xfrm>
            <a:off x="6718271" y="3086848"/>
            <a:ext cx="1224260" cy="1224260"/>
            <a:chOff x="6732240" y="3044790"/>
            <a:chExt cx="1584000" cy="1584000"/>
          </a:xfrm>
        </p:grpSpPr>
        <p:sp>
          <p:nvSpPr>
            <p:cNvPr id="21" name="Rectangle 15">
              <a:extLst>
                <a:ext uri="{FF2B5EF4-FFF2-40B4-BE49-F238E27FC236}">
                  <a16:creationId xmlns:a16="http://schemas.microsoft.com/office/drawing/2014/main" id="{1471C7CD-118C-400A-A05D-A95D28606A79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4B6D8CB0-18AE-48F0-8912-2FE5B166475C}"/>
                </a:ext>
              </a:extLst>
            </p:cNvPr>
            <p:cNvSpPr/>
            <p:nvPr/>
          </p:nvSpPr>
          <p:spPr>
            <a:xfrm>
              <a:off x="6840240" y="3152790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17">
            <a:extLst>
              <a:ext uri="{FF2B5EF4-FFF2-40B4-BE49-F238E27FC236}">
                <a16:creationId xmlns:a16="http://schemas.microsoft.com/office/drawing/2014/main" id="{88DF4B28-0A02-49DC-877B-A43F6F19CE52}"/>
              </a:ext>
            </a:extLst>
          </p:cNvPr>
          <p:cNvGrpSpPr/>
          <p:nvPr/>
        </p:nvGrpSpPr>
        <p:grpSpPr>
          <a:xfrm>
            <a:off x="6106141" y="1591013"/>
            <a:ext cx="1224260" cy="1224260"/>
            <a:chOff x="6732240" y="3044790"/>
            <a:chExt cx="1584000" cy="1584000"/>
          </a:xfrm>
        </p:grpSpPr>
        <p:sp>
          <p:nvSpPr>
            <p:cNvPr id="24" name="Rectangle 18">
              <a:extLst>
                <a:ext uri="{FF2B5EF4-FFF2-40B4-BE49-F238E27FC236}">
                  <a16:creationId xmlns:a16="http://schemas.microsoft.com/office/drawing/2014/main" id="{E8D615CD-DEF7-46F8-AD4D-285C824B5948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Rectangle 19">
              <a:extLst>
                <a:ext uri="{FF2B5EF4-FFF2-40B4-BE49-F238E27FC236}">
                  <a16:creationId xmlns:a16="http://schemas.microsoft.com/office/drawing/2014/main" id="{4B252ADE-2B0B-416C-BC5F-54EB41E67F6F}"/>
                </a:ext>
              </a:extLst>
            </p:cNvPr>
            <p:cNvSpPr/>
            <p:nvPr/>
          </p:nvSpPr>
          <p:spPr>
            <a:xfrm>
              <a:off x="6840240" y="3152790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20">
            <a:extLst>
              <a:ext uri="{FF2B5EF4-FFF2-40B4-BE49-F238E27FC236}">
                <a16:creationId xmlns:a16="http://schemas.microsoft.com/office/drawing/2014/main" id="{FAA54B9F-BCD4-4D0C-AFE0-68616F0F57AA}"/>
              </a:ext>
            </a:extLst>
          </p:cNvPr>
          <p:cNvGrpSpPr/>
          <p:nvPr/>
        </p:nvGrpSpPr>
        <p:grpSpPr>
          <a:xfrm>
            <a:off x="6106141" y="4582683"/>
            <a:ext cx="1224260" cy="1224260"/>
            <a:chOff x="6732240" y="3044790"/>
            <a:chExt cx="1584000" cy="1584000"/>
          </a:xfrm>
        </p:grpSpPr>
        <p:sp>
          <p:nvSpPr>
            <p:cNvPr id="27" name="Rectangle 21">
              <a:extLst>
                <a:ext uri="{FF2B5EF4-FFF2-40B4-BE49-F238E27FC236}">
                  <a16:creationId xmlns:a16="http://schemas.microsoft.com/office/drawing/2014/main" id="{37263417-97C7-40F6-9FD2-78C773258AFD}"/>
                </a:ext>
              </a:extLst>
            </p:cNvPr>
            <p:cNvSpPr/>
            <p:nvPr/>
          </p:nvSpPr>
          <p:spPr>
            <a:xfrm>
              <a:off x="6732240" y="3044790"/>
              <a:ext cx="1584000" cy="15840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Rectangle 22">
              <a:extLst>
                <a:ext uri="{FF2B5EF4-FFF2-40B4-BE49-F238E27FC236}">
                  <a16:creationId xmlns:a16="http://schemas.microsoft.com/office/drawing/2014/main" id="{2056CA3C-2E11-41A4-B5FA-6794BD9BC00C}"/>
                </a:ext>
              </a:extLst>
            </p:cNvPr>
            <p:cNvSpPr/>
            <p:nvPr/>
          </p:nvSpPr>
          <p:spPr>
            <a:xfrm>
              <a:off x="6840240" y="3152790"/>
              <a:ext cx="1368000" cy="13680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4ACB5499-7506-4540-B7B6-1A0D2C05540B}"/>
              </a:ext>
            </a:extLst>
          </p:cNvPr>
          <p:cNvGrpSpPr/>
          <p:nvPr/>
        </p:nvGrpSpPr>
        <p:grpSpPr>
          <a:xfrm>
            <a:off x="1098960" y="3661954"/>
            <a:ext cx="1148517" cy="523220"/>
            <a:chOff x="3144606" y="1954419"/>
            <a:chExt cx="1499402" cy="53852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B38FCCDE-DF2C-4482-AD61-2B03F9476838}"/>
                </a:ext>
              </a:extLst>
            </p:cNvPr>
            <p:cNvSpPr txBox="1"/>
            <p:nvPr/>
          </p:nvSpPr>
          <p:spPr>
            <a:xfrm>
              <a:off x="3144606" y="1954419"/>
              <a:ext cx="1489877" cy="53852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752C7635-44B2-49AC-A7F0-291192186B7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85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832E5F7-B862-42E6-A5BB-D2246359923B}"/>
              </a:ext>
            </a:extLst>
          </p:cNvPr>
          <p:cNvGrpSpPr/>
          <p:nvPr/>
        </p:nvGrpSpPr>
        <p:grpSpPr>
          <a:xfrm>
            <a:off x="3701822" y="3661957"/>
            <a:ext cx="1238234" cy="487818"/>
            <a:chOff x="3027479" y="1954419"/>
            <a:chExt cx="1616529" cy="502084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BC5EDBAB-66F6-4674-A20A-0D6C62555BC8}"/>
                </a:ext>
              </a:extLst>
            </p:cNvPr>
            <p:cNvSpPr txBox="1"/>
            <p:nvPr/>
          </p:nvSpPr>
          <p:spPr>
            <a:xfrm>
              <a:off x="3027479" y="1954419"/>
              <a:ext cx="1607004" cy="316778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B8D9FA1B-0CB1-42D3-9645-5F876D46E106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8510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E55D6B42-5026-4CF0-9B2D-DAE9BFD08806}"/>
              </a:ext>
            </a:extLst>
          </p:cNvPr>
          <p:cNvSpPr txBox="1"/>
          <p:nvPr/>
        </p:nvSpPr>
        <p:spPr>
          <a:xfrm>
            <a:off x="6074135" y="2290897"/>
            <a:ext cx="127051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7FF8A71F-20DB-4E9D-B5C8-2B2CABDDF0A1}"/>
              </a:ext>
            </a:extLst>
          </p:cNvPr>
          <p:cNvSpPr txBox="1"/>
          <p:nvPr/>
        </p:nvSpPr>
        <p:spPr>
          <a:xfrm>
            <a:off x="6718253" y="3817099"/>
            <a:ext cx="114853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53B4E50-2B9D-44C1-8F46-9053DEBB80EE}"/>
              </a:ext>
            </a:extLst>
          </p:cNvPr>
          <p:cNvSpPr txBox="1"/>
          <p:nvPr/>
        </p:nvSpPr>
        <p:spPr>
          <a:xfrm>
            <a:off x="6096000" y="5319545"/>
            <a:ext cx="122426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اضافه کردن متن</a:t>
            </a:r>
            <a:endParaRPr lang="ko-KR" altLang="en-US" sz="14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FFA13E11-C58A-4C25-B13D-509910389ED2}"/>
              </a:ext>
            </a:extLst>
          </p:cNvPr>
          <p:cNvGrpSpPr/>
          <p:nvPr/>
        </p:nvGrpSpPr>
        <p:grpSpPr>
          <a:xfrm>
            <a:off x="8064163" y="3243249"/>
            <a:ext cx="3118180" cy="730794"/>
            <a:chOff x="6210994" y="1433695"/>
            <a:chExt cx="1012963" cy="535108"/>
          </a:xfrm>
        </p:grpSpPr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022F45A-D66E-4944-AAAD-9E7A3C893CC1}"/>
                </a:ext>
              </a:extLst>
            </p:cNvPr>
            <p:cNvSpPr txBox="1"/>
            <p:nvPr/>
          </p:nvSpPr>
          <p:spPr>
            <a:xfrm>
              <a:off x="6210999" y="1433695"/>
              <a:ext cx="101295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31BD042B-B0CB-464A-B878-9DA340A5F137}"/>
                </a:ext>
              </a:extLst>
            </p:cNvPr>
            <p:cNvSpPr txBox="1"/>
            <p:nvPr/>
          </p:nvSpPr>
          <p:spPr>
            <a:xfrm>
              <a:off x="6210994" y="1630759"/>
              <a:ext cx="1012957" cy="33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C24246E8-B6A1-4B9B-8D00-B8B5F0E9DB42}"/>
              </a:ext>
            </a:extLst>
          </p:cNvPr>
          <p:cNvGrpSpPr/>
          <p:nvPr/>
        </p:nvGrpSpPr>
        <p:grpSpPr>
          <a:xfrm>
            <a:off x="7462170" y="4733932"/>
            <a:ext cx="3729956" cy="730794"/>
            <a:chOff x="6210996" y="1433695"/>
            <a:chExt cx="1493001" cy="535108"/>
          </a:xfrm>
        </p:grpSpPr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3B5A0421-0EE8-4FDB-8E1A-B04881DFA9A6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CE2C514-23B1-48F2-8833-42D2E579247B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3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2FEFCFDA-E1BC-4870-87D4-8DA4B8623B09}"/>
              </a:ext>
            </a:extLst>
          </p:cNvPr>
          <p:cNvGrpSpPr/>
          <p:nvPr/>
        </p:nvGrpSpPr>
        <p:grpSpPr>
          <a:xfrm>
            <a:off x="7452394" y="1752566"/>
            <a:ext cx="3729956" cy="730794"/>
            <a:chOff x="6210996" y="1433695"/>
            <a:chExt cx="1493001" cy="535108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B83F724-D3BA-4701-98F1-3100A5120B00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294010A5-6FAD-43EE-A381-45AC0225A434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3380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BC47B1CE-A408-48AF-BB5D-47CF3962732B}"/>
              </a:ext>
            </a:extLst>
          </p:cNvPr>
          <p:cNvGrpSpPr/>
          <p:nvPr/>
        </p:nvGrpSpPr>
        <p:grpSpPr>
          <a:xfrm>
            <a:off x="937677" y="4518305"/>
            <a:ext cx="1902689" cy="1100126"/>
            <a:chOff x="6210996" y="1433695"/>
            <a:chExt cx="1493001" cy="805544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D63CAA20-D007-4254-B3E6-0026610AD611}"/>
                </a:ext>
              </a:extLst>
            </p:cNvPr>
            <p:cNvSpPr txBox="1"/>
            <p:nvPr/>
          </p:nvSpPr>
          <p:spPr>
            <a:xfrm>
              <a:off x="6210999" y="1433695"/>
              <a:ext cx="1492998" cy="20282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846CCB37-5B67-45ED-B345-9275EE47AC26}"/>
                </a:ext>
              </a:extLst>
            </p:cNvPr>
            <p:cNvSpPr txBox="1"/>
            <p:nvPr/>
          </p:nvSpPr>
          <p:spPr>
            <a:xfrm>
              <a:off x="6210996" y="1630759"/>
              <a:ext cx="1492998" cy="60848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50" name="Rounded Rectangle 5">
            <a:extLst>
              <a:ext uri="{FF2B5EF4-FFF2-40B4-BE49-F238E27FC236}">
                <a16:creationId xmlns:a16="http://schemas.microsoft.com/office/drawing/2014/main" id="{4212DD0D-AB74-4720-BD92-46AC2F272121}"/>
              </a:ext>
            </a:extLst>
          </p:cNvPr>
          <p:cNvSpPr/>
          <p:nvPr/>
        </p:nvSpPr>
        <p:spPr>
          <a:xfrm flipH="1">
            <a:off x="6507570" y="1842771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1" name="Teardrop 1">
            <a:extLst>
              <a:ext uri="{FF2B5EF4-FFF2-40B4-BE49-F238E27FC236}">
                <a16:creationId xmlns:a16="http://schemas.microsoft.com/office/drawing/2014/main" id="{55570338-6D38-4FE3-A185-451D2CE58CA6}"/>
              </a:ext>
            </a:extLst>
          </p:cNvPr>
          <p:cNvSpPr/>
          <p:nvPr/>
        </p:nvSpPr>
        <p:spPr>
          <a:xfrm rot="18805991">
            <a:off x="4155642" y="3160916"/>
            <a:ext cx="435274" cy="430733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2" name="Rectangle 130">
            <a:extLst>
              <a:ext uri="{FF2B5EF4-FFF2-40B4-BE49-F238E27FC236}">
                <a16:creationId xmlns:a16="http://schemas.microsoft.com/office/drawing/2014/main" id="{42CB811B-0C67-43B8-92CD-3CA99869FF87}"/>
              </a:ext>
            </a:extLst>
          </p:cNvPr>
          <p:cNvSpPr/>
          <p:nvPr/>
        </p:nvSpPr>
        <p:spPr>
          <a:xfrm>
            <a:off x="7123773" y="3345950"/>
            <a:ext cx="338397" cy="339933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Rectangle 9">
            <a:extLst>
              <a:ext uri="{FF2B5EF4-FFF2-40B4-BE49-F238E27FC236}">
                <a16:creationId xmlns:a16="http://schemas.microsoft.com/office/drawing/2014/main" id="{44C6A960-574D-4952-AD01-74BDA7021FB5}"/>
              </a:ext>
            </a:extLst>
          </p:cNvPr>
          <p:cNvSpPr/>
          <p:nvPr/>
        </p:nvSpPr>
        <p:spPr>
          <a:xfrm>
            <a:off x="6539984" y="4852219"/>
            <a:ext cx="371782" cy="371178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4" name="Block Arc 25">
            <a:extLst>
              <a:ext uri="{FF2B5EF4-FFF2-40B4-BE49-F238E27FC236}">
                <a16:creationId xmlns:a16="http://schemas.microsoft.com/office/drawing/2014/main" id="{C765EF89-F961-430B-B1E3-9862B0A164F1}"/>
              </a:ext>
            </a:extLst>
          </p:cNvPr>
          <p:cNvSpPr>
            <a:spLocks noChangeAspect="1"/>
          </p:cNvSpPr>
          <p:nvPr/>
        </p:nvSpPr>
        <p:spPr>
          <a:xfrm>
            <a:off x="1584738" y="3167738"/>
            <a:ext cx="283779" cy="409976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517092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prstGeom prst="rect">
            <a:avLst/>
          </a:prstGeom>
        </p:spPr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شکستن بخش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>
          <a:prstGeom prst="rect">
            <a:avLst/>
          </a:prstGeom>
        </p:spPr>
        <p:txBody>
          <a:bodyPr/>
          <a:lstStyle/>
          <a:p>
            <a:pPr algn="r" rtl="1"/>
            <a:r>
              <a:rPr lang="fa-IR" altLang="ko-KR" dirty="0">
                <a:cs typeface="B Nazanin" panose="00000700000000000000" pitchFamily="2" charset="-78"/>
              </a:rPr>
              <a:t>زیرنویس خود را اینجا قرار دهید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005882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" name="Table 15">
            <a:extLst>
              <a:ext uri="{FF2B5EF4-FFF2-40B4-BE49-F238E27FC236}">
                <a16:creationId xmlns:a16="http://schemas.microsoft.com/office/drawing/2014/main" id="{BF6B1E01-CABC-47FC-951C-BF1078CFD20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57961759"/>
              </p:ext>
            </p:extLst>
          </p:nvPr>
        </p:nvGraphicFramePr>
        <p:xfrm>
          <a:off x="938462" y="1942133"/>
          <a:ext cx="2097656" cy="4346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جدولاینفوگرافیک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B Nazanin" panose="00000700000000000000" pitchFamily="2" charset="-78"/>
                        </a:rPr>
          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B Nazanin" panose="00000700000000000000" pitchFamily="2" charset="-78"/>
                        </a:rPr>
                        <a:t>$900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8" name="Rectangle 16">
            <a:extLst>
              <a:ext uri="{FF2B5EF4-FFF2-40B4-BE49-F238E27FC236}">
                <a16:creationId xmlns:a16="http://schemas.microsoft.com/office/drawing/2014/main" id="{623646ED-6163-498C-8AAF-E57272703A73}"/>
              </a:ext>
            </a:extLst>
          </p:cNvPr>
          <p:cNvSpPr/>
          <p:nvPr/>
        </p:nvSpPr>
        <p:spPr>
          <a:xfrm>
            <a:off x="1735262" y="1684046"/>
            <a:ext cx="504056" cy="504056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Rectangle 9">
            <a:extLst>
              <a:ext uri="{FF2B5EF4-FFF2-40B4-BE49-F238E27FC236}">
                <a16:creationId xmlns:a16="http://schemas.microsoft.com/office/drawing/2014/main" id="{BF450B62-2B94-4398-97EF-59B40DCF0805}"/>
              </a:ext>
            </a:extLst>
          </p:cNvPr>
          <p:cNvSpPr/>
          <p:nvPr/>
        </p:nvSpPr>
        <p:spPr>
          <a:xfrm>
            <a:off x="1847862" y="1794802"/>
            <a:ext cx="295426" cy="27654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7">
            <a:extLst>
              <a:ext uri="{FF2B5EF4-FFF2-40B4-BE49-F238E27FC236}">
                <a16:creationId xmlns:a16="http://schemas.microsoft.com/office/drawing/2014/main" id="{C67C224F-B272-4E2E-BC1B-E385B42822BE}"/>
              </a:ext>
            </a:extLst>
          </p:cNvPr>
          <p:cNvSpPr/>
          <p:nvPr/>
        </p:nvSpPr>
        <p:spPr>
          <a:xfrm>
            <a:off x="8891451" y="1945599"/>
            <a:ext cx="2357797" cy="3981600"/>
          </a:xfrm>
          <a:prstGeom prst="rect">
            <a:avLst/>
          </a:prstGeom>
          <a:solidFill>
            <a:schemeClr val="bg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5504B9-92C6-41E0-B5F4-3A43D3A25FDB}"/>
              </a:ext>
            </a:extLst>
          </p:cNvPr>
          <p:cNvSpPr txBox="1"/>
          <p:nvPr/>
        </p:nvSpPr>
        <p:spPr>
          <a:xfrm>
            <a:off x="9242257" y="3446765"/>
            <a:ext cx="165618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aphicFrame>
        <p:nvGraphicFramePr>
          <p:cNvPr id="13" name="Table 11">
            <a:extLst>
              <a:ext uri="{FF2B5EF4-FFF2-40B4-BE49-F238E27FC236}">
                <a16:creationId xmlns:a16="http://schemas.microsoft.com/office/drawing/2014/main" id="{9AD08A3C-4A5B-4466-9AC7-DA46852A3B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57183984"/>
              </p:ext>
            </p:extLst>
          </p:nvPr>
        </p:nvGraphicFramePr>
        <p:xfrm>
          <a:off x="6240454" y="1942133"/>
          <a:ext cx="2097656" cy="4346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جدولاینفوگرافیک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B Nazanin" panose="00000700000000000000" pitchFamily="2" charset="-78"/>
                        </a:rPr>
          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B Nazanin" panose="00000700000000000000" pitchFamily="2" charset="-78"/>
                        </a:rPr>
                        <a:t>$1,000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4" name="Rectangle 12">
            <a:extLst>
              <a:ext uri="{FF2B5EF4-FFF2-40B4-BE49-F238E27FC236}">
                <a16:creationId xmlns:a16="http://schemas.microsoft.com/office/drawing/2014/main" id="{58B67B69-B96C-44D8-875B-69D3398E196E}"/>
              </a:ext>
            </a:extLst>
          </p:cNvPr>
          <p:cNvSpPr/>
          <p:nvPr/>
        </p:nvSpPr>
        <p:spPr>
          <a:xfrm>
            <a:off x="7037254" y="1684046"/>
            <a:ext cx="504056" cy="504056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aphicFrame>
        <p:nvGraphicFramePr>
          <p:cNvPr id="15" name="Table 13">
            <a:extLst>
              <a:ext uri="{FF2B5EF4-FFF2-40B4-BE49-F238E27FC236}">
                <a16:creationId xmlns:a16="http://schemas.microsoft.com/office/drawing/2014/main" id="{71780CA9-6A30-4C3C-A751-97C5A8B03A5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27187086"/>
              </p:ext>
            </p:extLst>
          </p:nvPr>
        </p:nvGraphicFramePr>
        <p:xfrm>
          <a:off x="3589458" y="1942133"/>
          <a:ext cx="2097656" cy="43464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6652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54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12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4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4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2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48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j-lt"/>
                          <a:cs typeface="B Nazanin" panose="00000700000000000000" pitchFamily="2" charset="-78"/>
                        </a:rPr>
                        <a:t>جدولاینفوگرافیک</a:t>
                      </a:r>
                      <a:endParaRPr lang="ko-KR" altLang="en-US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1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cs typeface="B Nazanin" panose="00000700000000000000" pitchFamily="2" charset="-78"/>
                        </a:rPr>
                        <a:t>آسان برای تغییر رنگ، عکس و متن. 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24000"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r>
                        <a:rPr lang="en-US" altLang="ko-KR" sz="1600" b="1" dirty="0">
                          <a:solidFill>
                            <a:schemeClr val="bg1"/>
                          </a:solidFill>
                          <a:latin typeface="+mj-lt"/>
                          <a:cs typeface="B Nazanin" panose="00000700000000000000" pitchFamily="2" charset="-78"/>
                        </a:rPr>
                        <a:t>$1,200</a:t>
                      </a:r>
                      <a:endParaRPr lang="ko-KR" altLang="en-US" sz="1600" b="1" dirty="0">
                        <a:solidFill>
                          <a:schemeClr val="bg1"/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6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28575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latinLnBrk="1"/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j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mpd="sng">
                      <a:noFill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16" name="Rectangle 14">
            <a:extLst>
              <a:ext uri="{FF2B5EF4-FFF2-40B4-BE49-F238E27FC236}">
                <a16:creationId xmlns:a16="http://schemas.microsoft.com/office/drawing/2014/main" id="{90BF8A88-4A4D-44A4-B7B6-2CD9E65BF572}"/>
              </a:ext>
            </a:extLst>
          </p:cNvPr>
          <p:cNvSpPr/>
          <p:nvPr/>
        </p:nvSpPr>
        <p:spPr>
          <a:xfrm>
            <a:off x="4386258" y="1684046"/>
            <a:ext cx="504056" cy="50405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ounded Rectangle 10">
            <a:extLst>
              <a:ext uri="{FF2B5EF4-FFF2-40B4-BE49-F238E27FC236}">
                <a16:creationId xmlns:a16="http://schemas.microsoft.com/office/drawing/2014/main" id="{57253D36-ECAA-4710-8448-46ECAB24BEDA}"/>
              </a:ext>
            </a:extLst>
          </p:cNvPr>
          <p:cNvSpPr/>
          <p:nvPr/>
        </p:nvSpPr>
        <p:spPr>
          <a:xfrm>
            <a:off x="7175331" y="1787029"/>
            <a:ext cx="227902" cy="301603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849E4A14-A468-4ACE-9B07-09C94DDE6F25}"/>
              </a:ext>
            </a:extLst>
          </p:cNvPr>
          <p:cNvSpPr/>
          <p:nvPr/>
        </p:nvSpPr>
        <p:spPr>
          <a:xfrm rot="2700000">
            <a:off x="4520063" y="1714538"/>
            <a:ext cx="238447" cy="427491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2" name="Rounded Rectangle 5">
            <a:extLst>
              <a:ext uri="{FF2B5EF4-FFF2-40B4-BE49-F238E27FC236}">
                <a16:creationId xmlns:a16="http://schemas.microsoft.com/office/drawing/2014/main" id="{A2C8341B-8F67-465B-B8CB-1B5231F80DBA}"/>
              </a:ext>
            </a:extLst>
          </p:cNvPr>
          <p:cNvSpPr/>
          <p:nvPr/>
        </p:nvSpPr>
        <p:spPr>
          <a:xfrm flipH="1">
            <a:off x="9762855" y="2652299"/>
            <a:ext cx="603275" cy="497666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4444070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텍스트 개체 틀 6">
            <a:extLst>
              <a:ext uri="{FF2B5EF4-FFF2-40B4-BE49-F238E27FC236}">
                <a16:creationId xmlns:a16="http://schemas.microsoft.com/office/drawing/2014/main" id="{9B560CF5-2F07-4BB8-B749-DC81F4A5DC0B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AB0D54B-A7A0-4122-B553-58A04D089D92}"/>
              </a:ext>
            </a:extLst>
          </p:cNvPr>
          <p:cNvSpPr txBox="1"/>
          <p:nvPr/>
        </p:nvSpPr>
        <p:spPr>
          <a:xfrm>
            <a:off x="7597709" y="1903503"/>
            <a:ext cx="26717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200" dirty="0">
                <a:solidFill>
                  <a:schemeClr val="bg1"/>
                </a:solidFill>
                <a:cs typeface="B Nazanin" panose="00000700000000000000" pitchFamily="2" charset="-78"/>
              </a:rPr>
              <a:t>ارائه ساده</a:t>
            </a:r>
            <a:endParaRPr lang="en-US" altLang="ko-KR" sz="3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40E936DA-DFFA-4AC4-A42C-1503C1C9ABCB}"/>
              </a:ext>
            </a:extLst>
          </p:cNvPr>
          <p:cNvSpPr txBox="1"/>
          <p:nvPr/>
        </p:nvSpPr>
        <p:spPr>
          <a:xfrm>
            <a:off x="7597709" y="3062743"/>
            <a:ext cx="404330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</a:t>
            </a:r>
          </a:p>
          <a:p>
            <a:pPr algn="r" rtl="1"/>
            <a:endParaRPr lang="fa-IR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9EBF0BAB-94D0-79EE-2F76-7590DA799B5D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025C29F0-A4C6-F450-35C2-087D46A9FE6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E4BB9AA5-E1BD-6D54-764C-5FBAB7FF8046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DEEE668F-DCE4-9B5D-6EBC-3BAA050E4098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4457477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Frame 1">
            <a:extLst>
              <a:ext uri="{FF2B5EF4-FFF2-40B4-BE49-F238E27FC236}">
                <a16:creationId xmlns:a16="http://schemas.microsoft.com/office/drawing/2014/main" id="{33433620-0981-4675-8502-D5A03F79EACC}"/>
              </a:ext>
            </a:extLst>
          </p:cNvPr>
          <p:cNvSpPr/>
          <p:nvPr/>
        </p:nvSpPr>
        <p:spPr>
          <a:xfrm rot="10800000">
            <a:off x="914400" y="3581781"/>
            <a:ext cx="10351214" cy="2160000"/>
          </a:xfrm>
          <a:custGeom>
            <a:avLst/>
            <a:gdLst>
              <a:gd name="connsiteX0" fmla="*/ 8031741 w 8031741"/>
              <a:gd name="connsiteY0" fmla="*/ 2592286 h 2592286"/>
              <a:gd name="connsiteX1" fmla="*/ 7761741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1584174 h 2592286"/>
              <a:gd name="connsiteX13" fmla="*/ 8031741 w 8031741"/>
              <a:gd name="connsiteY13" fmla="*/ 2592286 h 2592286"/>
              <a:gd name="connsiteX0" fmla="*/ 8031741 w 8031741"/>
              <a:gd name="connsiteY0" fmla="*/ 2592286 h 2592286"/>
              <a:gd name="connsiteX1" fmla="*/ 7761741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308783 h 2592286"/>
              <a:gd name="connsiteX4" fmla="*/ 264671 w 8031741"/>
              <a:gd name="connsiteY4" fmla="*/ 308783 h 2592286"/>
              <a:gd name="connsiteX5" fmla="*/ 264671 w 8031741"/>
              <a:gd name="connsiteY5" fmla="*/ 1764560 h 2592286"/>
              <a:gd name="connsiteX6" fmla="*/ 3529965 w 8031741"/>
              <a:gd name="connsiteY6" fmla="*/ 1764560 h 2592286"/>
              <a:gd name="connsiteX7" fmla="*/ 3311448 w 8031741"/>
              <a:gd name="connsiteY7" fmla="*/ 2073343 h 2592286"/>
              <a:gd name="connsiteX8" fmla="*/ 0 w 8031741"/>
              <a:gd name="connsiteY8" fmla="*/ 2073343 h 2592286"/>
              <a:gd name="connsiteX9" fmla="*/ 0 w 8031741"/>
              <a:gd name="connsiteY9" fmla="*/ 0 h 2592286"/>
              <a:gd name="connsiteX10" fmla="*/ 8031741 w 8031741"/>
              <a:gd name="connsiteY10" fmla="*/ 0 h 2592286"/>
              <a:gd name="connsiteX11" fmla="*/ 8031741 w 8031741"/>
              <a:gd name="connsiteY11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7070 w 8031741"/>
              <a:gd name="connsiteY2" fmla="*/ 308783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311448 w 8031741"/>
              <a:gd name="connsiteY6" fmla="*/ 2073343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311448 w 8031741"/>
              <a:gd name="connsiteY6" fmla="*/ 2073343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83673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83673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90452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90452 w 8031741"/>
              <a:gd name="connsiteY5" fmla="*/ 1764559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1741" h="2592286">
                <a:moveTo>
                  <a:pt x="8031741" y="2592286"/>
                </a:moveTo>
                <a:lnTo>
                  <a:pt x="7829528" y="2592286"/>
                </a:lnTo>
                <a:cubicBezTo>
                  <a:pt x="7829045" y="1829953"/>
                  <a:pt x="7828561" y="1067621"/>
                  <a:pt x="7828078" y="305288"/>
                </a:cubicBezTo>
                <a:lnTo>
                  <a:pt x="264671" y="308783"/>
                </a:lnTo>
                <a:lnTo>
                  <a:pt x="264671" y="1764560"/>
                </a:lnTo>
                <a:lnTo>
                  <a:pt x="3290452" y="1764559"/>
                </a:lnTo>
                <a:lnTo>
                  <a:pt x="3085492" y="2076838"/>
                </a:lnTo>
                <a:lnTo>
                  <a:pt x="0" y="2073343"/>
                </a:lnTo>
                <a:lnTo>
                  <a:pt x="0" y="0"/>
                </a:lnTo>
                <a:lnTo>
                  <a:pt x="8031741" y="0"/>
                </a:lnTo>
                <a:lnTo>
                  <a:pt x="8031741" y="259228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" name="Group 118">
            <a:extLst>
              <a:ext uri="{FF2B5EF4-FFF2-40B4-BE49-F238E27FC236}">
                <a16:creationId xmlns:a16="http://schemas.microsoft.com/office/drawing/2014/main" id="{0B11E8CA-8926-4484-8940-B28FBC52C3AE}"/>
              </a:ext>
            </a:extLst>
          </p:cNvPr>
          <p:cNvGrpSpPr/>
          <p:nvPr/>
        </p:nvGrpSpPr>
        <p:grpSpPr>
          <a:xfrm>
            <a:off x="1431493" y="1994435"/>
            <a:ext cx="7334820" cy="738664"/>
            <a:chOff x="3017859" y="4283314"/>
            <a:chExt cx="1890849" cy="738664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AF93C1A5-B992-40F6-A818-F7103D9E7FD2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C1C7312-970C-48A1-AD3B-A3EC146E1AAE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Group 121">
            <a:extLst>
              <a:ext uri="{FF2B5EF4-FFF2-40B4-BE49-F238E27FC236}">
                <a16:creationId xmlns:a16="http://schemas.microsoft.com/office/drawing/2014/main" id="{D454A7B9-426F-41D6-9ED3-791FE5A3D507}"/>
              </a:ext>
            </a:extLst>
          </p:cNvPr>
          <p:cNvGrpSpPr/>
          <p:nvPr/>
        </p:nvGrpSpPr>
        <p:grpSpPr>
          <a:xfrm>
            <a:off x="3468757" y="4421337"/>
            <a:ext cx="7269885" cy="738664"/>
            <a:chOff x="3017859" y="4283314"/>
            <a:chExt cx="1890849" cy="738664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DD726A8E-51C7-4E3F-8AF3-E62462688345}"/>
                </a:ext>
              </a:extLst>
            </p:cNvPr>
            <p:cNvSpPr txBox="1"/>
            <p:nvPr/>
          </p:nvSpPr>
          <p:spPr>
            <a:xfrm>
              <a:off x="3021856" y="4560313"/>
              <a:ext cx="1886852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08F6FBE-B930-4FE9-8633-F277A933ECB8}"/>
                </a:ext>
              </a:extLst>
            </p:cNvPr>
            <p:cNvSpPr txBox="1"/>
            <p:nvPr/>
          </p:nvSpPr>
          <p:spPr>
            <a:xfrm>
              <a:off x="3017859" y="4283314"/>
              <a:ext cx="1870812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8" name="Rectangle 124">
            <a:extLst>
              <a:ext uri="{FF2B5EF4-FFF2-40B4-BE49-F238E27FC236}">
                <a16:creationId xmlns:a16="http://schemas.microsoft.com/office/drawing/2014/main" id="{77D591A5-D793-49FF-881D-54C4F12FB8EB}"/>
              </a:ext>
            </a:extLst>
          </p:cNvPr>
          <p:cNvSpPr/>
          <p:nvPr/>
        </p:nvSpPr>
        <p:spPr>
          <a:xfrm>
            <a:off x="1399308" y="4403037"/>
            <a:ext cx="864000" cy="864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19" name="Rectangle 125">
            <a:extLst>
              <a:ext uri="{FF2B5EF4-FFF2-40B4-BE49-F238E27FC236}">
                <a16:creationId xmlns:a16="http://schemas.microsoft.com/office/drawing/2014/main" id="{C238980C-FE4B-4CD4-A878-9399E0DFE361}"/>
              </a:ext>
            </a:extLst>
          </p:cNvPr>
          <p:cNvSpPr/>
          <p:nvPr/>
        </p:nvSpPr>
        <p:spPr>
          <a:xfrm>
            <a:off x="9898426" y="2093825"/>
            <a:ext cx="864000" cy="864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sp>
        <p:nvSpPr>
          <p:cNvPr id="20" name="Left-Right Arrow Callout 128">
            <a:extLst>
              <a:ext uri="{FF2B5EF4-FFF2-40B4-BE49-F238E27FC236}">
                <a16:creationId xmlns:a16="http://schemas.microsoft.com/office/drawing/2014/main" id="{9664E253-AAEB-4A19-8BD5-E9501248446D}"/>
              </a:ext>
            </a:extLst>
          </p:cNvPr>
          <p:cNvSpPr/>
          <p:nvPr/>
        </p:nvSpPr>
        <p:spPr>
          <a:xfrm rot="5400000">
            <a:off x="5227466" y="3029778"/>
            <a:ext cx="1754623" cy="1353490"/>
          </a:xfrm>
          <a:prstGeom prst="leftRightArrowCallou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BC7E1A0-D4B0-4948-990C-177B46B3FBB7}"/>
              </a:ext>
            </a:extLst>
          </p:cNvPr>
          <p:cNvSpPr txBox="1"/>
          <p:nvPr/>
        </p:nvSpPr>
        <p:spPr>
          <a:xfrm>
            <a:off x="5599447" y="3476833"/>
            <a:ext cx="1016063" cy="523220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فهرست</a:t>
            </a:r>
          </a:p>
          <a:p>
            <a:pPr algn="ctr" rtl="1"/>
            <a:r>
              <a:rPr lang="fa-IR" altLang="ko-KR" sz="1400" b="1" dirty="0">
                <a:solidFill>
                  <a:schemeClr val="bg1"/>
                </a:solidFill>
                <a:cs typeface="B Nazanin" panose="00000700000000000000" pitchFamily="2" charset="-78"/>
              </a:rPr>
              <a:t>اینجا</a:t>
            </a:r>
            <a:endParaRPr lang="ko-KR" altLang="en-US" sz="14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130">
            <a:extLst>
              <a:ext uri="{FF2B5EF4-FFF2-40B4-BE49-F238E27FC236}">
                <a16:creationId xmlns:a16="http://schemas.microsoft.com/office/drawing/2014/main" id="{B1343DB7-A0C3-45CD-B462-6679BE628AC8}"/>
              </a:ext>
            </a:extLst>
          </p:cNvPr>
          <p:cNvGrpSpPr/>
          <p:nvPr/>
        </p:nvGrpSpPr>
        <p:grpSpPr>
          <a:xfrm>
            <a:off x="9082485" y="3060936"/>
            <a:ext cx="1727068" cy="493983"/>
            <a:chOff x="3233964" y="1954419"/>
            <a:chExt cx="1410044" cy="493983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21ACBED4-72B9-495D-9142-5FC1BA92F760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19BA478-5007-48F4-98D6-AE5D28CC5101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133">
            <a:extLst>
              <a:ext uri="{FF2B5EF4-FFF2-40B4-BE49-F238E27FC236}">
                <a16:creationId xmlns:a16="http://schemas.microsoft.com/office/drawing/2014/main" id="{09FAB037-149A-4CDC-8D74-6AEF54E2AE11}"/>
              </a:ext>
            </a:extLst>
          </p:cNvPr>
          <p:cNvGrpSpPr/>
          <p:nvPr/>
        </p:nvGrpSpPr>
        <p:grpSpPr>
          <a:xfrm>
            <a:off x="1320825" y="3625274"/>
            <a:ext cx="1727068" cy="493983"/>
            <a:chOff x="3233964" y="1954419"/>
            <a:chExt cx="1410044" cy="493983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CE0449E-486D-4BD8-863E-97FF7678CD1B}"/>
                </a:ext>
              </a:extLst>
            </p:cNvPr>
            <p:cNvSpPr txBox="1"/>
            <p:nvPr/>
          </p:nvSpPr>
          <p:spPr>
            <a:xfrm>
              <a:off x="3233964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37270F23-FC18-4968-89CF-5B1836E95087}"/>
                </a:ext>
              </a:extLst>
            </p:cNvPr>
            <p:cNvSpPr txBox="1"/>
            <p:nvPr/>
          </p:nvSpPr>
          <p:spPr>
            <a:xfrm>
              <a:off x="3243489" y="2171403"/>
              <a:ext cx="140051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8" name="Frame 1">
            <a:extLst>
              <a:ext uri="{FF2B5EF4-FFF2-40B4-BE49-F238E27FC236}">
                <a16:creationId xmlns:a16="http://schemas.microsoft.com/office/drawing/2014/main" id="{9FB0B1F6-5929-47FA-A448-8E0E55DD1FE7}"/>
              </a:ext>
            </a:extLst>
          </p:cNvPr>
          <p:cNvSpPr/>
          <p:nvPr/>
        </p:nvSpPr>
        <p:spPr>
          <a:xfrm>
            <a:off x="914400" y="1587635"/>
            <a:ext cx="10351214" cy="2160000"/>
          </a:xfrm>
          <a:custGeom>
            <a:avLst/>
            <a:gdLst>
              <a:gd name="connsiteX0" fmla="*/ 8031741 w 8031741"/>
              <a:gd name="connsiteY0" fmla="*/ 2592286 h 2592286"/>
              <a:gd name="connsiteX1" fmla="*/ 7761741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1584174 h 2592286"/>
              <a:gd name="connsiteX13" fmla="*/ 8031741 w 8031741"/>
              <a:gd name="connsiteY13" fmla="*/ 2592286 h 2592286"/>
              <a:gd name="connsiteX0" fmla="*/ 8031741 w 8031741"/>
              <a:gd name="connsiteY0" fmla="*/ 2592286 h 2592286"/>
              <a:gd name="connsiteX1" fmla="*/ 7761741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1584174 h 2592286"/>
              <a:gd name="connsiteX4" fmla="*/ 7767070 w 8031741"/>
              <a:gd name="connsiteY4" fmla="*/ 308783 h 2592286"/>
              <a:gd name="connsiteX5" fmla="*/ 264671 w 8031741"/>
              <a:gd name="connsiteY5" fmla="*/ 308783 h 2592286"/>
              <a:gd name="connsiteX6" fmla="*/ 264671 w 8031741"/>
              <a:gd name="connsiteY6" fmla="*/ 1764560 h 2592286"/>
              <a:gd name="connsiteX7" fmla="*/ 3529965 w 8031741"/>
              <a:gd name="connsiteY7" fmla="*/ 1764560 h 2592286"/>
              <a:gd name="connsiteX8" fmla="*/ 3311448 w 8031741"/>
              <a:gd name="connsiteY8" fmla="*/ 2073343 h 2592286"/>
              <a:gd name="connsiteX9" fmla="*/ 0 w 8031741"/>
              <a:gd name="connsiteY9" fmla="*/ 2073343 h 2592286"/>
              <a:gd name="connsiteX10" fmla="*/ 0 w 8031741"/>
              <a:gd name="connsiteY10" fmla="*/ 0 h 2592286"/>
              <a:gd name="connsiteX11" fmla="*/ 8031741 w 8031741"/>
              <a:gd name="connsiteY11" fmla="*/ 0 h 2592286"/>
              <a:gd name="connsiteX12" fmla="*/ 8031741 w 8031741"/>
              <a:gd name="connsiteY12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1741 w 8031741"/>
              <a:gd name="connsiteY2" fmla="*/ 1584174 h 2592286"/>
              <a:gd name="connsiteX3" fmla="*/ 7767070 w 8031741"/>
              <a:gd name="connsiteY3" fmla="*/ 308783 h 2592286"/>
              <a:gd name="connsiteX4" fmla="*/ 264671 w 8031741"/>
              <a:gd name="connsiteY4" fmla="*/ 308783 h 2592286"/>
              <a:gd name="connsiteX5" fmla="*/ 264671 w 8031741"/>
              <a:gd name="connsiteY5" fmla="*/ 1764560 h 2592286"/>
              <a:gd name="connsiteX6" fmla="*/ 3529965 w 8031741"/>
              <a:gd name="connsiteY6" fmla="*/ 1764560 h 2592286"/>
              <a:gd name="connsiteX7" fmla="*/ 3311448 w 8031741"/>
              <a:gd name="connsiteY7" fmla="*/ 2073343 h 2592286"/>
              <a:gd name="connsiteX8" fmla="*/ 0 w 8031741"/>
              <a:gd name="connsiteY8" fmla="*/ 2073343 h 2592286"/>
              <a:gd name="connsiteX9" fmla="*/ 0 w 8031741"/>
              <a:gd name="connsiteY9" fmla="*/ 0 h 2592286"/>
              <a:gd name="connsiteX10" fmla="*/ 8031741 w 8031741"/>
              <a:gd name="connsiteY10" fmla="*/ 0 h 2592286"/>
              <a:gd name="connsiteX11" fmla="*/ 8031741 w 8031741"/>
              <a:gd name="connsiteY11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767070 w 8031741"/>
              <a:gd name="connsiteY2" fmla="*/ 308783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311448 w 8031741"/>
              <a:gd name="connsiteY6" fmla="*/ 2073343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311448 w 8031741"/>
              <a:gd name="connsiteY6" fmla="*/ 2073343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529965 w 8031741"/>
              <a:gd name="connsiteY5" fmla="*/ 1764560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83673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83673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90452 w 8031741"/>
              <a:gd name="connsiteY5" fmla="*/ 1768054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  <a:gd name="connsiteX0" fmla="*/ 8031741 w 8031741"/>
              <a:gd name="connsiteY0" fmla="*/ 2592286 h 2592286"/>
              <a:gd name="connsiteX1" fmla="*/ 7829528 w 8031741"/>
              <a:gd name="connsiteY1" fmla="*/ 2592286 h 2592286"/>
              <a:gd name="connsiteX2" fmla="*/ 7828078 w 8031741"/>
              <a:gd name="connsiteY2" fmla="*/ 305288 h 2592286"/>
              <a:gd name="connsiteX3" fmla="*/ 264671 w 8031741"/>
              <a:gd name="connsiteY3" fmla="*/ 308783 h 2592286"/>
              <a:gd name="connsiteX4" fmla="*/ 264671 w 8031741"/>
              <a:gd name="connsiteY4" fmla="*/ 1764560 h 2592286"/>
              <a:gd name="connsiteX5" fmla="*/ 3290452 w 8031741"/>
              <a:gd name="connsiteY5" fmla="*/ 1764559 h 2592286"/>
              <a:gd name="connsiteX6" fmla="*/ 3085492 w 8031741"/>
              <a:gd name="connsiteY6" fmla="*/ 2076838 h 2592286"/>
              <a:gd name="connsiteX7" fmla="*/ 0 w 8031741"/>
              <a:gd name="connsiteY7" fmla="*/ 2073343 h 2592286"/>
              <a:gd name="connsiteX8" fmla="*/ 0 w 8031741"/>
              <a:gd name="connsiteY8" fmla="*/ 0 h 2592286"/>
              <a:gd name="connsiteX9" fmla="*/ 8031741 w 8031741"/>
              <a:gd name="connsiteY9" fmla="*/ 0 h 2592286"/>
              <a:gd name="connsiteX10" fmla="*/ 8031741 w 8031741"/>
              <a:gd name="connsiteY10" fmla="*/ 2592286 h 2592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031741" h="2592286">
                <a:moveTo>
                  <a:pt x="8031741" y="2592286"/>
                </a:moveTo>
                <a:lnTo>
                  <a:pt x="7829528" y="2592286"/>
                </a:lnTo>
                <a:cubicBezTo>
                  <a:pt x="7829045" y="1829953"/>
                  <a:pt x="7828561" y="1067621"/>
                  <a:pt x="7828078" y="305288"/>
                </a:cubicBezTo>
                <a:lnTo>
                  <a:pt x="264671" y="308783"/>
                </a:lnTo>
                <a:lnTo>
                  <a:pt x="264671" y="1764560"/>
                </a:lnTo>
                <a:lnTo>
                  <a:pt x="3290452" y="1764559"/>
                </a:lnTo>
                <a:lnTo>
                  <a:pt x="3085492" y="2076838"/>
                </a:lnTo>
                <a:lnTo>
                  <a:pt x="0" y="2073343"/>
                </a:lnTo>
                <a:lnTo>
                  <a:pt x="0" y="0"/>
                </a:lnTo>
                <a:lnTo>
                  <a:pt x="8031741" y="0"/>
                </a:lnTo>
                <a:lnTo>
                  <a:pt x="8031741" y="25922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9" name="Rectangle 9">
            <a:extLst>
              <a:ext uri="{FF2B5EF4-FFF2-40B4-BE49-F238E27FC236}">
                <a16:creationId xmlns:a16="http://schemas.microsoft.com/office/drawing/2014/main" id="{740E068B-3329-49EF-9F15-8A6653456F34}"/>
              </a:ext>
            </a:extLst>
          </p:cNvPr>
          <p:cNvSpPr/>
          <p:nvPr/>
        </p:nvSpPr>
        <p:spPr>
          <a:xfrm>
            <a:off x="1627839" y="4656559"/>
            <a:ext cx="368758" cy="345191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0" name="Rounded Rectangle 5">
            <a:extLst>
              <a:ext uri="{FF2B5EF4-FFF2-40B4-BE49-F238E27FC236}">
                <a16:creationId xmlns:a16="http://schemas.microsoft.com/office/drawing/2014/main" id="{34E7FEB3-4FD0-4ABA-84E5-B364B4EFFADC}"/>
              </a:ext>
            </a:extLst>
          </p:cNvPr>
          <p:cNvSpPr/>
          <p:nvPr/>
        </p:nvSpPr>
        <p:spPr>
          <a:xfrm flipH="1">
            <a:off x="10111227" y="2344999"/>
            <a:ext cx="438398" cy="36165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3141932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Placeholder 2">
            <a:extLst>
              <a:ext uri="{FF2B5EF4-FFF2-40B4-BE49-F238E27FC236}">
                <a16:creationId xmlns:a16="http://schemas.microsoft.com/office/drawing/2014/main" id="{FC6D9EFB-DDF6-1683-BC82-767D394B29BD}"/>
              </a:ext>
            </a:extLst>
          </p:cNvPr>
          <p:cNvPicPr>
            <a:picLocks noGrp="1" noChangeAspect="1"/>
          </p:cNvPicPr>
          <p:nvPr>
            <p:ph type="pic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8" name="Title 3">
            <a:extLst>
              <a:ext uri="{FF2B5EF4-FFF2-40B4-BE49-F238E27FC236}">
                <a16:creationId xmlns:a16="http://schemas.microsoft.com/office/drawing/2014/main" id="{AC152DC3-65B6-4207-AFB5-2A2FF3F00E99}"/>
              </a:ext>
            </a:extLst>
          </p:cNvPr>
          <p:cNvSpPr txBox="1">
            <a:spLocks/>
          </p:cNvSpPr>
          <p:nvPr/>
        </p:nvSpPr>
        <p:spPr>
          <a:xfrm>
            <a:off x="444252" y="3458204"/>
            <a:ext cx="2880320" cy="2074785"/>
          </a:xfrm>
          <a:prstGeom prst="rect">
            <a:avLst/>
          </a:prstGeom>
        </p:spPr>
        <p:txBody>
          <a:bodyPr lIns="360000" anchor="ctr">
            <a:noAutofit/>
          </a:bodyPr>
          <a:lstStyle>
            <a:lvl1pPr algn="l" defTabSz="914400" rtl="0" eaLnBrk="1" latinLnBrk="1" hangingPunct="1">
              <a:spcBef>
                <a:spcPct val="0"/>
              </a:spcBef>
              <a:buNone/>
              <a:defRPr sz="4800" b="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Arial" pitchFamily="34" charset="0"/>
                <a:ea typeface="+mj-ea"/>
                <a:cs typeface="Arial" pitchFamily="34" charset="0"/>
              </a:defRPr>
            </a:lvl1pPr>
          </a:lstStyle>
          <a:p>
            <a:r>
              <a:rPr lang="fa-IR" altLang="ko-KR" sz="4400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سبک دسکتاپ</a:t>
            </a:r>
          </a:p>
          <a:p>
            <a:r>
              <a:rPr lang="fa-IR" altLang="ko-KR" sz="4400" dirty="0">
                <a:solidFill>
                  <a:schemeClr val="accent4"/>
                </a:solidFill>
                <a:latin typeface="+mj-lt"/>
                <a:cs typeface="B Nazanin" panose="00000700000000000000" pitchFamily="2" charset="-78"/>
              </a:rPr>
              <a:t> </a:t>
            </a:r>
            <a:r>
              <a:rPr lang="fa-IR" altLang="ko-KR" sz="4400" dirty="0">
                <a:solidFill>
                  <a:schemeClr val="accent6">
                    <a:lumMod val="75000"/>
                  </a:schemeClr>
                </a:solidFill>
                <a:latin typeface="+mj-lt"/>
                <a:cs typeface="B Nazanin" panose="00000700000000000000" pitchFamily="2" charset="-78"/>
              </a:rPr>
              <a:t>ساده</a:t>
            </a:r>
            <a:endParaRPr lang="ko-KR" altLang="en-US" sz="4400" dirty="0">
              <a:solidFill>
                <a:schemeClr val="accent6">
                  <a:lumMod val="7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8A6414E-31C5-47AF-8FC0-E0DD496C78C0}"/>
              </a:ext>
            </a:extLst>
          </p:cNvPr>
          <p:cNvSpPr txBox="1"/>
          <p:nvPr/>
        </p:nvSpPr>
        <p:spPr>
          <a:xfrm>
            <a:off x="4110273" y="1163888"/>
            <a:ext cx="34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D6D29F88-C792-4CD9-AE87-CD3D9DB2D2F8}"/>
              </a:ext>
            </a:extLst>
          </p:cNvPr>
          <p:cNvSpPr txBox="1"/>
          <p:nvPr/>
        </p:nvSpPr>
        <p:spPr>
          <a:xfrm>
            <a:off x="6537893" y="823518"/>
            <a:ext cx="192440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3448C7B-5A58-4F63-B2D5-4D69A8D8FF9B}"/>
              </a:ext>
            </a:extLst>
          </p:cNvPr>
          <p:cNvSpPr txBox="1"/>
          <p:nvPr/>
        </p:nvSpPr>
        <p:spPr>
          <a:xfrm>
            <a:off x="4110273" y="2436356"/>
            <a:ext cx="34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8A366469-693B-452C-99A8-C9D5371CE285}"/>
              </a:ext>
            </a:extLst>
          </p:cNvPr>
          <p:cNvSpPr txBox="1"/>
          <p:nvPr/>
        </p:nvSpPr>
        <p:spPr>
          <a:xfrm>
            <a:off x="6537894" y="2095986"/>
            <a:ext cx="19244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solidFill>
                  <a:schemeClr val="accent2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56AC3946-1344-4190-BBE2-16B4819E15BE}"/>
              </a:ext>
            </a:extLst>
          </p:cNvPr>
          <p:cNvSpPr txBox="1"/>
          <p:nvPr/>
        </p:nvSpPr>
        <p:spPr>
          <a:xfrm>
            <a:off x="4110273" y="3708824"/>
            <a:ext cx="34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484BD5FA-423E-4E39-9279-E7B48D482ED9}"/>
              </a:ext>
            </a:extLst>
          </p:cNvPr>
          <p:cNvSpPr txBox="1"/>
          <p:nvPr/>
        </p:nvSpPr>
        <p:spPr>
          <a:xfrm>
            <a:off x="6537894" y="3368454"/>
            <a:ext cx="19244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solidFill>
                  <a:schemeClr val="accent3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1C964CA0-7FB3-4BEA-A9DF-13CDCED37B26}"/>
              </a:ext>
            </a:extLst>
          </p:cNvPr>
          <p:cNvSpPr txBox="1"/>
          <p:nvPr/>
        </p:nvSpPr>
        <p:spPr>
          <a:xfrm>
            <a:off x="4110273" y="4981292"/>
            <a:ext cx="34920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9D97766D-3329-4116-9128-D6E5E7F3C9FC}"/>
              </a:ext>
            </a:extLst>
          </p:cNvPr>
          <p:cNvSpPr txBox="1"/>
          <p:nvPr/>
        </p:nvSpPr>
        <p:spPr>
          <a:xfrm>
            <a:off x="6537894" y="4640922"/>
            <a:ext cx="19244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b="1" dirty="0">
                <a:solidFill>
                  <a:schemeClr val="accent4"/>
                </a:solidFill>
                <a:cs typeface="B Nazanin" panose="00000700000000000000" pitchFamily="2" charset="-78"/>
              </a:rPr>
              <a:t>متن شما در اینجا</a:t>
            </a:r>
            <a:endParaRPr lang="ko-KR" altLang="en-US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047374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">
            <a:extLst>
              <a:ext uri="{FF2B5EF4-FFF2-40B4-BE49-F238E27FC236}">
                <a16:creationId xmlns:a16="http://schemas.microsoft.com/office/drawing/2014/main" id="{C38F2E81-5630-4BE1-A860-097D0A04F780}"/>
              </a:ext>
            </a:extLst>
          </p:cNvPr>
          <p:cNvGrpSpPr/>
          <p:nvPr/>
        </p:nvGrpSpPr>
        <p:grpSpPr>
          <a:xfrm>
            <a:off x="952500" y="2217999"/>
            <a:ext cx="8315472" cy="777216"/>
            <a:chOff x="720000" y="4898547"/>
            <a:chExt cx="5796216" cy="777216"/>
          </a:xfrm>
          <a:solidFill>
            <a:schemeClr val="accent1"/>
          </a:solidFill>
          <a:effectLst/>
        </p:grpSpPr>
        <p:sp>
          <p:nvSpPr>
            <p:cNvPr id="8" name="Rectangle 2">
              <a:extLst>
                <a:ext uri="{FF2B5EF4-FFF2-40B4-BE49-F238E27FC236}">
                  <a16:creationId xmlns:a16="http://schemas.microsoft.com/office/drawing/2014/main" id="{6161C836-15BC-49E0-9EB1-7AD9AC666AF3}"/>
                </a:ext>
              </a:extLst>
            </p:cNvPr>
            <p:cNvSpPr/>
            <p:nvPr/>
          </p:nvSpPr>
          <p:spPr>
            <a:xfrm>
              <a:off x="720000" y="5229200"/>
              <a:ext cx="5796216" cy="446563"/>
            </a:xfrm>
            <a:prstGeom prst="rect">
              <a:avLst/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3" name="Round Same Side Corner Rectangle 3">
              <a:extLst>
                <a:ext uri="{FF2B5EF4-FFF2-40B4-BE49-F238E27FC236}">
                  <a16:creationId xmlns:a16="http://schemas.microsoft.com/office/drawing/2014/main" id="{5A370B1E-41D1-4FE7-8D10-7F21A97BB0C4}"/>
                </a:ext>
              </a:extLst>
            </p:cNvPr>
            <p:cNvSpPr/>
            <p:nvPr/>
          </p:nvSpPr>
          <p:spPr>
            <a:xfrm>
              <a:off x="720000" y="4898547"/>
              <a:ext cx="5796216" cy="483989"/>
            </a:xfrm>
            <a:prstGeom prst="round2SameRect">
              <a:avLst/>
            </a:prstGeom>
            <a:grpFill/>
            <a:ln w="63500">
              <a:solidFill>
                <a:schemeClr val="accent1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" name="Group 4">
            <a:extLst>
              <a:ext uri="{FF2B5EF4-FFF2-40B4-BE49-F238E27FC236}">
                <a16:creationId xmlns:a16="http://schemas.microsoft.com/office/drawing/2014/main" id="{F3D1D329-2324-4AB3-98C6-57ED76E35DD2}"/>
              </a:ext>
            </a:extLst>
          </p:cNvPr>
          <p:cNvGrpSpPr/>
          <p:nvPr/>
        </p:nvGrpSpPr>
        <p:grpSpPr>
          <a:xfrm>
            <a:off x="952500" y="3108558"/>
            <a:ext cx="8315472" cy="777216"/>
            <a:chOff x="720000" y="4898547"/>
            <a:chExt cx="5796216" cy="777216"/>
          </a:xfrm>
          <a:effectLst/>
        </p:grpSpPr>
        <p:sp>
          <p:nvSpPr>
            <p:cNvPr id="15" name="Rectangle 5">
              <a:extLst>
                <a:ext uri="{FF2B5EF4-FFF2-40B4-BE49-F238E27FC236}">
                  <a16:creationId xmlns:a16="http://schemas.microsoft.com/office/drawing/2014/main" id="{E96D32F8-11A2-4245-BFE6-B79D4099FB69}"/>
                </a:ext>
              </a:extLst>
            </p:cNvPr>
            <p:cNvSpPr/>
            <p:nvPr/>
          </p:nvSpPr>
          <p:spPr>
            <a:xfrm>
              <a:off x="720000" y="5229200"/>
              <a:ext cx="5796216" cy="446563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>
                    <a:lumMod val="91000"/>
                  </a:schemeClr>
                </a:gs>
              </a:gsLst>
              <a:lin ang="8100000" scaled="1"/>
              <a:tileRect/>
            </a:gra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6" name="Round Same Side Corner Rectangle 6">
              <a:extLst>
                <a:ext uri="{FF2B5EF4-FFF2-40B4-BE49-F238E27FC236}">
                  <a16:creationId xmlns:a16="http://schemas.microsoft.com/office/drawing/2014/main" id="{12FC0369-3C59-4E41-8C72-18F37E0905D6}"/>
                </a:ext>
              </a:extLst>
            </p:cNvPr>
            <p:cNvSpPr/>
            <p:nvPr/>
          </p:nvSpPr>
          <p:spPr>
            <a:xfrm>
              <a:off x="720000" y="4898547"/>
              <a:ext cx="5796216" cy="483989"/>
            </a:xfrm>
            <a:prstGeom prst="round2SameRect">
              <a:avLst/>
            </a:prstGeom>
            <a:solidFill>
              <a:schemeClr val="accent2"/>
            </a:solidFill>
            <a:ln w="63500">
              <a:solidFill>
                <a:schemeClr val="accent2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7">
            <a:extLst>
              <a:ext uri="{FF2B5EF4-FFF2-40B4-BE49-F238E27FC236}">
                <a16:creationId xmlns:a16="http://schemas.microsoft.com/office/drawing/2014/main" id="{6D6E344C-E855-4927-AEEB-330DC212CECA}"/>
              </a:ext>
            </a:extLst>
          </p:cNvPr>
          <p:cNvGrpSpPr/>
          <p:nvPr/>
        </p:nvGrpSpPr>
        <p:grpSpPr>
          <a:xfrm>
            <a:off x="952500" y="3999117"/>
            <a:ext cx="8315472" cy="777216"/>
            <a:chOff x="720000" y="4898547"/>
            <a:chExt cx="5796216" cy="777216"/>
          </a:xfrm>
          <a:effectLst/>
        </p:grpSpPr>
        <p:sp>
          <p:nvSpPr>
            <p:cNvPr id="18" name="Rectangle 8">
              <a:extLst>
                <a:ext uri="{FF2B5EF4-FFF2-40B4-BE49-F238E27FC236}">
                  <a16:creationId xmlns:a16="http://schemas.microsoft.com/office/drawing/2014/main" id="{D7F320EC-C0BB-49DC-A56B-5FCF4BAFB650}"/>
                </a:ext>
              </a:extLst>
            </p:cNvPr>
            <p:cNvSpPr/>
            <p:nvPr/>
          </p:nvSpPr>
          <p:spPr>
            <a:xfrm>
              <a:off x="720000" y="5229200"/>
              <a:ext cx="5796216" cy="446563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>
                    <a:lumMod val="91000"/>
                  </a:schemeClr>
                </a:gs>
              </a:gsLst>
              <a:lin ang="8100000" scaled="1"/>
              <a:tileRect/>
            </a:gra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Round Same Side Corner Rectangle 9">
              <a:extLst>
                <a:ext uri="{FF2B5EF4-FFF2-40B4-BE49-F238E27FC236}">
                  <a16:creationId xmlns:a16="http://schemas.microsoft.com/office/drawing/2014/main" id="{5DBECD6A-638A-4013-9A3E-44775F71253F}"/>
                </a:ext>
              </a:extLst>
            </p:cNvPr>
            <p:cNvSpPr/>
            <p:nvPr/>
          </p:nvSpPr>
          <p:spPr>
            <a:xfrm>
              <a:off x="720000" y="4898547"/>
              <a:ext cx="5796216" cy="483989"/>
            </a:xfrm>
            <a:prstGeom prst="round2SameRect">
              <a:avLst/>
            </a:prstGeom>
            <a:solidFill>
              <a:schemeClr val="accent3"/>
            </a:solidFill>
            <a:ln w="63500">
              <a:solidFill>
                <a:schemeClr val="accent3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10">
            <a:extLst>
              <a:ext uri="{FF2B5EF4-FFF2-40B4-BE49-F238E27FC236}">
                <a16:creationId xmlns:a16="http://schemas.microsoft.com/office/drawing/2014/main" id="{BD87BBD3-0803-496A-A64D-74E997FD9052}"/>
              </a:ext>
            </a:extLst>
          </p:cNvPr>
          <p:cNvGrpSpPr/>
          <p:nvPr/>
        </p:nvGrpSpPr>
        <p:grpSpPr>
          <a:xfrm>
            <a:off x="952500" y="4889677"/>
            <a:ext cx="8315472" cy="777216"/>
            <a:chOff x="720000" y="4898547"/>
            <a:chExt cx="5796216" cy="777216"/>
          </a:xfrm>
          <a:effectLst/>
        </p:grpSpPr>
        <p:sp>
          <p:nvSpPr>
            <p:cNvPr id="21" name="Rectangle 11">
              <a:extLst>
                <a:ext uri="{FF2B5EF4-FFF2-40B4-BE49-F238E27FC236}">
                  <a16:creationId xmlns:a16="http://schemas.microsoft.com/office/drawing/2014/main" id="{5F620D6C-EE74-46FB-9F22-6CDFF9F5DAD2}"/>
                </a:ext>
              </a:extLst>
            </p:cNvPr>
            <p:cNvSpPr/>
            <p:nvPr/>
          </p:nvSpPr>
          <p:spPr>
            <a:xfrm>
              <a:off x="720000" y="5229200"/>
              <a:ext cx="5796216" cy="446563"/>
            </a:xfrm>
            <a:prstGeom prst="rect">
              <a:avLst/>
            </a:prstGeom>
            <a:gradFill flip="none" rotWithShape="1">
              <a:gsLst>
                <a:gs pos="100000">
                  <a:schemeClr val="bg1"/>
                </a:gs>
                <a:gs pos="0">
                  <a:schemeClr val="bg1">
                    <a:lumMod val="91000"/>
                  </a:schemeClr>
                </a:gs>
              </a:gsLst>
              <a:lin ang="8100000" scaled="1"/>
              <a:tileRect/>
            </a:gra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2" name="Round Same Side Corner Rectangle 12">
              <a:extLst>
                <a:ext uri="{FF2B5EF4-FFF2-40B4-BE49-F238E27FC236}">
                  <a16:creationId xmlns:a16="http://schemas.microsoft.com/office/drawing/2014/main" id="{27C2B961-FDDB-440F-ABB0-296710751622}"/>
                </a:ext>
              </a:extLst>
            </p:cNvPr>
            <p:cNvSpPr/>
            <p:nvPr/>
          </p:nvSpPr>
          <p:spPr>
            <a:xfrm>
              <a:off x="720000" y="4898547"/>
              <a:ext cx="5796216" cy="483989"/>
            </a:xfrm>
            <a:prstGeom prst="round2SameRect">
              <a:avLst/>
            </a:prstGeom>
            <a:solidFill>
              <a:schemeClr val="accent4"/>
            </a:solidFill>
            <a:ln w="63500">
              <a:solidFill>
                <a:schemeClr val="accent4"/>
              </a:solidFill>
            </a:ln>
          </p:spPr>
          <p:txBody>
            <a:bodyPr wrap="square" rtlCol="0">
              <a:spAutoFit/>
            </a:bodyPr>
            <a:lstStyle/>
            <a:p>
              <a:pPr algn="ctr" rtl="1"/>
              <a:endParaRPr lang="ko-KR" altLang="en-US" sz="2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3" name="Right Arrow 15">
            <a:extLst>
              <a:ext uri="{FF2B5EF4-FFF2-40B4-BE49-F238E27FC236}">
                <a16:creationId xmlns:a16="http://schemas.microsoft.com/office/drawing/2014/main" id="{D0EA75C9-9CD1-44D5-BD9A-65BA15A96E98}"/>
              </a:ext>
            </a:extLst>
          </p:cNvPr>
          <p:cNvSpPr/>
          <p:nvPr/>
        </p:nvSpPr>
        <p:spPr>
          <a:xfrm rot="16200000">
            <a:off x="9217891" y="1079956"/>
            <a:ext cx="1455397" cy="2448273"/>
          </a:xfrm>
          <a:prstGeom prst="rightArrow">
            <a:avLst>
              <a:gd name="adj1" fmla="val 63870"/>
              <a:gd name="adj2" fmla="val 59388"/>
            </a:avLst>
          </a:prstGeom>
          <a:solidFill>
            <a:schemeClr val="bg1"/>
          </a:solidFill>
          <a:ln w="762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Right Arrow 16">
            <a:extLst>
              <a:ext uri="{FF2B5EF4-FFF2-40B4-BE49-F238E27FC236}">
                <a16:creationId xmlns:a16="http://schemas.microsoft.com/office/drawing/2014/main" id="{83024BE7-13D3-484A-863D-28A300665E69}"/>
              </a:ext>
            </a:extLst>
          </p:cNvPr>
          <p:cNvSpPr/>
          <p:nvPr/>
        </p:nvSpPr>
        <p:spPr>
          <a:xfrm rot="16200000">
            <a:off x="9217891" y="1970515"/>
            <a:ext cx="1455397" cy="2448273"/>
          </a:xfrm>
          <a:prstGeom prst="rightArrow">
            <a:avLst>
              <a:gd name="adj1" fmla="val 63870"/>
              <a:gd name="adj2" fmla="val 59388"/>
            </a:avLst>
          </a:prstGeom>
          <a:solidFill>
            <a:schemeClr val="bg1"/>
          </a:solidFill>
          <a:ln w="762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Right Arrow 17">
            <a:extLst>
              <a:ext uri="{FF2B5EF4-FFF2-40B4-BE49-F238E27FC236}">
                <a16:creationId xmlns:a16="http://schemas.microsoft.com/office/drawing/2014/main" id="{8292D71D-CFDD-47C6-B004-46D5BB1BB467}"/>
              </a:ext>
            </a:extLst>
          </p:cNvPr>
          <p:cNvSpPr/>
          <p:nvPr/>
        </p:nvSpPr>
        <p:spPr>
          <a:xfrm rot="16200000">
            <a:off x="9217891" y="2861074"/>
            <a:ext cx="1455397" cy="2448273"/>
          </a:xfrm>
          <a:prstGeom prst="rightArrow">
            <a:avLst>
              <a:gd name="adj1" fmla="val 63870"/>
              <a:gd name="adj2" fmla="val 59388"/>
            </a:avLst>
          </a:prstGeom>
          <a:solidFill>
            <a:schemeClr val="bg1"/>
          </a:solidFill>
          <a:ln w="76200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Right Arrow 18">
            <a:extLst>
              <a:ext uri="{FF2B5EF4-FFF2-40B4-BE49-F238E27FC236}">
                <a16:creationId xmlns:a16="http://schemas.microsoft.com/office/drawing/2014/main" id="{C0F98CCB-3CAC-4ED0-A2FF-C25B5C6FD788}"/>
              </a:ext>
            </a:extLst>
          </p:cNvPr>
          <p:cNvSpPr/>
          <p:nvPr/>
        </p:nvSpPr>
        <p:spPr>
          <a:xfrm rot="16200000">
            <a:off x="9217891" y="3751634"/>
            <a:ext cx="1455397" cy="2448273"/>
          </a:xfrm>
          <a:prstGeom prst="rightArrow">
            <a:avLst>
              <a:gd name="adj1" fmla="val 63870"/>
              <a:gd name="adj2" fmla="val 59388"/>
            </a:avLst>
          </a:prstGeom>
          <a:solidFill>
            <a:schemeClr val="bg1"/>
          </a:solidFill>
          <a:ln w="762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9D03FCC-1204-47CA-AAC8-38A1685155C4}"/>
              </a:ext>
            </a:extLst>
          </p:cNvPr>
          <p:cNvSpPr txBox="1"/>
          <p:nvPr/>
        </p:nvSpPr>
        <p:spPr>
          <a:xfrm>
            <a:off x="9355465" y="2059031"/>
            <a:ext cx="1208361" cy="33855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 A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D99A0F16-8AA0-431B-B08B-F893151E379C}"/>
              </a:ext>
            </a:extLst>
          </p:cNvPr>
          <p:cNvSpPr txBox="1"/>
          <p:nvPr/>
        </p:nvSpPr>
        <p:spPr>
          <a:xfrm>
            <a:off x="9355465" y="2968971"/>
            <a:ext cx="1208361" cy="33855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 B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0C7850A0-9A4D-4183-8E02-BB0A571D98DA}"/>
              </a:ext>
            </a:extLst>
          </p:cNvPr>
          <p:cNvSpPr txBox="1"/>
          <p:nvPr/>
        </p:nvSpPr>
        <p:spPr>
          <a:xfrm>
            <a:off x="9355465" y="3878911"/>
            <a:ext cx="1208361" cy="33855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گزینه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4146F5C-D0BF-4FF0-8390-7F9353D13A6C}"/>
              </a:ext>
            </a:extLst>
          </p:cNvPr>
          <p:cNvSpPr txBox="1"/>
          <p:nvPr/>
        </p:nvSpPr>
        <p:spPr>
          <a:xfrm>
            <a:off x="9355465" y="4788850"/>
            <a:ext cx="1208361" cy="338554"/>
          </a:xfrm>
          <a:prstGeom prst="rect">
            <a:avLst/>
          </a:prstGeom>
          <a:noFill/>
          <a:effectLst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گزینه</a:t>
            </a:r>
            <a:r>
              <a:rPr lang="en-US" altLang="ko-KR" sz="16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 D</a:t>
            </a:r>
            <a:endParaRPr lang="ko-KR" altLang="en-US" sz="16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1" name="그룹 30">
            <a:extLst>
              <a:ext uri="{FF2B5EF4-FFF2-40B4-BE49-F238E27FC236}">
                <a16:creationId xmlns:a16="http://schemas.microsoft.com/office/drawing/2014/main" id="{C8B0CA14-E30F-4ECF-AB47-1B7ABA5431C8}"/>
              </a:ext>
            </a:extLst>
          </p:cNvPr>
          <p:cNvGrpSpPr/>
          <p:nvPr/>
        </p:nvGrpSpPr>
        <p:grpSpPr>
          <a:xfrm>
            <a:off x="1471091" y="2298342"/>
            <a:ext cx="7202273" cy="677885"/>
            <a:chOff x="1547291" y="2582254"/>
            <a:chExt cx="7202273" cy="677885"/>
          </a:xfrm>
          <a:effectLst/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6FB952E7-33ED-4D94-9A8F-F966D2616C16}"/>
                </a:ext>
              </a:extLst>
            </p:cNvPr>
            <p:cNvSpPr txBox="1"/>
            <p:nvPr/>
          </p:nvSpPr>
          <p:spPr>
            <a:xfrm>
              <a:off x="1547291" y="2582254"/>
              <a:ext cx="72022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C81A31E-9794-41D1-A195-E40254F55893}"/>
                </a:ext>
              </a:extLst>
            </p:cNvPr>
            <p:cNvSpPr txBox="1"/>
            <p:nvPr/>
          </p:nvSpPr>
          <p:spPr>
            <a:xfrm>
              <a:off x="1547291" y="2983140"/>
              <a:ext cx="72022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4" name="그룹 33">
            <a:extLst>
              <a:ext uri="{FF2B5EF4-FFF2-40B4-BE49-F238E27FC236}">
                <a16:creationId xmlns:a16="http://schemas.microsoft.com/office/drawing/2014/main" id="{4D32E29F-7D0B-46E5-BD2E-FCB63365EBED}"/>
              </a:ext>
            </a:extLst>
          </p:cNvPr>
          <p:cNvGrpSpPr/>
          <p:nvPr/>
        </p:nvGrpSpPr>
        <p:grpSpPr>
          <a:xfrm>
            <a:off x="1471091" y="3191724"/>
            <a:ext cx="7202273" cy="682762"/>
            <a:chOff x="1547291" y="3475636"/>
            <a:chExt cx="7202273" cy="682762"/>
          </a:xfrm>
          <a:effectLst/>
        </p:grpSpPr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B0697D7-DA98-46A6-B110-536BD23C33BB}"/>
                </a:ext>
              </a:extLst>
            </p:cNvPr>
            <p:cNvSpPr txBox="1"/>
            <p:nvPr/>
          </p:nvSpPr>
          <p:spPr>
            <a:xfrm>
              <a:off x="1547291" y="3475636"/>
              <a:ext cx="72022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26887DE9-BAC9-42AD-8730-DFEE1E4E98A2}"/>
                </a:ext>
              </a:extLst>
            </p:cNvPr>
            <p:cNvSpPr txBox="1"/>
            <p:nvPr/>
          </p:nvSpPr>
          <p:spPr>
            <a:xfrm>
              <a:off x="1547291" y="3881399"/>
              <a:ext cx="72022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7" name="그룹 36">
            <a:extLst>
              <a:ext uri="{FF2B5EF4-FFF2-40B4-BE49-F238E27FC236}">
                <a16:creationId xmlns:a16="http://schemas.microsoft.com/office/drawing/2014/main" id="{20AFBDF9-BD83-4A65-B998-E7CB1DD90C37}"/>
              </a:ext>
            </a:extLst>
          </p:cNvPr>
          <p:cNvGrpSpPr/>
          <p:nvPr/>
        </p:nvGrpSpPr>
        <p:grpSpPr>
          <a:xfrm>
            <a:off x="1471091" y="4085106"/>
            <a:ext cx="7202273" cy="687639"/>
            <a:chOff x="1547291" y="4369018"/>
            <a:chExt cx="7202273" cy="687639"/>
          </a:xfrm>
          <a:effectLst/>
        </p:grpSpPr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FE41AB4E-3E61-44A8-95A3-25771D890B3C}"/>
                </a:ext>
              </a:extLst>
            </p:cNvPr>
            <p:cNvSpPr txBox="1"/>
            <p:nvPr/>
          </p:nvSpPr>
          <p:spPr>
            <a:xfrm>
              <a:off x="1547291" y="4369018"/>
              <a:ext cx="72022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DAA10EC6-80A3-4F42-A688-00E73799866B}"/>
                </a:ext>
              </a:extLst>
            </p:cNvPr>
            <p:cNvSpPr txBox="1"/>
            <p:nvPr/>
          </p:nvSpPr>
          <p:spPr>
            <a:xfrm>
              <a:off x="1547291" y="4779658"/>
              <a:ext cx="72022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0" name="그룹 39">
            <a:extLst>
              <a:ext uri="{FF2B5EF4-FFF2-40B4-BE49-F238E27FC236}">
                <a16:creationId xmlns:a16="http://schemas.microsoft.com/office/drawing/2014/main" id="{3D08FF14-15CA-4EE9-8884-5334B6641AE5}"/>
              </a:ext>
            </a:extLst>
          </p:cNvPr>
          <p:cNvGrpSpPr/>
          <p:nvPr/>
        </p:nvGrpSpPr>
        <p:grpSpPr>
          <a:xfrm>
            <a:off x="1471091" y="4978489"/>
            <a:ext cx="7202273" cy="677885"/>
            <a:chOff x="1547291" y="5262401"/>
            <a:chExt cx="7202273" cy="677885"/>
          </a:xfrm>
          <a:effectLst/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59345280-9202-4E3A-AFB7-CDBBE654B40A}"/>
                </a:ext>
              </a:extLst>
            </p:cNvPr>
            <p:cNvSpPr txBox="1"/>
            <p:nvPr/>
          </p:nvSpPr>
          <p:spPr>
            <a:xfrm>
              <a:off x="1547291" y="5262401"/>
              <a:ext cx="720227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4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ساده</a:t>
              </a:r>
              <a:endParaRPr lang="ko-KR" altLang="en-US" sz="14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D06FB386-532B-4DF1-A630-0B71C931D59D}"/>
                </a:ext>
              </a:extLst>
            </p:cNvPr>
            <p:cNvSpPr txBox="1"/>
            <p:nvPr/>
          </p:nvSpPr>
          <p:spPr>
            <a:xfrm>
              <a:off x="1547291" y="5663287"/>
              <a:ext cx="7202273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470984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>
          <a:xfrm>
            <a:off x="2349012" y="703792"/>
            <a:ext cx="4707397" cy="724247"/>
          </a:xfrm>
        </p:spPr>
        <p:txBody>
          <a:bodyPr/>
          <a:lstStyle/>
          <a:p>
            <a:pPr algn="l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AC6B217A-9F76-45EE-99BB-DAE7A45C3805}"/>
              </a:ext>
            </a:extLst>
          </p:cNvPr>
          <p:cNvSpPr txBox="1"/>
          <p:nvPr/>
        </p:nvSpPr>
        <p:spPr>
          <a:xfrm>
            <a:off x="8430370" y="1746498"/>
            <a:ext cx="313628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4483A8A2-352F-4F80-BB87-44C817673636}"/>
              </a:ext>
            </a:extLst>
          </p:cNvPr>
          <p:cNvSpPr txBox="1"/>
          <p:nvPr/>
        </p:nvSpPr>
        <p:spPr>
          <a:xfrm>
            <a:off x="2536677" y="2895954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65040BE8-A50A-4373-8D29-1C283D8E2432}"/>
              </a:ext>
            </a:extLst>
          </p:cNvPr>
          <p:cNvSpPr txBox="1"/>
          <p:nvPr/>
        </p:nvSpPr>
        <p:spPr>
          <a:xfrm>
            <a:off x="2536677" y="4028120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D232FDEC-C293-4952-B45B-179E1D73EDD7}"/>
              </a:ext>
            </a:extLst>
          </p:cNvPr>
          <p:cNvSpPr txBox="1"/>
          <p:nvPr/>
        </p:nvSpPr>
        <p:spPr>
          <a:xfrm>
            <a:off x="2536677" y="5160285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3"/>
                </a:solidFill>
                <a:cs typeface="B Nazanin" panose="00000700000000000000" pitchFamily="2" charset="-78"/>
              </a:rPr>
              <a:t>03</a:t>
            </a:r>
            <a:endParaRPr lang="ko-KR" altLang="en-US" sz="36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F2C2B50-9C8E-4235-AB6F-0140B30D9CFB}"/>
              </a:ext>
            </a:extLst>
          </p:cNvPr>
          <p:cNvSpPr txBox="1"/>
          <p:nvPr/>
        </p:nvSpPr>
        <p:spPr>
          <a:xfrm>
            <a:off x="3293766" y="3013500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DA24B56E-FF98-4EBC-878D-D1DA1AB30FF5}"/>
              </a:ext>
            </a:extLst>
          </p:cNvPr>
          <p:cNvSpPr txBox="1"/>
          <p:nvPr/>
        </p:nvSpPr>
        <p:spPr>
          <a:xfrm>
            <a:off x="3293766" y="4145666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CB7DE74E-4406-4060-AF2B-E4A3E49E71C5}"/>
              </a:ext>
            </a:extLst>
          </p:cNvPr>
          <p:cNvSpPr txBox="1"/>
          <p:nvPr/>
        </p:nvSpPr>
        <p:spPr>
          <a:xfrm>
            <a:off x="3293766" y="5277831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22B6CB86-D4CF-4D2C-8A4C-67193C272914}"/>
              </a:ext>
            </a:extLst>
          </p:cNvPr>
          <p:cNvSpPr txBox="1"/>
          <p:nvPr/>
        </p:nvSpPr>
        <p:spPr>
          <a:xfrm>
            <a:off x="11475739" y="2895954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01</a:t>
            </a:r>
            <a:endParaRPr lang="ko-KR" altLang="en-US" sz="3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CF62354-C313-459D-8258-FB0DEBBBABBC}"/>
              </a:ext>
            </a:extLst>
          </p:cNvPr>
          <p:cNvSpPr txBox="1"/>
          <p:nvPr/>
        </p:nvSpPr>
        <p:spPr>
          <a:xfrm>
            <a:off x="11475739" y="4028120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02</a:t>
            </a:r>
            <a:endParaRPr lang="ko-KR" altLang="en-US" sz="3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62D90EA3-CC0D-4B59-A282-EFF517187BBB}"/>
              </a:ext>
            </a:extLst>
          </p:cNvPr>
          <p:cNvSpPr txBox="1"/>
          <p:nvPr/>
        </p:nvSpPr>
        <p:spPr>
          <a:xfrm>
            <a:off x="11475739" y="5160285"/>
            <a:ext cx="790575" cy="646331"/>
          </a:xfrm>
          <a:prstGeom prst="rect">
            <a:avLst/>
          </a:prstGeom>
          <a:noFill/>
        </p:spPr>
        <p:txBody>
          <a:bodyPr wrap="square" lIns="108000" rIns="108000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4"/>
                </a:solidFill>
                <a:cs typeface="B Nazanin" panose="00000700000000000000" pitchFamily="2" charset="-78"/>
              </a:rPr>
              <a:t>03</a:t>
            </a:r>
            <a:endParaRPr lang="ko-KR" altLang="en-US" sz="36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10A4269-84C4-4B01-B44E-DC26BBB64B99}"/>
              </a:ext>
            </a:extLst>
          </p:cNvPr>
          <p:cNvSpPr txBox="1"/>
          <p:nvPr/>
        </p:nvSpPr>
        <p:spPr>
          <a:xfrm>
            <a:off x="9220945" y="3013500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7021C167-BEFD-4AEE-AC7F-F43DF44BCCD8}"/>
              </a:ext>
            </a:extLst>
          </p:cNvPr>
          <p:cNvSpPr txBox="1"/>
          <p:nvPr/>
        </p:nvSpPr>
        <p:spPr>
          <a:xfrm>
            <a:off x="9220945" y="4145666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C923BFD-4DBA-41F8-958B-ACEE1174134D}"/>
              </a:ext>
            </a:extLst>
          </p:cNvPr>
          <p:cNvSpPr txBox="1"/>
          <p:nvPr/>
        </p:nvSpPr>
        <p:spPr>
          <a:xfrm>
            <a:off x="9220945" y="5277831"/>
            <a:ext cx="234570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F025C312-29B4-417E-2241-33EDB37494F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28612416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16">
            <a:extLst>
              <a:ext uri="{FF2B5EF4-FFF2-40B4-BE49-F238E27FC236}">
                <a16:creationId xmlns:a16="http://schemas.microsoft.com/office/drawing/2014/main" id="{EF654ABD-3D9B-4677-81E7-1C143EB16E36}"/>
              </a:ext>
            </a:extLst>
          </p:cNvPr>
          <p:cNvGrpSpPr/>
          <p:nvPr/>
        </p:nvGrpSpPr>
        <p:grpSpPr>
          <a:xfrm>
            <a:off x="4903329" y="1502635"/>
            <a:ext cx="2385343" cy="2363002"/>
            <a:chOff x="4414536" y="851960"/>
            <a:chExt cx="2919825" cy="2892478"/>
          </a:xfrm>
        </p:grpSpPr>
        <p:sp>
          <p:nvSpPr>
            <p:cNvPr id="8" name="Isosceles Triangle 14">
              <a:extLst>
                <a:ext uri="{FF2B5EF4-FFF2-40B4-BE49-F238E27FC236}">
                  <a16:creationId xmlns:a16="http://schemas.microsoft.com/office/drawing/2014/main" id="{385C3108-729D-4366-8515-FB142D2508CA}"/>
                </a:ext>
              </a:extLst>
            </p:cNvPr>
            <p:cNvSpPr/>
            <p:nvPr/>
          </p:nvSpPr>
          <p:spPr>
            <a:xfrm rot="4713012">
              <a:off x="3910120" y="1356376"/>
              <a:ext cx="2876661" cy="1867830"/>
            </a:xfrm>
            <a:custGeom>
              <a:avLst/>
              <a:gdLst/>
              <a:ahLst/>
              <a:cxnLst/>
              <a:rect l="l" t="t" r="r" b="b"/>
              <a:pathLst>
                <a:path w="2876661" h="1867830">
                  <a:moveTo>
                    <a:pt x="0" y="620759"/>
                  </a:moveTo>
                  <a:lnTo>
                    <a:pt x="360040" y="0"/>
                  </a:lnTo>
                  <a:lnTo>
                    <a:pt x="720080" y="620759"/>
                  </a:lnTo>
                  <a:lnTo>
                    <a:pt x="565503" y="620759"/>
                  </a:lnTo>
                  <a:cubicBezTo>
                    <a:pt x="629280" y="1044126"/>
                    <a:pt x="958722" y="1385952"/>
                    <a:pt x="1390726" y="1459968"/>
                  </a:cubicBezTo>
                  <a:cubicBezTo>
                    <a:pt x="1869169" y="1541940"/>
                    <a:pt x="2338337" y="1272287"/>
                    <a:pt x="2508348" y="817617"/>
                  </a:cubicBezTo>
                  <a:lnTo>
                    <a:pt x="2876661" y="955339"/>
                  </a:lnTo>
                  <a:cubicBezTo>
                    <a:pt x="2640523" y="1586858"/>
                    <a:pt x="1988863" y="1961397"/>
                    <a:pt x="1324321" y="1847541"/>
                  </a:cubicBezTo>
                  <a:cubicBezTo>
                    <a:pt x="703408" y="1741159"/>
                    <a:pt x="235035" y="1236464"/>
                    <a:pt x="166323" y="62075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 dirty="0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" name="Isosceles Triangle 14">
              <a:extLst>
                <a:ext uri="{FF2B5EF4-FFF2-40B4-BE49-F238E27FC236}">
                  <a16:creationId xmlns:a16="http://schemas.microsoft.com/office/drawing/2014/main" id="{935FF406-93AD-4BC7-8F65-D91329D6446D}"/>
                </a:ext>
              </a:extLst>
            </p:cNvPr>
            <p:cNvSpPr/>
            <p:nvPr/>
          </p:nvSpPr>
          <p:spPr>
            <a:xfrm rot="15485488">
              <a:off x="4962115" y="1372193"/>
              <a:ext cx="2876661" cy="1867830"/>
            </a:xfrm>
            <a:custGeom>
              <a:avLst/>
              <a:gdLst/>
              <a:ahLst/>
              <a:cxnLst/>
              <a:rect l="l" t="t" r="r" b="b"/>
              <a:pathLst>
                <a:path w="2876661" h="1867830">
                  <a:moveTo>
                    <a:pt x="0" y="620759"/>
                  </a:moveTo>
                  <a:lnTo>
                    <a:pt x="360040" y="0"/>
                  </a:lnTo>
                  <a:lnTo>
                    <a:pt x="720080" y="620759"/>
                  </a:lnTo>
                  <a:lnTo>
                    <a:pt x="565503" y="620759"/>
                  </a:lnTo>
                  <a:cubicBezTo>
                    <a:pt x="629280" y="1044126"/>
                    <a:pt x="958722" y="1385952"/>
                    <a:pt x="1390726" y="1459968"/>
                  </a:cubicBezTo>
                  <a:cubicBezTo>
                    <a:pt x="1869169" y="1541940"/>
                    <a:pt x="2338337" y="1272287"/>
                    <a:pt x="2508348" y="817617"/>
                  </a:cubicBezTo>
                  <a:lnTo>
                    <a:pt x="2876661" y="955339"/>
                  </a:lnTo>
                  <a:cubicBezTo>
                    <a:pt x="2640523" y="1586858"/>
                    <a:pt x="1988863" y="1961397"/>
                    <a:pt x="1324321" y="1847541"/>
                  </a:cubicBezTo>
                  <a:cubicBezTo>
                    <a:pt x="703408" y="1741159"/>
                    <a:pt x="235035" y="1236464"/>
                    <a:pt x="166323" y="62075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14" name="Straight Connector 17">
            <a:extLst>
              <a:ext uri="{FF2B5EF4-FFF2-40B4-BE49-F238E27FC236}">
                <a16:creationId xmlns:a16="http://schemas.microsoft.com/office/drawing/2014/main" id="{67AB3D71-3AF5-4EBF-8BB8-802B9F392006}"/>
              </a:ext>
            </a:extLst>
          </p:cNvPr>
          <p:cNvCxnSpPr>
            <a:cxnSpLocks/>
          </p:cNvCxnSpPr>
          <p:nvPr/>
        </p:nvCxnSpPr>
        <p:spPr>
          <a:xfrm flipV="1">
            <a:off x="1050585" y="1684987"/>
            <a:ext cx="4284000" cy="14108"/>
          </a:xfrm>
          <a:prstGeom prst="line">
            <a:avLst/>
          </a:prstGeom>
          <a:ln w="15875">
            <a:solidFill>
              <a:schemeClr val="accent1"/>
            </a:solidFill>
            <a:prstDash val="sysDash"/>
            <a:headEnd type="oval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9">
            <a:extLst>
              <a:ext uri="{FF2B5EF4-FFF2-40B4-BE49-F238E27FC236}">
                <a16:creationId xmlns:a16="http://schemas.microsoft.com/office/drawing/2014/main" id="{9EF2E549-56AD-4F30-99F4-3C06ECC2D366}"/>
              </a:ext>
            </a:extLst>
          </p:cNvPr>
          <p:cNvCxnSpPr>
            <a:cxnSpLocks/>
          </p:cNvCxnSpPr>
          <p:nvPr/>
        </p:nvCxnSpPr>
        <p:spPr>
          <a:xfrm>
            <a:off x="6854730" y="1684987"/>
            <a:ext cx="4284000" cy="14108"/>
          </a:xfrm>
          <a:prstGeom prst="line">
            <a:avLst/>
          </a:prstGeom>
          <a:ln w="15875">
            <a:solidFill>
              <a:schemeClr val="accent2"/>
            </a:solidFill>
            <a:prstDash val="sysDash"/>
            <a:headEnd type="none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6" name="그룹 15">
            <a:extLst>
              <a:ext uri="{FF2B5EF4-FFF2-40B4-BE49-F238E27FC236}">
                <a16:creationId xmlns:a16="http://schemas.microsoft.com/office/drawing/2014/main" id="{FF8892A1-87BF-4E84-BDAD-3819B9D57A4A}"/>
              </a:ext>
            </a:extLst>
          </p:cNvPr>
          <p:cNvGrpSpPr/>
          <p:nvPr/>
        </p:nvGrpSpPr>
        <p:grpSpPr>
          <a:xfrm>
            <a:off x="1316574" y="1829003"/>
            <a:ext cx="1923387" cy="620493"/>
            <a:chOff x="1316574" y="2133806"/>
            <a:chExt cx="1652623" cy="620493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7CEBE09E-E38E-437E-93B1-FB26FFFDEF14}"/>
                </a:ext>
              </a:extLst>
            </p:cNvPr>
            <p:cNvSpPr txBox="1"/>
            <p:nvPr/>
          </p:nvSpPr>
          <p:spPr>
            <a:xfrm>
              <a:off x="1316574" y="2384967"/>
              <a:ext cx="1644321" cy="369332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FF8E53CB-11FD-48E1-B57F-779ADDC0FCF1}"/>
                </a:ext>
              </a:extLst>
            </p:cNvPr>
            <p:cNvSpPr txBox="1"/>
            <p:nvPr/>
          </p:nvSpPr>
          <p:spPr>
            <a:xfrm>
              <a:off x="1316574" y="2133806"/>
              <a:ext cx="1652623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چشم انداز</a:t>
              </a:r>
              <a:endParaRPr lang="en-US" altLang="ko-KR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그룹 18">
            <a:extLst>
              <a:ext uri="{FF2B5EF4-FFF2-40B4-BE49-F238E27FC236}">
                <a16:creationId xmlns:a16="http://schemas.microsoft.com/office/drawing/2014/main" id="{FE93B223-F82F-456A-AB6F-995FEA59C0B8}"/>
              </a:ext>
            </a:extLst>
          </p:cNvPr>
          <p:cNvGrpSpPr/>
          <p:nvPr/>
        </p:nvGrpSpPr>
        <p:grpSpPr>
          <a:xfrm>
            <a:off x="8972857" y="1847234"/>
            <a:ext cx="1880011" cy="805159"/>
            <a:chOff x="9200245" y="2152037"/>
            <a:chExt cx="1652623" cy="805159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59B1D715-7630-4126-B3CF-34752D4BCE9B}"/>
                </a:ext>
              </a:extLst>
            </p:cNvPr>
            <p:cNvSpPr txBox="1"/>
            <p:nvPr/>
          </p:nvSpPr>
          <p:spPr>
            <a:xfrm>
              <a:off x="9200245" y="2403198"/>
              <a:ext cx="1644321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6FE69D1-6078-4AF4-9902-49C6714A5D7A}"/>
                </a:ext>
              </a:extLst>
            </p:cNvPr>
            <p:cNvSpPr txBox="1"/>
            <p:nvPr/>
          </p:nvSpPr>
          <p:spPr>
            <a:xfrm>
              <a:off x="9200245" y="2152037"/>
              <a:ext cx="1652623" cy="215444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l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ماموریت</a:t>
              </a:r>
              <a:endParaRPr lang="en-US" altLang="ko-KR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Rounded Rectangular Callout 31">
            <a:extLst>
              <a:ext uri="{FF2B5EF4-FFF2-40B4-BE49-F238E27FC236}">
                <a16:creationId xmlns:a16="http://schemas.microsoft.com/office/drawing/2014/main" id="{30067232-6E2C-4503-8087-008B516D2D12}"/>
              </a:ext>
            </a:extLst>
          </p:cNvPr>
          <p:cNvSpPr/>
          <p:nvPr/>
        </p:nvSpPr>
        <p:spPr>
          <a:xfrm flipH="1">
            <a:off x="1784430" y="4410635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>
              <a:cs typeface="B Nazanin" panose="00000700000000000000" pitchFamily="2" charset="-78"/>
            </a:endParaRPr>
          </a:p>
        </p:txBody>
      </p:sp>
      <p:grpSp>
        <p:nvGrpSpPr>
          <p:cNvPr id="23" name="그룹 22">
            <a:extLst>
              <a:ext uri="{FF2B5EF4-FFF2-40B4-BE49-F238E27FC236}">
                <a16:creationId xmlns:a16="http://schemas.microsoft.com/office/drawing/2014/main" id="{7B6E0633-DAF2-46F8-A762-471CDB72A2DD}"/>
              </a:ext>
            </a:extLst>
          </p:cNvPr>
          <p:cNvGrpSpPr/>
          <p:nvPr/>
        </p:nvGrpSpPr>
        <p:grpSpPr>
          <a:xfrm>
            <a:off x="976973" y="4997219"/>
            <a:ext cx="2262988" cy="766247"/>
            <a:chOff x="1730330" y="5175558"/>
            <a:chExt cx="1742087" cy="766247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2170396F-0B27-466D-AFB3-86C7ED210116}"/>
                </a:ext>
              </a:extLst>
            </p:cNvPr>
            <p:cNvSpPr txBox="1"/>
            <p:nvPr/>
          </p:nvSpPr>
          <p:spPr>
            <a:xfrm>
              <a:off x="1730331" y="5387807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65B0A656-0F99-4284-849B-D1705F354AB8}"/>
                </a:ext>
              </a:extLst>
            </p:cNvPr>
            <p:cNvSpPr txBox="1"/>
            <p:nvPr/>
          </p:nvSpPr>
          <p:spPr>
            <a:xfrm>
              <a:off x="1730330" y="5175558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26" name="Straight Connector 43">
            <a:extLst>
              <a:ext uri="{FF2B5EF4-FFF2-40B4-BE49-F238E27FC236}">
                <a16:creationId xmlns:a16="http://schemas.microsoft.com/office/drawing/2014/main" id="{DCFE2957-EB1B-42F4-B1B3-AB3801B2B3D3}"/>
              </a:ext>
            </a:extLst>
          </p:cNvPr>
          <p:cNvCxnSpPr>
            <a:cxnSpLocks/>
          </p:cNvCxnSpPr>
          <p:nvPr/>
        </p:nvCxnSpPr>
        <p:spPr>
          <a:xfrm>
            <a:off x="2136000" y="4264115"/>
            <a:ext cx="7920000" cy="1048"/>
          </a:xfrm>
          <a:prstGeom prst="line">
            <a:avLst/>
          </a:prstGeom>
          <a:ln w="15875">
            <a:solidFill>
              <a:schemeClr val="accent3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Rounded Rectangular Callout 47">
            <a:extLst>
              <a:ext uri="{FF2B5EF4-FFF2-40B4-BE49-F238E27FC236}">
                <a16:creationId xmlns:a16="http://schemas.microsoft.com/office/drawing/2014/main" id="{81E2EC8C-FE9D-4D42-A7D8-9A884808638A}"/>
              </a:ext>
            </a:extLst>
          </p:cNvPr>
          <p:cNvSpPr/>
          <p:nvPr/>
        </p:nvSpPr>
        <p:spPr>
          <a:xfrm flipH="1">
            <a:off x="5782372" y="4411494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28" name="그룹 27">
            <a:extLst>
              <a:ext uri="{FF2B5EF4-FFF2-40B4-BE49-F238E27FC236}">
                <a16:creationId xmlns:a16="http://schemas.microsoft.com/office/drawing/2014/main" id="{24FD0817-6CA1-4EC1-A597-2472EA19D7CC}"/>
              </a:ext>
            </a:extLst>
          </p:cNvPr>
          <p:cNvGrpSpPr/>
          <p:nvPr/>
        </p:nvGrpSpPr>
        <p:grpSpPr>
          <a:xfrm>
            <a:off x="4974915" y="4998078"/>
            <a:ext cx="2262988" cy="766247"/>
            <a:chOff x="3727326" y="5176417"/>
            <a:chExt cx="1742087" cy="766247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8FCB9B3F-C2AB-4BF4-8E68-F034EC166378}"/>
                </a:ext>
              </a:extLst>
            </p:cNvPr>
            <p:cNvSpPr txBox="1"/>
            <p:nvPr/>
          </p:nvSpPr>
          <p:spPr>
            <a:xfrm>
              <a:off x="3727327" y="5388666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FED85086-56E9-4022-9C0A-D1C82448B767}"/>
                </a:ext>
              </a:extLst>
            </p:cNvPr>
            <p:cNvSpPr txBox="1"/>
            <p:nvPr/>
          </p:nvSpPr>
          <p:spPr>
            <a:xfrm>
              <a:off x="3727326" y="5176417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Rounded Rectangular Callout 51">
            <a:extLst>
              <a:ext uri="{FF2B5EF4-FFF2-40B4-BE49-F238E27FC236}">
                <a16:creationId xmlns:a16="http://schemas.microsoft.com/office/drawing/2014/main" id="{FC096124-953F-48D3-A574-26F9827F85FA}"/>
              </a:ext>
            </a:extLst>
          </p:cNvPr>
          <p:cNvSpPr/>
          <p:nvPr/>
        </p:nvSpPr>
        <p:spPr>
          <a:xfrm flipH="1">
            <a:off x="9780314" y="4412353"/>
            <a:ext cx="648072" cy="443458"/>
          </a:xfrm>
          <a:prstGeom prst="wedgeRoundRectCallout">
            <a:avLst>
              <a:gd name="adj1" fmla="val 49715"/>
              <a:gd name="adj2" fmla="val 100036"/>
              <a:gd name="adj3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32" name="그룹 31">
            <a:extLst>
              <a:ext uri="{FF2B5EF4-FFF2-40B4-BE49-F238E27FC236}">
                <a16:creationId xmlns:a16="http://schemas.microsoft.com/office/drawing/2014/main" id="{94444FE2-2277-48C8-8FBD-5AF57A44928B}"/>
              </a:ext>
            </a:extLst>
          </p:cNvPr>
          <p:cNvGrpSpPr/>
          <p:nvPr/>
        </p:nvGrpSpPr>
        <p:grpSpPr>
          <a:xfrm>
            <a:off x="8972857" y="4998937"/>
            <a:ext cx="2262988" cy="766247"/>
            <a:chOff x="5724322" y="5177276"/>
            <a:chExt cx="1742087" cy="766247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891F85-B2F2-43D1-837D-F2D591DAB5F6}"/>
                </a:ext>
              </a:extLst>
            </p:cNvPr>
            <p:cNvSpPr txBox="1"/>
            <p:nvPr/>
          </p:nvSpPr>
          <p:spPr>
            <a:xfrm>
              <a:off x="5724323" y="5389525"/>
              <a:ext cx="1733335" cy="553998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65000"/>
                      <a:lumOff val="3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B5AC7C6-90AF-4FF3-A9D0-64418EE65112}"/>
                </a:ext>
              </a:extLst>
            </p:cNvPr>
            <p:cNvSpPr txBox="1"/>
            <p:nvPr/>
          </p:nvSpPr>
          <p:spPr>
            <a:xfrm>
              <a:off x="5724322" y="5177276"/>
              <a:ext cx="1742087" cy="18466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ارزش</a:t>
              </a:r>
              <a:endParaRPr lang="en-US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35" name="Straight Connector 57">
            <a:extLst>
              <a:ext uri="{FF2B5EF4-FFF2-40B4-BE49-F238E27FC236}">
                <a16:creationId xmlns:a16="http://schemas.microsoft.com/office/drawing/2014/main" id="{560CCA64-A894-4737-B695-410B618FA01A}"/>
              </a:ext>
            </a:extLst>
          </p:cNvPr>
          <p:cNvCxnSpPr/>
          <p:nvPr/>
        </p:nvCxnSpPr>
        <p:spPr>
          <a:xfrm flipH="1" flipV="1">
            <a:off x="6112642" y="3850624"/>
            <a:ext cx="1" cy="403013"/>
          </a:xfrm>
          <a:prstGeom prst="line">
            <a:avLst/>
          </a:prstGeom>
          <a:ln w="15875">
            <a:solidFill>
              <a:schemeClr val="accent3"/>
            </a:solidFill>
            <a:prstDash val="sysDash"/>
            <a:headEnd type="oval"/>
            <a:tail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TextBox 35">
            <a:extLst>
              <a:ext uri="{FF2B5EF4-FFF2-40B4-BE49-F238E27FC236}">
                <a16:creationId xmlns:a16="http://schemas.microsoft.com/office/drawing/2014/main" id="{BF7B7738-2D7A-4E83-9158-5848E86F8C7C}"/>
              </a:ext>
            </a:extLst>
          </p:cNvPr>
          <p:cNvSpPr txBox="1"/>
          <p:nvPr/>
        </p:nvSpPr>
        <p:spPr>
          <a:xfrm>
            <a:off x="5412205" y="2853394"/>
            <a:ext cx="1379637" cy="276999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algn="ctr" rtl="1"/>
            <a:r>
              <a:rPr lang="fa-IR" altLang="ko-KR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فهرست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7" name="Block Arc 14">
            <a:extLst>
              <a:ext uri="{FF2B5EF4-FFF2-40B4-BE49-F238E27FC236}">
                <a16:creationId xmlns:a16="http://schemas.microsoft.com/office/drawing/2014/main" id="{B98003DD-C782-4F12-B47F-0CABC60B7094}"/>
              </a:ext>
            </a:extLst>
          </p:cNvPr>
          <p:cNvSpPr/>
          <p:nvPr/>
        </p:nvSpPr>
        <p:spPr>
          <a:xfrm rot="16200000">
            <a:off x="5819382" y="2145991"/>
            <a:ext cx="574050" cy="574427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8" name="Rectangle 9">
            <a:extLst>
              <a:ext uri="{FF2B5EF4-FFF2-40B4-BE49-F238E27FC236}">
                <a16:creationId xmlns:a16="http://schemas.microsoft.com/office/drawing/2014/main" id="{DEB77163-EE6C-45E4-B203-1BC787F4AE5F}"/>
              </a:ext>
            </a:extLst>
          </p:cNvPr>
          <p:cNvSpPr/>
          <p:nvPr/>
        </p:nvSpPr>
        <p:spPr>
          <a:xfrm>
            <a:off x="1964509" y="4474735"/>
            <a:ext cx="279832" cy="261948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ounded Rectangle 5">
            <a:extLst>
              <a:ext uri="{FF2B5EF4-FFF2-40B4-BE49-F238E27FC236}">
                <a16:creationId xmlns:a16="http://schemas.microsoft.com/office/drawing/2014/main" id="{75502D49-502A-43C1-BBB9-9AE81ACE20AE}"/>
              </a:ext>
            </a:extLst>
          </p:cNvPr>
          <p:cNvSpPr/>
          <p:nvPr/>
        </p:nvSpPr>
        <p:spPr>
          <a:xfrm flipH="1">
            <a:off x="5913019" y="4505065"/>
            <a:ext cx="332679" cy="274440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ounded Rectangle 27">
            <a:extLst>
              <a:ext uri="{FF2B5EF4-FFF2-40B4-BE49-F238E27FC236}">
                <a16:creationId xmlns:a16="http://schemas.microsoft.com/office/drawing/2014/main" id="{219DBC55-ABB1-4580-A043-44C2EFC7C014}"/>
              </a:ext>
            </a:extLst>
          </p:cNvPr>
          <p:cNvSpPr/>
          <p:nvPr/>
        </p:nvSpPr>
        <p:spPr>
          <a:xfrm>
            <a:off x="9951560" y="4504965"/>
            <a:ext cx="294214" cy="225996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9254348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5ADD1A1-9F85-496C-81DF-D0C26CBE1756}"/>
              </a:ext>
            </a:extLst>
          </p:cNvPr>
          <p:cNvGrpSpPr/>
          <p:nvPr/>
        </p:nvGrpSpPr>
        <p:grpSpPr>
          <a:xfrm>
            <a:off x="947482" y="2619071"/>
            <a:ext cx="2088232" cy="2088232"/>
            <a:chOff x="899591" y="1902000"/>
            <a:chExt cx="1250671" cy="1250671"/>
          </a:xfrm>
        </p:grpSpPr>
        <p:sp>
          <p:nvSpPr>
            <p:cNvPr id="8" name="Oval 12">
              <a:extLst>
                <a:ext uri="{FF2B5EF4-FFF2-40B4-BE49-F238E27FC236}">
                  <a16:creationId xmlns:a16="http://schemas.microsoft.com/office/drawing/2014/main" id="{69A5EE81-CDAD-40CF-854C-7B47D4B7B6FC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1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" name="Oval 13">
              <a:extLst>
                <a:ext uri="{FF2B5EF4-FFF2-40B4-BE49-F238E27FC236}">
                  <a16:creationId xmlns:a16="http://schemas.microsoft.com/office/drawing/2014/main" id="{D68D6F61-86A4-4EA8-916A-F28BC73E81D3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14" name="Elbow Connector 31">
            <a:extLst>
              <a:ext uri="{FF2B5EF4-FFF2-40B4-BE49-F238E27FC236}">
                <a16:creationId xmlns:a16="http://schemas.microsoft.com/office/drawing/2014/main" id="{E4E64587-1A02-46CA-9998-D3B77FB23B63}"/>
              </a:ext>
            </a:extLst>
          </p:cNvPr>
          <p:cNvCxnSpPr>
            <a:cxnSpLocks/>
            <a:endCxn id="16" idx="2"/>
          </p:cNvCxnSpPr>
          <p:nvPr/>
        </p:nvCxnSpPr>
        <p:spPr>
          <a:xfrm flipV="1">
            <a:off x="2477906" y="2259927"/>
            <a:ext cx="1539119" cy="1137700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35">
            <a:extLst>
              <a:ext uri="{FF2B5EF4-FFF2-40B4-BE49-F238E27FC236}">
                <a16:creationId xmlns:a16="http://schemas.microsoft.com/office/drawing/2014/main" id="{C5C45ADF-EBE4-42FC-8C37-D00AA1EE2322}"/>
              </a:ext>
            </a:extLst>
          </p:cNvPr>
          <p:cNvGrpSpPr/>
          <p:nvPr/>
        </p:nvGrpSpPr>
        <p:grpSpPr>
          <a:xfrm>
            <a:off x="4017025" y="1621424"/>
            <a:ext cx="1277005" cy="1277005"/>
            <a:chOff x="899591" y="1902000"/>
            <a:chExt cx="1250671" cy="1250671"/>
          </a:xfrm>
        </p:grpSpPr>
        <p:sp>
          <p:nvSpPr>
            <p:cNvPr id="16" name="Oval 36">
              <a:extLst>
                <a:ext uri="{FF2B5EF4-FFF2-40B4-BE49-F238E27FC236}">
                  <a16:creationId xmlns:a16="http://schemas.microsoft.com/office/drawing/2014/main" id="{84981466-E1FE-4FF2-9742-9355DE26C66F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2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Oval 37">
              <a:extLst>
                <a:ext uri="{FF2B5EF4-FFF2-40B4-BE49-F238E27FC236}">
                  <a16:creationId xmlns:a16="http://schemas.microsoft.com/office/drawing/2014/main" id="{7F90097D-AE9F-40EC-9B5C-124BBF7EA601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44">
            <a:extLst>
              <a:ext uri="{FF2B5EF4-FFF2-40B4-BE49-F238E27FC236}">
                <a16:creationId xmlns:a16="http://schemas.microsoft.com/office/drawing/2014/main" id="{32A57D0B-4AE1-4C47-B03C-BA82669F3B79}"/>
              </a:ext>
            </a:extLst>
          </p:cNvPr>
          <p:cNvGrpSpPr/>
          <p:nvPr/>
        </p:nvGrpSpPr>
        <p:grpSpPr>
          <a:xfrm>
            <a:off x="4017025" y="3065086"/>
            <a:ext cx="1277005" cy="1277005"/>
            <a:chOff x="899591" y="1902000"/>
            <a:chExt cx="1250671" cy="1250671"/>
          </a:xfrm>
        </p:grpSpPr>
        <p:sp>
          <p:nvSpPr>
            <p:cNvPr id="19" name="Oval 45">
              <a:extLst>
                <a:ext uri="{FF2B5EF4-FFF2-40B4-BE49-F238E27FC236}">
                  <a16:creationId xmlns:a16="http://schemas.microsoft.com/office/drawing/2014/main" id="{E56EF36E-EF99-4E59-A1E1-4C90874F44D7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3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Oval 46">
              <a:extLst>
                <a:ext uri="{FF2B5EF4-FFF2-40B4-BE49-F238E27FC236}">
                  <a16:creationId xmlns:a16="http://schemas.microsoft.com/office/drawing/2014/main" id="{B62A6546-7E98-4C9E-995F-37EF09639BBE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47">
            <a:extLst>
              <a:ext uri="{FF2B5EF4-FFF2-40B4-BE49-F238E27FC236}">
                <a16:creationId xmlns:a16="http://schemas.microsoft.com/office/drawing/2014/main" id="{92E8DAFB-63A2-46F9-8C00-F52E69AAB7F1}"/>
              </a:ext>
            </a:extLst>
          </p:cNvPr>
          <p:cNvGrpSpPr/>
          <p:nvPr/>
        </p:nvGrpSpPr>
        <p:grpSpPr>
          <a:xfrm>
            <a:off x="4017025" y="4508747"/>
            <a:ext cx="1277005" cy="1277005"/>
            <a:chOff x="899591" y="1902000"/>
            <a:chExt cx="1250671" cy="1250671"/>
          </a:xfrm>
        </p:grpSpPr>
        <p:sp>
          <p:nvSpPr>
            <p:cNvPr id="22" name="Oval 48">
              <a:extLst>
                <a:ext uri="{FF2B5EF4-FFF2-40B4-BE49-F238E27FC236}">
                  <a16:creationId xmlns:a16="http://schemas.microsoft.com/office/drawing/2014/main" id="{B094ED52-E6E6-4500-8347-053EE34594BC}"/>
                </a:ext>
              </a:extLst>
            </p:cNvPr>
            <p:cNvSpPr/>
            <p:nvPr/>
          </p:nvSpPr>
          <p:spPr>
            <a:xfrm>
              <a:off x="899591" y="1902000"/>
              <a:ext cx="1250671" cy="1250671"/>
            </a:xfrm>
            <a:prstGeom prst="ellipse">
              <a:avLst/>
            </a:prstGeom>
            <a:solidFill>
              <a:schemeClr val="accent4"/>
            </a:solidFill>
            <a:ln w="63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3" name="Oval 49">
              <a:extLst>
                <a:ext uri="{FF2B5EF4-FFF2-40B4-BE49-F238E27FC236}">
                  <a16:creationId xmlns:a16="http://schemas.microsoft.com/office/drawing/2014/main" id="{49F4B8B5-9771-4EDC-BB32-A91CA16A9B9B}"/>
                </a:ext>
              </a:extLst>
            </p:cNvPr>
            <p:cNvSpPr/>
            <p:nvPr/>
          </p:nvSpPr>
          <p:spPr>
            <a:xfrm>
              <a:off x="1016229" y="2018638"/>
              <a:ext cx="1017395" cy="101739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 sz="2800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cxnSp>
        <p:nvCxnSpPr>
          <p:cNvPr id="24" name="Elbow Connector 51">
            <a:extLst>
              <a:ext uri="{FF2B5EF4-FFF2-40B4-BE49-F238E27FC236}">
                <a16:creationId xmlns:a16="http://schemas.microsoft.com/office/drawing/2014/main" id="{A98F63D0-532E-41E0-AAA4-8B1D296982A8}"/>
              </a:ext>
            </a:extLst>
          </p:cNvPr>
          <p:cNvCxnSpPr>
            <a:cxnSpLocks/>
            <a:endCxn id="22" idx="2"/>
          </p:cNvCxnSpPr>
          <p:nvPr/>
        </p:nvCxnSpPr>
        <p:spPr>
          <a:xfrm>
            <a:off x="2477906" y="3988137"/>
            <a:ext cx="1539119" cy="1159113"/>
          </a:xfrm>
          <a:prstGeom prst="bentConnector3">
            <a:avLst>
              <a:gd name="adj1" fmla="val 50000"/>
            </a:avLst>
          </a:prstGeom>
          <a:ln w="22225">
            <a:solidFill>
              <a:schemeClr val="accent4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55">
            <a:extLst>
              <a:ext uri="{FF2B5EF4-FFF2-40B4-BE49-F238E27FC236}">
                <a16:creationId xmlns:a16="http://schemas.microsoft.com/office/drawing/2014/main" id="{1BCF852C-379C-4DA4-A6E7-4527D5C4DDF6}"/>
              </a:ext>
            </a:extLst>
          </p:cNvPr>
          <p:cNvCxnSpPr>
            <a:cxnSpLocks/>
            <a:stCxn id="27" idx="3"/>
            <a:endCxn id="19" idx="2"/>
          </p:cNvCxnSpPr>
          <p:nvPr/>
        </p:nvCxnSpPr>
        <p:spPr>
          <a:xfrm>
            <a:off x="2532188" y="3692882"/>
            <a:ext cx="1484837" cy="10707"/>
          </a:xfrm>
          <a:prstGeom prst="line">
            <a:avLst/>
          </a:prstGeom>
          <a:ln w="22225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TextBox 25">
            <a:extLst>
              <a:ext uri="{FF2B5EF4-FFF2-40B4-BE49-F238E27FC236}">
                <a16:creationId xmlns:a16="http://schemas.microsoft.com/office/drawing/2014/main" id="{933534F0-B2BA-41BA-8896-CA7BE71425AE}"/>
              </a:ext>
            </a:extLst>
          </p:cNvPr>
          <p:cNvSpPr txBox="1"/>
          <p:nvPr/>
        </p:nvSpPr>
        <p:spPr>
          <a:xfrm>
            <a:off x="1229066" y="3259127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E1169095-DEEB-42E3-A17A-2238252E1BC7}"/>
              </a:ext>
            </a:extLst>
          </p:cNvPr>
          <p:cNvSpPr txBox="1"/>
          <p:nvPr/>
        </p:nvSpPr>
        <p:spPr>
          <a:xfrm>
            <a:off x="1229066" y="3554382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150F9995-19C1-4AF5-BF21-3BFB3E45331A}"/>
              </a:ext>
            </a:extLst>
          </p:cNvPr>
          <p:cNvSpPr txBox="1"/>
          <p:nvPr/>
        </p:nvSpPr>
        <p:spPr>
          <a:xfrm>
            <a:off x="1229066" y="3849637"/>
            <a:ext cx="1303122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شما در اینجا</a:t>
            </a:r>
            <a:endParaRPr lang="en-US" altLang="ko-KR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D37CF9B-83CA-4496-9EF3-48187E7BEC0A}"/>
              </a:ext>
            </a:extLst>
          </p:cNvPr>
          <p:cNvSpPr txBox="1"/>
          <p:nvPr/>
        </p:nvSpPr>
        <p:spPr>
          <a:xfrm>
            <a:off x="4136119" y="1947621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 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مدرن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6D16E3F9-6651-4A81-B433-C445D9B1432B}"/>
              </a:ext>
            </a:extLst>
          </p:cNvPr>
          <p:cNvSpPr txBox="1"/>
          <p:nvPr/>
        </p:nvSpPr>
        <p:spPr>
          <a:xfrm>
            <a:off x="4159195" y="3384724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پاورپوینت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مدرن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DB399FAB-16A4-4B65-AE18-3908F3CADAA3}"/>
              </a:ext>
            </a:extLst>
          </p:cNvPr>
          <p:cNvSpPr txBox="1"/>
          <p:nvPr/>
        </p:nvSpPr>
        <p:spPr>
          <a:xfrm>
            <a:off x="4134078" y="4825249"/>
            <a:ext cx="10446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پاورپوینت</a:t>
            </a:r>
          </a:p>
          <a:p>
            <a:pPr algn="ct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 مدرن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Oval 71">
            <a:extLst>
              <a:ext uri="{FF2B5EF4-FFF2-40B4-BE49-F238E27FC236}">
                <a16:creationId xmlns:a16="http://schemas.microsoft.com/office/drawing/2014/main" id="{C66EC91E-6019-4B18-89C7-0CB805D8BE73}"/>
              </a:ext>
            </a:extLst>
          </p:cNvPr>
          <p:cNvSpPr/>
          <p:nvPr/>
        </p:nvSpPr>
        <p:spPr>
          <a:xfrm>
            <a:off x="4907996" y="1526800"/>
            <a:ext cx="522312" cy="522312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Oval 73">
            <a:extLst>
              <a:ext uri="{FF2B5EF4-FFF2-40B4-BE49-F238E27FC236}">
                <a16:creationId xmlns:a16="http://schemas.microsoft.com/office/drawing/2014/main" id="{CE5CBE99-463A-4CEE-8057-5FD0B504EFAF}"/>
              </a:ext>
            </a:extLst>
          </p:cNvPr>
          <p:cNvSpPr/>
          <p:nvPr/>
        </p:nvSpPr>
        <p:spPr>
          <a:xfrm>
            <a:off x="4915611" y="2959972"/>
            <a:ext cx="522312" cy="522312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Oval 74">
            <a:extLst>
              <a:ext uri="{FF2B5EF4-FFF2-40B4-BE49-F238E27FC236}">
                <a16:creationId xmlns:a16="http://schemas.microsoft.com/office/drawing/2014/main" id="{4090EB68-C692-41D4-80B0-4D7FE2B725E4}"/>
              </a:ext>
            </a:extLst>
          </p:cNvPr>
          <p:cNvSpPr/>
          <p:nvPr/>
        </p:nvSpPr>
        <p:spPr>
          <a:xfrm>
            <a:off x="4915611" y="4389510"/>
            <a:ext cx="522312" cy="522312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B9F58EF0-46CB-4197-AAAC-311C10DECDFE}"/>
              </a:ext>
            </a:extLst>
          </p:cNvPr>
          <p:cNvSpPr txBox="1"/>
          <p:nvPr/>
        </p:nvSpPr>
        <p:spPr>
          <a:xfrm>
            <a:off x="6336284" y="2027938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6" name="Rectangle 77">
            <a:extLst>
              <a:ext uri="{FF2B5EF4-FFF2-40B4-BE49-F238E27FC236}">
                <a16:creationId xmlns:a16="http://schemas.microsoft.com/office/drawing/2014/main" id="{D2D94A63-B2FE-4200-B3FA-A3132706E04D}"/>
              </a:ext>
            </a:extLst>
          </p:cNvPr>
          <p:cNvSpPr/>
          <p:nvPr/>
        </p:nvSpPr>
        <p:spPr>
          <a:xfrm>
            <a:off x="6451725" y="1660918"/>
            <a:ext cx="360040" cy="36004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01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F251C6AF-B045-402A-BE17-59445D780ABA}"/>
              </a:ext>
            </a:extLst>
          </p:cNvPr>
          <p:cNvSpPr txBox="1"/>
          <p:nvPr/>
        </p:nvSpPr>
        <p:spPr>
          <a:xfrm>
            <a:off x="6336284" y="3471600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8" name="Rectangle 80">
            <a:extLst>
              <a:ext uri="{FF2B5EF4-FFF2-40B4-BE49-F238E27FC236}">
                <a16:creationId xmlns:a16="http://schemas.microsoft.com/office/drawing/2014/main" id="{C1F76402-331A-4D8A-B31D-DA6F6EFEA571}"/>
              </a:ext>
            </a:extLst>
          </p:cNvPr>
          <p:cNvSpPr/>
          <p:nvPr/>
        </p:nvSpPr>
        <p:spPr>
          <a:xfrm>
            <a:off x="6451725" y="3104580"/>
            <a:ext cx="360040" cy="36004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02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59FD0100-C66F-43B9-AD18-83FEFCA51323}"/>
              </a:ext>
            </a:extLst>
          </p:cNvPr>
          <p:cNvSpPr txBox="1"/>
          <p:nvPr/>
        </p:nvSpPr>
        <p:spPr>
          <a:xfrm>
            <a:off x="6336284" y="4915261"/>
            <a:ext cx="508492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40" name="Rectangle 82">
            <a:extLst>
              <a:ext uri="{FF2B5EF4-FFF2-40B4-BE49-F238E27FC236}">
                <a16:creationId xmlns:a16="http://schemas.microsoft.com/office/drawing/2014/main" id="{43FEA321-10B6-4603-B631-D66F35A80EE3}"/>
              </a:ext>
            </a:extLst>
          </p:cNvPr>
          <p:cNvSpPr/>
          <p:nvPr/>
        </p:nvSpPr>
        <p:spPr>
          <a:xfrm>
            <a:off x="6451725" y="4548241"/>
            <a:ext cx="360040" cy="36004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US" altLang="ko-KR" sz="1200" b="1" dirty="0">
                <a:cs typeface="B Nazanin" panose="00000700000000000000" pitchFamily="2" charset="-78"/>
              </a:rPr>
              <a:t>03</a:t>
            </a:r>
            <a:endParaRPr lang="ko-KR" altLang="en-US" sz="1200" b="1" dirty="0">
              <a:cs typeface="B Nazanin" panose="00000700000000000000" pitchFamily="2" charset="-78"/>
            </a:endParaRPr>
          </a:p>
        </p:txBody>
      </p:sp>
      <p:cxnSp>
        <p:nvCxnSpPr>
          <p:cNvPr id="41" name="Straight Connector 16">
            <a:extLst>
              <a:ext uri="{FF2B5EF4-FFF2-40B4-BE49-F238E27FC236}">
                <a16:creationId xmlns:a16="http://schemas.microsoft.com/office/drawing/2014/main" id="{7AFF9C7A-023A-497D-8908-DD305F52F9F1}"/>
              </a:ext>
            </a:extLst>
          </p:cNvPr>
          <p:cNvCxnSpPr>
            <a:cxnSpLocks/>
            <a:endCxn id="22" idx="6"/>
          </p:cNvCxnSpPr>
          <p:nvPr/>
        </p:nvCxnSpPr>
        <p:spPr>
          <a:xfrm flipH="1" flipV="1">
            <a:off x="5294030" y="5147250"/>
            <a:ext cx="936000" cy="2"/>
          </a:xfrm>
          <a:prstGeom prst="line">
            <a:avLst/>
          </a:prstGeom>
          <a:ln w="19050">
            <a:solidFill>
              <a:schemeClr val="accent4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2" name="Straight Connector 17">
            <a:extLst>
              <a:ext uri="{FF2B5EF4-FFF2-40B4-BE49-F238E27FC236}">
                <a16:creationId xmlns:a16="http://schemas.microsoft.com/office/drawing/2014/main" id="{11F5F6CD-BBA8-4795-9FC7-D02B127949E0}"/>
              </a:ext>
            </a:extLst>
          </p:cNvPr>
          <p:cNvCxnSpPr>
            <a:cxnSpLocks/>
            <a:endCxn id="19" idx="6"/>
          </p:cNvCxnSpPr>
          <p:nvPr/>
        </p:nvCxnSpPr>
        <p:spPr>
          <a:xfrm flipH="1" flipV="1">
            <a:off x="5294030" y="3703589"/>
            <a:ext cx="936000" cy="944"/>
          </a:xfrm>
          <a:prstGeom prst="line">
            <a:avLst/>
          </a:prstGeom>
          <a:ln w="19050">
            <a:solidFill>
              <a:schemeClr val="accent3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3" name="Straight Connector 18">
            <a:extLst>
              <a:ext uri="{FF2B5EF4-FFF2-40B4-BE49-F238E27FC236}">
                <a16:creationId xmlns:a16="http://schemas.microsoft.com/office/drawing/2014/main" id="{B3CE3746-B23F-4DAD-8CDC-26C2CE7F2674}"/>
              </a:ext>
            </a:extLst>
          </p:cNvPr>
          <p:cNvCxnSpPr>
            <a:cxnSpLocks/>
            <a:endCxn id="16" idx="6"/>
          </p:cNvCxnSpPr>
          <p:nvPr/>
        </p:nvCxnSpPr>
        <p:spPr>
          <a:xfrm flipH="1">
            <a:off x="5294030" y="2259927"/>
            <a:ext cx="936000" cy="0"/>
          </a:xfrm>
          <a:prstGeom prst="line">
            <a:avLst/>
          </a:prstGeom>
          <a:ln w="19050">
            <a:solidFill>
              <a:schemeClr val="accent2"/>
            </a:soli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4" name="Rounded Rectangle 5">
            <a:extLst>
              <a:ext uri="{FF2B5EF4-FFF2-40B4-BE49-F238E27FC236}">
                <a16:creationId xmlns:a16="http://schemas.microsoft.com/office/drawing/2014/main" id="{0C72533A-DDA6-4F69-B8F0-4D88C37BF3A1}"/>
              </a:ext>
            </a:extLst>
          </p:cNvPr>
          <p:cNvSpPr/>
          <p:nvPr/>
        </p:nvSpPr>
        <p:spPr>
          <a:xfrm flipH="1">
            <a:off x="5047707" y="4543209"/>
            <a:ext cx="271065" cy="22361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5" name="Round Same Side Corner Rectangle 11">
            <a:extLst>
              <a:ext uri="{FF2B5EF4-FFF2-40B4-BE49-F238E27FC236}">
                <a16:creationId xmlns:a16="http://schemas.microsoft.com/office/drawing/2014/main" id="{7F2A7B4C-2D8C-4EAD-9D50-6AFFD1A53017}"/>
              </a:ext>
            </a:extLst>
          </p:cNvPr>
          <p:cNvSpPr>
            <a:spLocks noChangeAspect="1"/>
          </p:cNvSpPr>
          <p:nvPr/>
        </p:nvSpPr>
        <p:spPr>
          <a:xfrm rot="9900000">
            <a:off x="5060712" y="3108179"/>
            <a:ext cx="274052" cy="23275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6" name="Block Arc 10">
            <a:extLst>
              <a:ext uri="{FF2B5EF4-FFF2-40B4-BE49-F238E27FC236}">
                <a16:creationId xmlns:a16="http://schemas.microsoft.com/office/drawing/2014/main" id="{9330A251-78C6-4770-BD25-6725BA584E63}"/>
              </a:ext>
            </a:extLst>
          </p:cNvPr>
          <p:cNvSpPr/>
          <p:nvPr/>
        </p:nvSpPr>
        <p:spPr>
          <a:xfrm>
            <a:off x="5020145" y="1702482"/>
            <a:ext cx="298627" cy="202274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625363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ounded Rectangle 1032">
            <a:extLst>
              <a:ext uri="{FF2B5EF4-FFF2-40B4-BE49-F238E27FC236}">
                <a16:creationId xmlns:a16="http://schemas.microsoft.com/office/drawing/2014/main" id="{749070B5-A7F5-4B69-A066-AFC66A5DC59F}"/>
              </a:ext>
            </a:extLst>
          </p:cNvPr>
          <p:cNvSpPr/>
          <p:nvPr/>
        </p:nvSpPr>
        <p:spPr>
          <a:xfrm>
            <a:off x="920521" y="1685978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6000"/>
                </a:schemeClr>
              </a:gs>
              <a:gs pos="100000">
                <a:schemeClr val="bg1"/>
              </a:gs>
            </a:gsLst>
            <a:lin ang="8400000" scaled="0"/>
            <a:tileRect/>
          </a:gra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8" name="Rounded Rectangle 1032">
            <a:extLst>
              <a:ext uri="{FF2B5EF4-FFF2-40B4-BE49-F238E27FC236}">
                <a16:creationId xmlns:a16="http://schemas.microsoft.com/office/drawing/2014/main" id="{0D272758-C1EE-427A-BB87-92E26D5EE751}"/>
              </a:ext>
            </a:extLst>
          </p:cNvPr>
          <p:cNvSpPr/>
          <p:nvPr/>
        </p:nvSpPr>
        <p:spPr>
          <a:xfrm>
            <a:off x="922618" y="1685978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E89EA4D-ED8D-4AE5-B1E3-151A87F2A397}"/>
              </a:ext>
            </a:extLst>
          </p:cNvPr>
          <p:cNvSpPr txBox="1"/>
          <p:nvPr/>
        </p:nvSpPr>
        <p:spPr>
          <a:xfrm>
            <a:off x="1110649" y="1775994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01</a:t>
            </a:r>
            <a:endParaRPr lang="ko-KR" altLang="en-US" sz="2400" b="1" dirty="0">
              <a:solidFill>
                <a:schemeClr val="bg1"/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8B1A8741-FC10-417D-AE5B-F30A66CBBE71}"/>
              </a:ext>
            </a:extLst>
          </p:cNvPr>
          <p:cNvSpPr txBox="1"/>
          <p:nvPr/>
        </p:nvSpPr>
        <p:spPr>
          <a:xfrm>
            <a:off x="2121652" y="1693201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ECB69330-13C0-432E-8229-572F7D796D50}"/>
              </a:ext>
            </a:extLst>
          </p:cNvPr>
          <p:cNvSpPr txBox="1"/>
          <p:nvPr/>
        </p:nvSpPr>
        <p:spPr>
          <a:xfrm>
            <a:off x="920522" y="2550074"/>
            <a:ext cx="4718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6" name="Rounded Rectangle 1032">
            <a:extLst>
              <a:ext uri="{FF2B5EF4-FFF2-40B4-BE49-F238E27FC236}">
                <a16:creationId xmlns:a16="http://schemas.microsoft.com/office/drawing/2014/main" id="{3F3212AC-0D8D-42CD-95E9-9E3148F85CFF}"/>
              </a:ext>
            </a:extLst>
          </p:cNvPr>
          <p:cNvSpPr/>
          <p:nvPr/>
        </p:nvSpPr>
        <p:spPr>
          <a:xfrm>
            <a:off x="6561956" y="1685978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6000"/>
                </a:schemeClr>
              </a:gs>
              <a:gs pos="100000">
                <a:schemeClr val="bg1"/>
              </a:gs>
            </a:gsLst>
            <a:lin ang="8400000" scaled="0"/>
            <a:tileRect/>
          </a:gra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7" name="Rounded Rectangle 1032">
            <a:extLst>
              <a:ext uri="{FF2B5EF4-FFF2-40B4-BE49-F238E27FC236}">
                <a16:creationId xmlns:a16="http://schemas.microsoft.com/office/drawing/2014/main" id="{D5E64336-FAA9-45E0-893E-66AD0EB96C48}"/>
              </a:ext>
            </a:extLst>
          </p:cNvPr>
          <p:cNvSpPr/>
          <p:nvPr/>
        </p:nvSpPr>
        <p:spPr>
          <a:xfrm>
            <a:off x="6564053" y="1685978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2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0A13505F-D2F3-48EA-893C-579DFE8E08C9}"/>
              </a:ext>
            </a:extLst>
          </p:cNvPr>
          <p:cNvSpPr txBox="1"/>
          <p:nvPr/>
        </p:nvSpPr>
        <p:spPr>
          <a:xfrm>
            <a:off x="6752084" y="1775994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02</a:t>
            </a:r>
            <a:endParaRPr lang="ko-KR" altLang="en-US" sz="2400" b="1" dirty="0">
              <a:solidFill>
                <a:schemeClr val="bg1"/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00A2A8F2-46D7-41A0-8B81-C55AC63C1DCB}"/>
              </a:ext>
            </a:extLst>
          </p:cNvPr>
          <p:cNvSpPr txBox="1"/>
          <p:nvPr/>
        </p:nvSpPr>
        <p:spPr>
          <a:xfrm>
            <a:off x="7763087" y="1693201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8A19833A-26A4-490C-B21D-6AB13CC482B2}"/>
              </a:ext>
            </a:extLst>
          </p:cNvPr>
          <p:cNvSpPr txBox="1"/>
          <p:nvPr/>
        </p:nvSpPr>
        <p:spPr>
          <a:xfrm>
            <a:off x="6561957" y="2550074"/>
            <a:ext cx="4718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1" name="Rounded Rectangle 1032">
            <a:extLst>
              <a:ext uri="{FF2B5EF4-FFF2-40B4-BE49-F238E27FC236}">
                <a16:creationId xmlns:a16="http://schemas.microsoft.com/office/drawing/2014/main" id="{A37D6918-8F18-4755-8A35-C4AEFFD9F0B5}"/>
              </a:ext>
            </a:extLst>
          </p:cNvPr>
          <p:cNvSpPr/>
          <p:nvPr/>
        </p:nvSpPr>
        <p:spPr>
          <a:xfrm>
            <a:off x="924714" y="3714396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6000"/>
                </a:schemeClr>
              </a:gs>
              <a:gs pos="100000">
                <a:schemeClr val="bg1"/>
              </a:gs>
            </a:gsLst>
            <a:lin ang="8400000" scaled="0"/>
            <a:tileRect/>
          </a:gra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Rounded Rectangle 1032">
            <a:extLst>
              <a:ext uri="{FF2B5EF4-FFF2-40B4-BE49-F238E27FC236}">
                <a16:creationId xmlns:a16="http://schemas.microsoft.com/office/drawing/2014/main" id="{9C6A32AA-B2B8-4454-9464-5FD246056B86}"/>
              </a:ext>
            </a:extLst>
          </p:cNvPr>
          <p:cNvSpPr/>
          <p:nvPr/>
        </p:nvSpPr>
        <p:spPr>
          <a:xfrm>
            <a:off x="922618" y="3714396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4"/>
          </a:solidFill>
          <a:ln w="1905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472B144D-00DF-4C25-B72F-EC5B79826F44}"/>
              </a:ext>
            </a:extLst>
          </p:cNvPr>
          <p:cNvSpPr txBox="1"/>
          <p:nvPr/>
        </p:nvSpPr>
        <p:spPr>
          <a:xfrm>
            <a:off x="1110649" y="3804412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03</a:t>
            </a:r>
            <a:endParaRPr lang="ko-KR" altLang="en-US" sz="2400" b="1" dirty="0">
              <a:solidFill>
                <a:schemeClr val="bg1"/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5E9B9CA-0222-4F26-88FF-0D8B1F738DE2}"/>
              </a:ext>
            </a:extLst>
          </p:cNvPr>
          <p:cNvSpPr txBox="1"/>
          <p:nvPr/>
        </p:nvSpPr>
        <p:spPr>
          <a:xfrm>
            <a:off x="2125845" y="3721619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73CA3F7-79DC-4FC6-B3F3-B67361B350D0}"/>
              </a:ext>
            </a:extLst>
          </p:cNvPr>
          <p:cNvSpPr txBox="1"/>
          <p:nvPr/>
        </p:nvSpPr>
        <p:spPr>
          <a:xfrm>
            <a:off x="924715" y="4578492"/>
            <a:ext cx="4718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6" name="Rounded Rectangle 1032">
            <a:extLst>
              <a:ext uri="{FF2B5EF4-FFF2-40B4-BE49-F238E27FC236}">
                <a16:creationId xmlns:a16="http://schemas.microsoft.com/office/drawing/2014/main" id="{5D7C4B54-516F-4EA2-B9AA-E2C6CEE6347A}"/>
              </a:ext>
            </a:extLst>
          </p:cNvPr>
          <p:cNvSpPr/>
          <p:nvPr/>
        </p:nvSpPr>
        <p:spPr>
          <a:xfrm>
            <a:off x="6566149" y="3714396"/>
            <a:ext cx="4714381" cy="781515"/>
          </a:xfrm>
          <a:custGeom>
            <a:avLst/>
            <a:gdLst/>
            <a:ahLst/>
            <a:cxnLst/>
            <a:rect l="l" t="t" r="r" b="b"/>
            <a:pathLst>
              <a:path w="3096344" h="781515">
                <a:moveTo>
                  <a:pt x="108014" y="0"/>
                </a:moveTo>
                <a:lnTo>
                  <a:pt x="2988330" y="0"/>
                </a:lnTo>
                <a:cubicBezTo>
                  <a:pt x="3047984" y="0"/>
                  <a:pt x="3096344" y="48360"/>
                  <a:pt x="3096344" y="108014"/>
                </a:cubicBezTo>
                <a:lnTo>
                  <a:pt x="3096344" y="540058"/>
                </a:lnTo>
                <a:cubicBezTo>
                  <a:pt x="3096344" y="599712"/>
                  <a:pt x="3047984" y="648072"/>
                  <a:pt x="2988330" y="648072"/>
                </a:cubicBez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96000"/>
                </a:schemeClr>
              </a:gs>
              <a:gs pos="100000">
                <a:schemeClr val="bg1"/>
              </a:gs>
            </a:gsLst>
            <a:lin ang="8400000" scaled="0"/>
            <a:tileRect/>
          </a:gra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7" name="Rounded Rectangle 1032">
            <a:extLst>
              <a:ext uri="{FF2B5EF4-FFF2-40B4-BE49-F238E27FC236}">
                <a16:creationId xmlns:a16="http://schemas.microsoft.com/office/drawing/2014/main" id="{948EAD7E-F9A8-4E24-8606-FC604368E138}"/>
              </a:ext>
            </a:extLst>
          </p:cNvPr>
          <p:cNvSpPr/>
          <p:nvPr/>
        </p:nvSpPr>
        <p:spPr>
          <a:xfrm>
            <a:off x="6564053" y="3714396"/>
            <a:ext cx="1091950" cy="781515"/>
          </a:xfrm>
          <a:custGeom>
            <a:avLst/>
            <a:gdLst/>
            <a:ahLst/>
            <a:cxnLst/>
            <a:rect l="l" t="t" r="r" b="b"/>
            <a:pathLst>
              <a:path w="715888" h="781515">
                <a:moveTo>
                  <a:pt x="108014" y="0"/>
                </a:moveTo>
                <a:lnTo>
                  <a:pt x="715888" y="0"/>
                </a:lnTo>
                <a:lnTo>
                  <a:pt x="715888" y="648072"/>
                </a:lnTo>
                <a:lnTo>
                  <a:pt x="452788" y="648072"/>
                </a:lnTo>
                <a:lnTo>
                  <a:pt x="375391" y="781515"/>
                </a:lnTo>
                <a:lnTo>
                  <a:pt x="297994" y="648072"/>
                </a:lnTo>
                <a:lnTo>
                  <a:pt x="108014" y="648072"/>
                </a:lnTo>
                <a:cubicBezTo>
                  <a:pt x="48360" y="648072"/>
                  <a:pt x="0" y="599712"/>
                  <a:pt x="0" y="540058"/>
                </a:cubicBezTo>
                <a:lnTo>
                  <a:pt x="0" y="108014"/>
                </a:lnTo>
                <a:cubicBezTo>
                  <a:pt x="0" y="48360"/>
                  <a:pt x="48360" y="0"/>
                  <a:pt x="108014" y="0"/>
                </a:cubicBezTo>
                <a:close/>
              </a:path>
            </a:pathLst>
          </a:custGeom>
          <a:solidFill>
            <a:schemeClr val="accent3"/>
          </a:solidFill>
          <a:ln w="190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280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691B10DF-92D4-4729-BA24-F4FC40CF72BD}"/>
              </a:ext>
            </a:extLst>
          </p:cNvPr>
          <p:cNvSpPr txBox="1"/>
          <p:nvPr/>
        </p:nvSpPr>
        <p:spPr>
          <a:xfrm>
            <a:off x="6752084" y="3804412"/>
            <a:ext cx="71588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Calibri" pitchFamily="34" charset="0"/>
                <a:cs typeface="B Nazanin" panose="00000700000000000000" pitchFamily="2" charset="-78"/>
              </a:rPr>
              <a:t>04</a:t>
            </a:r>
            <a:endParaRPr lang="ko-KR" altLang="en-US" sz="2400" b="1" dirty="0">
              <a:solidFill>
                <a:schemeClr val="bg1"/>
              </a:solidFill>
              <a:latin typeface="Calibri" pitchFamily="34" charset="0"/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7B86E16-84B8-48D0-A337-A9651389CC7F}"/>
              </a:ext>
            </a:extLst>
          </p:cNvPr>
          <p:cNvSpPr txBox="1"/>
          <p:nvPr/>
        </p:nvSpPr>
        <p:spPr>
          <a:xfrm>
            <a:off x="7767280" y="3721619"/>
            <a:ext cx="33647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A0127611-E1CE-4889-8DD8-76A1987F2212}"/>
              </a:ext>
            </a:extLst>
          </p:cNvPr>
          <p:cNvSpPr txBox="1"/>
          <p:nvPr/>
        </p:nvSpPr>
        <p:spPr>
          <a:xfrm>
            <a:off x="6566150" y="4578492"/>
            <a:ext cx="4718574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نمونه:</a:t>
            </a: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8827605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 Placeholder 10">
            <a:extLst>
              <a:ext uri="{FF2B5EF4-FFF2-40B4-BE49-F238E27FC236}">
                <a16:creationId xmlns:a16="http://schemas.microsoft.com/office/drawing/2014/main" id="{F0849E06-6362-437E-80C7-A924B985ED17}"/>
              </a:ext>
            </a:extLst>
          </p:cNvPr>
          <p:cNvSpPr txBox="1">
            <a:spLocks/>
          </p:cNvSpPr>
          <p:nvPr/>
        </p:nvSpPr>
        <p:spPr>
          <a:xfrm>
            <a:off x="8054227" y="437760"/>
            <a:ext cx="3092411" cy="147406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r">
              <a:lnSpc>
                <a:spcPct val="110000"/>
              </a:lnSpc>
              <a:buNone/>
            </a:pPr>
            <a:r>
              <a:rPr lang="fa-IR" altLang="ko-KR" sz="2800" b="1" dirty="0">
                <a:solidFill>
                  <a:schemeClr val="accent1"/>
                </a:solidFill>
                <a:latin typeface="+mj-lt"/>
                <a:cs typeface="B Nazanin" panose="00000700000000000000" pitchFamily="2" charset="-78"/>
              </a:rPr>
              <a:t>نمونه کارها ساده  </a:t>
            </a:r>
          </a:p>
          <a:p>
            <a:pPr marL="0" indent="0" algn="r">
              <a:lnSpc>
                <a:spcPct val="110000"/>
              </a:lnSpc>
              <a:buNone/>
            </a:pPr>
            <a:r>
              <a:rPr lang="fa-IR" altLang="ko-KR" sz="2800" b="1" dirty="0">
                <a:latin typeface="+mj-lt"/>
                <a:cs typeface="B Nazanin" panose="00000700000000000000" pitchFamily="2" charset="-78"/>
              </a:rPr>
              <a:t>ارائه </a:t>
            </a:r>
          </a:p>
          <a:p>
            <a:pPr marL="0" indent="0" algn="r">
              <a:lnSpc>
                <a:spcPct val="110000"/>
              </a:lnSpc>
              <a:buNone/>
            </a:pPr>
            <a:r>
              <a:rPr lang="fa-IR" altLang="ko-KR" sz="2800" b="1" dirty="0">
                <a:latin typeface="+mj-lt"/>
                <a:cs typeface="B Nazanin" panose="00000700000000000000" pitchFamily="2" charset="-78"/>
              </a:rPr>
              <a:t> طراحی شده</a:t>
            </a:r>
            <a:endParaRPr lang="en-US" altLang="ko-KR" sz="2800" b="1" dirty="0"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B97D1B3-E082-46DF-882C-77174F7A5CDD}"/>
              </a:ext>
            </a:extLst>
          </p:cNvPr>
          <p:cNvSpPr txBox="1"/>
          <p:nvPr/>
        </p:nvSpPr>
        <p:spPr>
          <a:xfrm>
            <a:off x="7672199" y="2338691"/>
            <a:ext cx="3474438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B08D1B7-B29B-4F7E-B27A-B123FE63DCCB}"/>
              </a:ext>
            </a:extLst>
          </p:cNvPr>
          <p:cNvSpPr txBox="1"/>
          <p:nvPr/>
        </p:nvSpPr>
        <p:spPr>
          <a:xfrm>
            <a:off x="8054227" y="3346106"/>
            <a:ext cx="309873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B9F6C18B-45B0-4495-9CFA-8524006DA0B7}"/>
              </a:ext>
            </a:extLst>
          </p:cNvPr>
          <p:cNvSpPr txBox="1"/>
          <p:nvPr/>
        </p:nvSpPr>
        <p:spPr>
          <a:xfrm>
            <a:off x="658399" y="470349"/>
            <a:ext cx="608423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3" name="Group 17">
            <a:extLst>
              <a:ext uri="{FF2B5EF4-FFF2-40B4-BE49-F238E27FC236}">
                <a16:creationId xmlns:a16="http://schemas.microsoft.com/office/drawing/2014/main" id="{57BAA097-B940-4753-BD8F-7ACB7D1B5492}"/>
              </a:ext>
            </a:extLst>
          </p:cNvPr>
          <p:cNvGrpSpPr/>
          <p:nvPr/>
        </p:nvGrpSpPr>
        <p:grpSpPr>
          <a:xfrm>
            <a:off x="10010363" y="1938883"/>
            <a:ext cx="1080120" cy="116632"/>
            <a:chOff x="4031940" y="0"/>
            <a:chExt cx="1080120" cy="116632"/>
          </a:xfrm>
        </p:grpSpPr>
        <p:sp>
          <p:nvSpPr>
            <p:cNvPr id="24" name="Rectangle 18">
              <a:extLst>
                <a:ext uri="{FF2B5EF4-FFF2-40B4-BE49-F238E27FC236}">
                  <a16:creationId xmlns:a16="http://schemas.microsoft.com/office/drawing/2014/main" id="{273FBA52-0943-437C-BF78-238EB28A824A}"/>
                </a:ext>
              </a:extLst>
            </p:cNvPr>
            <p:cNvSpPr/>
            <p:nvPr userDrawn="1"/>
          </p:nvSpPr>
          <p:spPr>
            <a:xfrm>
              <a:off x="4031940" y="0"/>
              <a:ext cx="1080120" cy="116632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5" name="Rectangle 19">
              <a:extLst>
                <a:ext uri="{FF2B5EF4-FFF2-40B4-BE49-F238E27FC236}">
                  <a16:creationId xmlns:a16="http://schemas.microsoft.com/office/drawing/2014/main" id="{666DE64B-2001-45A7-9985-96D7E9ED48B2}"/>
                </a:ext>
              </a:extLst>
            </p:cNvPr>
            <p:cNvSpPr/>
            <p:nvPr userDrawn="1"/>
          </p:nvSpPr>
          <p:spPr>
            <a:xfrm>
              <a:off x="4572000" y="0"/>
              <a:ext cx="540000" cy="11663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4AC4BB32-B94B-2585-62B6-CB0057FCBA9D}"/>
              </a:ext>
            </a:extLst>
          </p:cNvPr>
          <p:cNvPicPr>
            <a:picLocks noGrp="1" noChangeAspect="1"/>
          </p:cNvPicPr>
          <p:nvPr>
            <p:ph type="pic" idx="13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75876C70-6EB8-AF79-0637-D0F0F0223940}"/>
              </a:ext>
            </a:extLst>
          </p:cNvPr>
          <p:cNvPicPr>
            <a:picLocks noGrp="1" noChangeAspect="1"/>
          </p:cNvPicPr>
          <p:nvPr>
            <p:ph type="pic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40447941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91" name="Straight Arrow Connector 5">
            <a:extLst>
              <a:ext uri="{FF2B5EF4-FFF2-40B4-BE49-F238E27FC236}">
                <a16:creationId xmlns:a16="http://schemas.microsoft.com/office/drawing/2014/main" id="{62BAE96C-5D46-499F-85DD-DD4A044FACB5}"/>
              </a:ext>
            </a:extLst>
          </p:cNvPr>
          <p:cNvCxnSpPr>
            <a:cxnSpLocks/>
          </p:cNvCxnSpPr>
          <p:nvPr/>
        </p:nvCxnSpPr>
        <p:spPr>
          <a:xfrm>
            <a:off x="954460" y="3711392"/>
            <a:ext cx="10389815" cy="0"/>
          </a:xfrm>
          <a:prstGeom prst="straightConnector1">
            <a:avLst/>
          </a:prstGeom>
          <a:ln w="38100" cmpd="sng">
            <a:solidFill>
              <a:schemeClr val="accent3"/>
            </a:solidFill>
            <a:prstDash val="solid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92" name="Group 6">
            <a:extLst>
              <a:ext uri="{FF2B5EF4-FFF2-40B4-BE49-F238E27FC236}">
                <a16:creationId xmlns:a16="http://schemas.microsoft.com/office/drawing/2014/main" id="{D903A86E-DD79-4AEE-A582-3AAAAAFB9ED6}"/>
              </a:ext>
            </a:extLst>
          </p:cNvPr>
          <p:cNvGrpSpPr/>
          <p:nvPr/>
        </p:nvGrpSpPr>
        <p:grpSpPr>
          <a:xfrm>
            <a:off x="3598078" y="4002670"/>
            <a:ext cx="816317" cy="1630792"/>
            <a:chOff x="2123728" y="1798208"/>
            <a:chExt cx="816317" cy="1630792"/>
          </a:xfrm>
        </p:grpSpPr>
        <p:sp>
          <p:nvSpPr>
            <p:cNvPr id="93" name="Frame 7">
              <a:extLst>
                <a:ext uri="{FF2B5EF4-FFF2-40B4-BE49-F238E27FC236}">
                  <a16:creationId xmlns:a16="http://schemas.microsoft.com/office/drawing/2014/main" id="{FF68433A-1561-469B-9F3D-8A8E4FF9C52B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" name="Up Arrow 8">
              <a:extLst>
                <a:ext uri="{FF2B5EF4-FFF2-40B4-BE49-F238E27FC236}">
                  <a16:creationId xmlns:a16="http://schemas.microsoft.com/office/drawing/2014/main" id="{BEB9F658-F25A-4523-88D3-C2F36F26D22C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" name="Text Placeholder 12">
              <a:extLst>
                <a:ext uri="{FF2B5EF4-FFF2-40B4-BE49-F238E27FC236}">
                  <a16:creationId xmlns:a16="http://schemas.microsoft.com/office/drawing/2014/main" id="{B4C4A4D7-5389-41BC-934A-0E95A5F1336F}"/>
                </a:ext>
              </a:extLst>
            </p:cNvPr>
            <p:cNvSpPr txBox="1">
              <a:spLocks/>
            </p:cNvSpPr>
            <p:nvPr/>
          </p:nvSpPr>
          <p:spPr>
            <a:xfrm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2016</a:t>
              </a:r>
            </a:p>
          </p:txBody>
        </p:sp>
      </p:grpSp>
      <p:grpSp>
        <p:nvGrpSpPr>
          <p:cNvPr id="96" name="Group 10">
            <a:extLst>
              <a:ext uri="{FF2B5EF4-FFF2-40B4-BE49-F238E27FC236}">
                <a16:creationId xmlns:a16="http://schemas.microsoft.com/office/drawing/2014/main" id="{5A037482-9AB3-4E15-92BB-C1AF8FF012A5}"/>
              </a:ext>
            </a:extLst>
          </p:cNvPr>
          <p:cNvGrpSpPr/>
          <p:nvPr/>
        </p:nvGrpSpPr>
        <p:grpSpPr>
          <a:xfrm>
            <a:off x="885825" y="4080911"/>
            <a:ext cx="2047248" cy="1107996"/>
            <a:chOff x="668087" y="4221088"/>
            <a:chExt cx="1549271" cy="1107996"/>
          </a:xfrm>
        </p:grpSpPr>
        <p:sp>
          <p:nvSpPr>
            <p:cNvPr id="97" name="TextBox 96">
              <a:extLst>
                <a:ext uri="{FF2B5EF4-FFF2-40B4-BE49-F238E27FC236}">
                  <a16:creationId xmlns:a16="http://schemas.microsoft.com/office/drawing/2014/main" id="{9F110F15-F837-42D5-99AC-0FEB05DB2AD6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" name="TextBox 97">
              <a:extLst>
                <a:ext uri="{FF2B5EF4-FFF2-40B4-BE49-F238E27FC236}">
                  <a16:creationId xmlns:a16="http://schemas.microsoft.com/office/drawing/2014/main" id="{BAD8B6BE-1E26-4C60-AA69-D2C0B3774605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" name="Group 13">
            <a:extLst>
              <a:ext uri="{FF2B5EF4-FFF2-40B4-BE49-F238E27FC236}">
                <a16:creationId xmlns:a16="http://schemas.microsoft.com/office/drawing/2014/main" id="{F9B38012-BB0E-4A7C-B522-475654FB3615}"/>
              </a:ext>
            </a:extLst>
          </p:cNvPr>
          <p:cNvGrpSpPr/>
          <p:nvPr/>
        </p:nvGrpSpPr>
        <p:grpSpPr>
          <a:xfrm>
            <a:off x="9272978" y="4080911"/>
            <a:ext cx="2047248" cy="1107996"/>
            <a:chOff x="668087" y="4221088"/>
            <a:chExt cx="1549271" cy="1107996"/>
          </a:xfrm>
        </p:grpSpPr>
        <p:sp>
          <p:nvSpPr>
            <p:cNvPr id="100" name="TextBox 99">
              <a:extLst>
                <a:ext uri="{FF2B5EF4-FFF2-40B4-BE49-F238E27FC236}">
                  <a16:creationId xmlns:a16="http://schemas.microsoft.com/office/drawing/2014/main" id="{CC037F5B-9DDD-4BD5-A192-1BC329EFAD70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" name="TextBox 100">
              <a:extLst>
                <a:ext uri="{FF2B5EF4-FFF2-40B4-BE49-F238E27FC236}">
                  <a16:creationId xmlns:a16="http://schemas.microsoft.com/office/drawing/2014/main" id="{C41E0ABE-03BB-41F1-80B5-56626C478195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" name="Group 16">
            <a:extLst>
              <a:ext uri="{FF2B5EF4-FFF2-40B4-BE49-F238E27FC236}">
                <a16:creationId xmlns:a16="http://schemas.microsoft.com/office/drawing/2014/main" id="{E912B462-C019-4B3F-97C6-8671D6F60799}"/>
              </a:ext>
            </a:extLst>
          </p:cNvPr>
          <p:cNvGrpSpPr/>
          <p:nvPr/>
        </p:nvGrpSpPr>
        <p:grpSpPr>
          <a:xfrm>
            <a:off x="2982613" y="1867517"/>
            <a:ext cx="2047248" cy="1107996"/>
            <a:chOff x="668087" y="4221088"/>
            <a:chExt cx="1549271" cy="1107996"/>
          </a:xfrm>
        </p:grpSpPr>
        <p:sp>
          <p:nvSpPr>
            <p:cNvPr id="103" name="TextBox 102">
              <a:extLst>
                <a:ext uri="{FF2B5EF4-FFF2-40B4-BE49-F238E27FC236}">
                  <a16:creationId xmlns:a16="http://schemas.microsoft.com/office/drawing/2014/main" id="{3FF14138-F0D4-4B49-89D3-0A6284826C78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" name="TextBox 103">
              <a:extLst>
                <a:ext uri="{FF2B5EF4-FFF2-40B4-BE49-F238E27FC236}">
                  <a16:creationId xmlns:a16="http://schemas.microsoft.com/office/drawing/2014/main" id="{4E4B7B40-E003-4992-BB1F-4B9F08A73D1F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" name="Group 19">
            <a:extLst>
              <a:ext uri="{FF2B5EF4-FFF2-40B4-BE49-F238E27FC236}">
                <a16:creationId xmlns:a16="http://schemas.microsoft.com/office/drawing/2014/main" id="{734842EB-C3AC-47DF-9DC8-052BC0116040}"/>
              </a:ext>
            </a:extLst>
          </p:cNvPr>
          <p:cNvGrpSpPr/>
          <p:nvPr/>
        </p:nvGrpSpPr>
        <p:grpSpPr>
          <a:xfrm>
            <a:off x="7176189" y="1867517"/>
            <a:ext cx="2047248" cy="1107996"/>
            <a:chOff x="668087" y="4221088"/>
            <a:chExt cx="1549271" cy="1107996"/>
          </a:xfrm>
        </p:grpSpPr>
        <p:sp>
          <p:nvSpPr>
            <p:cNvPr id="106" name="TextBox 105">
              <a:extLst>
                <a:ext uri="{FF2B5EF4-FFF2-40B4-BE49-F238E27FC236}">
                  <a16:creationId xmlns:a16="http://schemas.microsoft.com/office/drawing/2014/main" id="{FADDB3B6-200F-49D4-A326-FD81B9321551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" name="TextBox 106">
              <a:extLst>
                <a:ext uri="{FF2B5EF4-FFF2-40B4-BE49-F238E27FC236}">
                  <a16:creationId xmlns:a16="http://schemas.microsoft.com/office/drawing/2014/main" id="{9D777232-92CB-45A5-A4A4-C7639D3E5069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" name="Group 22">
            <a:extLst>
              <a:ext uri="{FF2B5EF4-FFF2-40B4-BE49-F238E27FC236}">
                <a16:creationId xmlns:a16="http://schemas.microsoft.com/office/drawing/2014/main" id="{C58E6F92-1D17-44F2-BF42-F1687BCBA539}"/>
              </a:ext>
            </a:extLst>
          </p:cNvPr>
          <p:cNvGrpSpPr/>
          <p:nvPr/>
        </p:nvGrpSpPr>
        <p:grpSpPr>
          <a:xfrm>
            <a:off x="5079401" y="4080911"/>
            <a:ext cx="2047248" cy="1107996"/>
            <a:chOff x="668087" y="4221088"/>
            <a:chExt cx="1549271" cy="1107996"/>
          </a:xfrm>
        </p:grpSpPr>
        <p:sp>
          <p:nvSpPr>
            <p:cNvPr id="109" name="TextBox 108">
              <a:extLst>
                <a:ext uri="{FF2B5EF4-FFF2-40B4-BE49-F238E27FC236}">
                  <a16:creationId xmlns:a16="http://schemas.microsoft.com/office/drawing/2014/main" id="{D974A5B3-111A-473B-99D0-D8E37AF3152C}"/>
                </a:ext>
              </a:extLst>
            </p:cNvPr>
            <p:cNvSpPr txBox="1"/>
            <p:nvPr/>
          </p:nvSpPr>
          <p:spPr>
            <a:xfrm>
              <a:off x="672238" y="4498087"/>
              <a:ext cx="154096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" name="TextBox 109">
              <a:extLst>
                <a:ext uri="{FF2B5EF4-FFF2-40B4-BE49-F238E27FC236}">
                  <a16:creationId xmlns:a16="http://schemas.microsoft.com/office/drawing/2014/main" id="{FC19D1C8-70F9-40EA-BD14-5A15351FD337}"/>
                </a:ext>
              </a:extLst>
            </p:cNvPr>
            <p:cNvSpPr txBox="1"/>
            <p:nvPr/>
          </p:nvSpPr>
          <p:spPr>
            <a:xfrm>
              <a:off x="668087" y="4221088"/>
              <a:ext cx="1549271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" name="Group 25">
            <a:extLst>
              <a:ext uri="{FF2B5EF4-FFF2-40B4-BE49-F238E27FC236}">
                <a16:creationId xmlns:a16="http://schemas.microsoft.com/office/drawing/2014/main" id="{15EFEBC2-0668-4BA4-8AA4-0D7A5378FC82}"/>
              </a:ext>
            </a:extLst>
          </p:cNvPr>
          <p:cNvGrpSpPr/>
          <p:nvPr/>
        </p:nvGrpSpPr>
        <p:grpSpPr>
          <a:xfrm>
            <a:off x="7791656" y="4002670"/>
            <a:ext cx="816317" cy="1630792"/>
            <a:chOff x="2123728" y="1798208"/>
            <a:chExt cx="816317" cy="1630792"/>
          </a:xfrm>
        </p:grpSpPr>
        <p:sp>
          <p:nvSpPr>
            <p:cNvPr id="112" name="Frame 26">
              <a:extLst>
                <a:ext uri="{FF2B5EF4-FFF2-40B4-BE49-F238E27FC236}">
                  <a16:creationId xmlns:a16="http://schemas.microsoft.com/office/drawing/2014/main" id="{899AE077-11F8-4543-8DCD-18BDD5E51C91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" name="Up Arrow 27">
              <a:extLst>
                <a:ext uri="{FF2B5EF4-FFF2-40B4-BE49-F238E27FC236}">
                  <a16:creationId xmlns:a16="http://schemas.microsoft.com/office/drawing/2014/main" id="{9D23D42F-AE94-40EE-9FAB-7C117377E14F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" name="Text Placeholder 12">
              <a:extLst>
                <a:ext uri="{FF2B5EF4-FFF2-40B4-BE49-F238E27FC236}">
                  <a16:creationId xmlns:a16="http://schemas.microsoft.com/office/drawing/2014/main" id="{54B9A115-982E-4CDB-94CB-D042DE0E6267}"/>
                </a:ext>
              </a:extLst>
            </p:cNvPr>
            <p:cNvSpPr txBox="1">
              <a:spLocks/>
            </p:cNvSpPr>
            <p:nvPr/>
          </p:nvSpPr>
          <p:spPr>
            <a:xfrm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2018</a:t>
              </a:r>
            </a:p>
          </p:txBody>
        </p:sp>
      </p:grpSp>
      <p:grpSp>
        <p:nvGrpSpPr>
          <p:cNvPr id="115" name="Group 29">
            <a:extLst>
              <a:ext uri="{FF2B5EF4-FFF2-40B4-BE49-F238E27FC236}">
                <a16:creationId xmlns:a16="http://schemas.microsoft.com/office/drawing/2014/main" id="{98856251-D7E1-4D50-966A-AD91806DEFA2}"/>
              </a:ext>
            </a:extLst>
          </p:cNvPr>
          <p:cNvGrpSpPr/>
          <p:nvPr/>
        </p:nvGrpSpPr>
        <p:grpSpPr>
          <a:xfrm rot="10800000">
            <a:off x="1501289" y="1786886"/>
            <a:ext cx="816317" cy="1630792"/>
            <a:chOff x="2123728" y="1798208"/>
            <a:chExt cx="816317" cy="1630792"/>
          </a:xfrm>
        </p:grpSpPr>
        <p:sp>
          <p:nvSpPr>
            <p:cNvPr id="116" name="Frame 30">
              <a:extLst>
                <a:ext uri="{FF2B5EF4-FFF2-40B4-BE49-F238E27FC236}">
                  <a16:creationId xmlns:a16="http://schemas.microsoft.com/office/drawing/2014/main" id="{A7FA8148-2F96-4578-B8C1-28088059184A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" name="Up Arrow 31">
              <a:extLst>
                <a:ext uri="{FF2B5EF4-FFF2-40B4-BE49-F238E27FC236}">
                  <a16:creationId xmlns:a16="http://schemas.microsoft.com/office/drawing/2014/main" id="{CDD9FA25-935F-4D63-A6B5-2B1696084CB8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" name="Text Placeholder 12">
              <a:extLst>
                <a:ext uri="{FF2B5EF4-FFF2-40B4-BE49-F238E27FC236}">
                  <a16:creationId xmlns:a16="http://schemas.microsoft.com/office/drawing/2014/main" id="{E16C2133-20A6-48AE-8FBF-02A2EAD22080}"/>
                </a:ext>
              </a:extLst>
            </p:cNvPr>
            <p:cNvSpPr txBox="1">
              <a:spLocks/>
            </p:cNvSpPr>
            <p:nvPr/>
          </p:nvSpPr>
          <p:spPr>
            <a:xfrm rot="10800000"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2015</a:t>
              </a:r>
            </a:p>
          </p:txBody>
        </p:sp>
      </p:grpSp>
      <p:grpSp>
        <p:nvGrpSpPr>
          <p:cNvPr id="119" name="Group 33">
            <a:extLst>
              <a:ext uri="{FF2B5EF4-FFF2-40B4-BE49-F238E27FC236}">
                <a16:creationId xmlns:a16="http://schemas.microsoft.com/office/drawing/2014/main" id="{F3FB9B9F-384E-4481-8E32-A3643686C588}"/>
              </a:ext>
            </a:extLst>
          </p:cNvPr>
          <p:cNvGrpSpPr/>
          <p:nvPr/>
        </p:nvGrpSpPr>
        <p:grpSpPr>
          <a:xfrm rot="10800000">
            <a:off x="5694867" y="1786886"/>
            <a:ext cx="816317" cy="1630792"/>
            <a:chOff x="2123728" y="1798208"/>
            <a:chExt cx="816317" cy="1630792"/>
          </a:xfrm>
        </p:grpSpPr>
        <p:sp>
          <p:nvSpPr>
            <p:cNvPr id="120" name="Frame 34">
              <a:extLst>
                <a:ext uri="{FF2B5EF4-FFF2-40B4-BE49-F238E27FC236}">
                  <a16:creationId xmlns:a16="http://schemas.microsoft.com/office/drawing/2014/main" id="{F371470B-721D-42B3-987C-3FA313714D83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" name="Up Arrow 35">
              <a:extLst>
                <a:ext uri="{FF2B5EF4-FFF2-40B4-BE49-F238E27FC236}">
                  <a16:creationId xmlns:a16="http://schemas.microsoft.com/office/drawing/2014/main" id="{F123493B-ACFC-41EE-B871-224BC6D03AFF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" name="Text Placeholder 12">
              <a:extLst>
                <a:ext uri="{FF2B5EF4-FFF2-40B4-BE49-F238E27FC236}">
                  <a16:creationId xmlns:a16="http://schemas.microsoft.com/office/drawing/2014/main" id="{02A4A3B5-F49B-4577-ABC9-86A91DD1BB15}"/>
                </a:ext>
              </a:extLst>
            </p:cNvPr>
            <p:cNvSpPr txBox="1">
              <a:spLocks/>
            </p:cNvSpPr>
            <p:nvPr/>
          </p:nvSpPr>
          <p:spPr>
            <a:xfrm rot="10800000"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2017</a:t>
              </a:r>
            </a:p>
          </p:txBody>
        </p:sp>
      </p:grpSp>
      <p:grpSp>
        <p:nvGrpSpPr>
          <p:cNvPr id="123" name="Group 37">
            <a:extLst>
              <a:ext uri="{FF2B5EF4-FFF2-40B4-BE49-F238E27FC236}">
                <a16:creationId xmlns:a16="http://schemas.microsoft.com/office/drawing/2014/main" id="{8DDFAB63-FE83-45D4-A95E-284780B74770}"/>
              </a:ext>
            </a:extLst>
          </p:cNvPr>
          <p:cNvGrpSpPr/>
          <p:nvPr/>
        </p:nvGrpSpPr>
        <p:grpSpPr>
          <a:xfrm rot="10800000">
            <a:off x="9888444" y="1786886"/>
            <a:ext cx="816317" cy="1630792"/>
            <a:chOff x="2123728" y="1798208"/>
            <a:chExt cx="816317" cy="1630792"/>
          </a:xfrm>
        </p:grpSpPr>
        <p:sp>
          <p:nvSpPr>
            <p:cNvPr id="124" name="Frame 38">
              <a:extLst>
                <a:ext uri="{FF2B5EF4-FFF2-40B4-BE49-F238E27FC236}">
                  <a16:creationId xmlns:a16="http://schemas.microsoft.com/office/drawing/2014/main" id="{7C491328-D478-4E7D-9B74-257D12F9D348}"/>
                </a:ext>
              </a:extLst>
            </p:cNvPr>
            <p:cNvSpPr/>
            <p:nvPr/>
          </p:nvSpPr>
          <p:spPr>
            <a:xfrm>
              <a:off x="2123728" y="2612683"/>
              <a:ext cx="816317" cy="816317"/>
            </a:xfrm>
            <a:prstGeom prst="fram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" name="Up Arrow 39">
              <a:extLst>
                <a:ext uri="{FF2B5EF4-FFF2-40B4-BE49-F238E27FC236}">
                  <a16:creationId xmlns:a16="http://schemas.microsoft.com/office/drawing/2014/main" id="{3E75C847-BF5E-4ABE-8B4D-2FACCBDB7FBF}"/>
                </a:ext>
              </a:extLst>
            </p:cNvPr>
            <p:cNvSpPr/>
            <p:nvPr/>
          </p:nvSpPr>
          <p:spPr>
            <a:xfrm>
              <a:off x="2289570" y="1798208"/>
              <a:ext cx="484632" cy="816317"/>
            </a:xfrm>
            <a:prstGeom prst="upArrow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" name="Text Placeholder 12">
              <a:extLst>
                <a:ext uri="{FF2B5EF4-FFF2-40B4-BE49-F238E27FC236}">
                  <a16:creationId xmlns:a16="http://schemas.microsoft.com/office/drawing/2014/main" id="{6109D4B9-D1E5-471A-9E32-5CE34EE0CB07}"/>
                </a:ext>
              </a:extLst>
            </p:cNvPr>
            <p:cNvSpPr txBox="1">
              <a:spLocks/>
            </p:cNvSpPr>
            <p:nvPr/>
          </p:nvSpPr>
          <p:spPr>
            <a:xfrm rot="10800000">
              <a:off x="2135462" y="2791287"/>
              <a:ext cx="792848" cy="459108"/>
            </a:xfrm>
            <a:prstGeom prst="rect">
              <a:avLst/>
            </a:prstGeom>
          </p:spPr>
          <p:txBody>
            <a:bodyPr lIns="0" tIns="0" rIns="0" bIns="0" anchor="ctr"/>
            <a:lstStyle>
              <a:lvl1pPr marL="0" indent="0" algn="l" defTabSz="914400" rtl="0" eaLnBrk="1" latinLnBrk="0" hangingPunct="1">
                <a:spcBef>
                  <a:spcPct val="20000"/>
                </a:spcBef>
                <a:buFontTx/>
                <a:buNone/>
                <a:defRPr sz="3200" b="1" kern="1200">
                  <a:solidFill>
                    <a:schemeClr val="tx1">
                      <a:lumMod val="75000"/>
                      <a:lumOff val="25000"/>
                    </a:schemeClr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0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r>
                <a:rPr lang="en-US" sz="1800" dirty="0">
                  <a:cs typeface="B Nazanin" panose="00000700000000000000" pitchFamily="2" charset="-78"/>
                </a:rPr>
                <a:t>2019</a:t>
              </a:r>
            </a:p>
          </p:txBody>
        </p:sp>
      </p:grpSp>
      <p:grpSp>
        <p:nvGrpSpPr>
          <p:cNvPr id="127" name="Group 41">
            <a:extLst>
              <a:ext uri="{FF2B5EF4-FFF2-40B4-BE49-F238E27FC236}">
                <a16:creationId xmlns:a16="http://schemas.microsoft.com/office/drawing/2014/main" id="{9D866F5C-39DD-43C4-9839-0B7FC16E1B0D}"/>
              </a:ext>
            </a:extLst>
          </p:cNvPr>
          <p:cNvGrpSpPr/>
          <p:nvPr/>
        </p:nvGrpSpPr>
        <p:grpSpPr>
          <a:xfrm>
            <a:off x="1747675" y="3556653"/>
            <a:ext cx="323544" cy="323544"/>
            <a:chOff x="1979712" y="4177631"/>
            <a:chExt cx="323544" cy="323544"/>
          </a:xfrm>
        </p:grpSpPr>
        <p:sp>
          <p:nvSpPr>
            <p:cNvPr id="128" name="Oval 42">
              <a:extLst>
                <a:ext uri="{FF2B5EF4-FFF2-40B4-BE49-F238E27FC236}">
                  <a16:creationId xmlns:a16="http://schemas.microsoft.com/office/drawing/2014/main" id="{275DE58A-6524-4464-A0E2-7490C7CFEC15}"/>
                </a:ext>
              </a:extLst>
            </p:cNvPr>
            <p:cNvSpPr/>
            <p:nvPr/>
          </p:nvSpPr>
          <p:spPr>
            <a:xfrm>
              <a:off x="1979712" y="4177631"/>
              <a:ext cx="323544" cy="323544"/>
            </a:xfrm>
            <a:prstGeom prst="ellipse">
              <a:avLst/>
            </a:prstGeom>
            <a:solidFill>
              <a:schemeClr val="accent6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" name="Oval 43">
              <a:extLst>
                <a:ext uri="{FF2B5EF4-FFF2-40B4-BE49-F238E27FC236}">
                  <a16:creationId xmlns:a16="http://schemas.microsoft.com/office/drawing/2014/main" id="{30E958C2-D07D-4B13-9C67-3A7E02614255}"/>
                </a:ext>
              </a:extLst>
            </p:cNvPr>
            <p:cNvSpPr/>
            <p:nvPr/>
          </p:nvSpPr>
          <p:spPr>
            <a:xfrm>
              <a:off x="2051484" y="4249403"/>
              <a:ext cx="180000" cy="1800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" name="Group 44">
            <a:extLst>
              <a:ext uri="{FF2B5EF4-FFF2-40B4-BE49-F238E27FC236}">
                <a16:creationId xmlns:a16="http://schemas.microsoft.com/office/drawing/2014/main" id="{056EEEA6-57CD-4AFB-A519-F198BCA8B77E}"/>
              </a:ext>
            </a:extLst>
          </p:cNvPr>
          <p:cNvGrpSpPr/>
          <p:nvPr/>
        </p:nvGrpSpPr>
        <p:grpSpPr>
          <a:xfrm>
            <a:off x="3839632" y="3556653"/>
            <a:ext cx="323544" cy="323544"/>
            <a:chOff x="1979712" y="4177631"/>
            <a:chExt cx="323544" cy="323544"/>
          </a:xfrm>
          <a:solidFill>
            <a:schemeClr val="bg1">
              <a:lumMod val="65000"/>
            </a:schemeClr>
          </a:solidFill>
        </p:grpSpPr>
        <p:sp>
          <p:nvSpPr>
            <p:cNvPr id="131" name="Oval 45">
              <a:extLst>
                <a:ext uri="{FF2B5EF4-FFF2-40B4-BE49-F238E27FC236}">
                  <a16:creationId xmlns:a16="http://schemas.microsoft.com/office/drawing/2014/main" id="{D874680E-4F75-45C0-AA06-D98437A5FA76}"/>
                </a:ext>
              </a:extLst>
            </p:cNvPr>
            <p:cNvSpPr/>
            <p:nvPr/>
          </p:nvSpPr>
          <p:spPr>
            <a:xfrm>
              <a:off x="1979712" y="4177631"/>
              <a:ext cx="323544" cy="323544"/>
            </a:xfrm>
            <a:prstGeom prst="ellipse">
              <a:avLst/>
            </a:prstGeom>
            <a:solidFill>
              <a:schemeClr val="accent1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" name="Oval 46">
              <a:extLst>
                <a:ext uri="{FF2B5EF4-FFF2-40B4-BE49-F238E27FC236}">
                  <a16:creationId xmlns:a16="http://schemas.microsoft.com/office/drawing/2014/main" id="{A6F0C1F8-C0E9-4601-8783-9B42418C8BE6}"/>
                </a:ext>
              </a:extLst>
            </p:cNvPr>
            <p:cNvSpPr/>
            <p:nvPr/>
          </p:nvSpPr>
          <p:spPr>
            <a:xfrm>
              <a:off x="2051484" y="4249403"/>
              <a:ext cx="180000" cy="1800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" name="Group 47">
            <a:extLst>
              <a:ext uri="{FF2B5EF4-FFF2-40B4-BE49-F238E27FC236}">
                <a16:creationId xmlns:a16="http://schemas.microsoft.com/office/drawing/2014/main" id="{F888B454-CD22-4356-A31A-1C414367E82C}"/>
              </a:ext>
            </a:extLst>
          </p:cNvPr>
          <p:cNvGrpSpPr/>
          <p:nvPr/>
        </p:nvGrpSpPr>
        <p:grpSpPr>
          <a:xfrm>
            <a:off x="5931589" y="3547959"/>
            <a:ext cx="323544" cy="323544"/>
            <a:chOff x="1979712" y="4177631"/>
            <a:chExt cx="323544" cy="323544"/>
          </a:xfrm>
        </p:grpSpPr>
        <p:sp>
          <p:nvSpPr>
            <p:cNvPr id="134" name="Oval 48">
              <a:extLst>
                <a:ext uri="{FF2B5EF4-FFF2-40B4-BE49-F238E27FC236}">
                  <a16:creationId xmlns:a16="http://schemas.microsoft.com/office/drawing/2014/main" id="{5D35BE52-5446-4C51-9098-81BF3A31226F}"/>
                </a:ext>
              </a:extLst>
            </p:cNvPr>
            <p:cNvSpPr/>
            <p:nvPr/>
          </p:nvSpPr>
          <p:spPr>
            <a:xfrm>
              <a:off x="1979712" y="4177631"/>
              <a:ext cx="323544" cy="323544"/>
            </a:xfrm>
            <a:prstGeom prst="ellipse">
              <a:avLst/>
            </a:prstGeom>
            <a:solidFill>
              <a:schemeClr val="accent2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" name="Oval 49">
              <a:extLst>
                <a:ext uri="{FF2B5EF4-FFF2-40B4-BE49-F238E27FC236}">
                  <a16:creationId xmlns:a16="http://schemas.microsoft.com/office/drawing/2014/main" id="{43E2298F-3394-44BF-9D19-F18EC9549203}"/>
                </a:ext>
              </a:extLst>
            </p:cNvPr>
            <p:cNvSpPr/>
            <p:nvPr/>
          </p:nvSpPr>
          <p:spPr>
            <a:xfrm>
              <a:off x="2051484" y="4249403"/>
              <a:ext cx="180000" cy="1800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" name="Group 50">
            <a:extLst>
              <a:ext uri="{FF2B5EF4-FFF2-40B4-BE49-F238E27FC236}">
                <a16:creationId xmlns:a16="http://schemas.microsoft.com/office/drawing/2014/main" id="{D168AB04-7281-4C12-ACF7-ED203416C1E9}"/>
              </a:ext>
            </a:extLst>
          </p:cNvPr>
          <p:cNvGrpSpPr/>
          <p:nvPr/>
        </p:nvGrpSpPr>
        <p:grpSpPr>
          <a:xfrm>
            <a:off x="8023546" y="3556653"/>
            <a:ext cx="323544" cy="323544"/>
            <a:chOff x="1979712" y="4177631"/>
            <a:chExt cx="323544" cy="323544"/>
          </a:xfrm>
          <a:solidFill>
            <a:schemeClr val="bg1">
              <a:lumMod val="65000"/>
            </a:schemeClr>
          </a:solidFill>
        </p:grpSpPr>
        <p:sp>
          <p:nvSpPr>
            <p:cNvPr id="137" name="Oval 51">
              <a:extLst>
                <a:ext uri="{FF2B5EF4-FFF2-40B4-BE49-F238E27FC236}">
                  <a16:creationId xmlns:a16="http://schemas.microsoft.com/office/drawing/2014/main" id="{AC152A8D-0732-4C50-A94B-ACB20ABFFC8B}"/>
                </a:ext>
              </a:extLst>
            </p:cNvPr>
            <p:cNvSpPr/>
            <p:nvPr/>
          </p:nvSpPr>
          <p:spPr>
            <a:xfrm>
              <a:off x="1979712" y="4177631"/>
              <a:ext cx="323544" cy="323544"/>
            </a:xfrm>
            <a:prstGeom prst="ellipse">
              <a:avLst/>
            </a:prstGeom>
            <a:solidFill>
              <a:schemeClr val="accent3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" name="Oval 52">
              <a:extLst>
                <a:ext uri="{FF2B5EF4-FFF2-40B4-BE49-F238E27FC236}">
                  <a16:creationId xmlns:a16="http://schemas.microsoft.com/office/drawing/2014/main" id="{B8121D85-1379-468C-81E9-C242065B6624}"/>
                </a:ext>
              </a:extLst>
            </p:cNvPr>
            <p:cNvSpPr/>
            <p:nvPr/>
          </p:nvSpPr>
          <p:spPr>
            <a:xfrm>
              <a:off x="2051484" y="4249403"/>
              <a:ext cx="180000" cy="1800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" name="Group 53">
            <a:extLst>
              <a:ext uri="{FF2B5EF4-FFF2-40B4-BE49-F238E27FC236}">
                <a16:creationId xmlns:a16="http://schemas.microsoft.com/office/drawing/2014/main" id="{E07715CD-A7F5-431B-98F6-380311BC8C7E}"/>
              </a:ext>
            </a:extLst>
          </p:cNvPr>
          <p:cNvGrpSpPr/>
          <p:nvPr/>
        </p:nvGrpSpPr>
        <p:grpSpPr>
          <a:xfrm>
            <a:off x="10026602" y="3439731"/>
            <a:ext cx="540000" cy="540000"/>
            <a:chOff x="8414365" y="3093398"/>
            <a:chExt cx="540000" cy="540000"/>
          </a:xfrm>
        </p:grpSpPr>
        <p:sp>
          <p:nvSpPr>
            <p:cNvPr id="140" name="Oval 54">
              <a:extLst>
                <a:ext uri="{FF2B5EF4-FFF2-40B4-BE49-F238E27FC236}">
                  <a16:creationId xmlns:a16="http://schemas.microsoft.com/office/drawing/2014/main" id="{57C62CB5-A8F2-4843-8894-6A48783C2460}"/>
                </a:ext>
              </a:extLst>
            </p:cNvPr>
            <p:cNvSpPr/>
            <p:nvPr/>
          </p:nvSpPr>
          <p:spPr>
            <a:xfrm>
              <a:off x="8414365" y="3093398"/>
              <a:ext cx="540000" cy="540000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" name="Oval 55">
              <a:extLst>
                <a:ext uri="{FF2B5EF4-FFF2-40B4-BE49-F238E27FC236}">
                  <a16:creationId xmlns:a16="http://schemas.microsoft.com/office/drawing/2014/main" id="{43C3F4D6-0D36-481F-B6C8-7BA935EE4AC8}"/>
                </a:ext>
              </a:extLst>
            </p:cNvPr>
            <p:cNvSpPr/>
            <p:nvPr/>
          </p:nvSpPr>
          <p:spPr>
            <a:xfrm>
              <a:off x="8522593" y="3201626"/>
              <a:ext cx="323544" cy="323544"/>
            </a:xfrm>
            <a:prstGeom prst="ellipse">
              <a:avLst/>
            </a:prstGeom>
            <a:solidFill>
              <a:schemeClr val="accent4"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" name="Oval 56">
              <a:extLst>
                <a:ext uri="{FF2B5EF4-FFF2-40B4-BE49-F238E27FC236}">
                  <a16:creationId xmlns:a16="http://schemas.microsoft.com/office/drawing/2014/main" id="{0CEFE7B6-D4EF-4C80-ACCA-90ABA9B03C09}"/>
                </a:ext>
              </a:extLst>
            </p:cNvPr>
            <p:cNvSpPr/>
            <p:nvPr/>
          </p:nvSpPr>
          <p:spPr>
            <a:xfrm>
              <a:off x="8594365" y="3273398"/>
              <a:ext cx="180000" cy="1800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155258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Rectangle 28">
            <a:extLst>
              <a:ext uri="{FF2B5EF4-FFF2-40B4-BE49-F238E27FC236}">
                <a16:creationId xmlns:a16="http://schemas.microsoft.com/office/drawing/2014/main" id="{56E6563F-B4D2-4EC8-A92C-CF516871BBA1}"/>
              </a:ext>
            </a:extLst>
          </p:cNvPr>
          <p:cNvSpPr/>
          <p:nvPr/>
        </p:nvSpPr>
        <p:spPr>
          <a:xfrm>
            <a:off x="917210" y="1829197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8" name="Group 29">
            <a:extLst>
              <a:ext uri="{FF2B5EF4-FFF2-40B4-BE49-F238E27FC236}">
                <a16:creationId xmlns:a16="http://schemas.microsoft.com/office/drawing/2014/main" id="{59D637C6-CFD3-4F88-8F99-9E79834539B8}"/>
              </a:ext>
            </a:extLst>
          </p:cNvPr>
          <p:cNvGrpSpPr/>
          <p:nvPr/>
        </p:nvGrpSpPr>
        <p:grpSpPr>
          <a:xfrm>
            <a:off x="1170781" y="2713447"/>
            <a:ext cx="2727020" cy="979623"/>
            <a:chOff x="686968" y="2662255"/>
            <a:chExt cx="2203975" cy="979623"/>
          </a:xfrm>
        </p:grpSpPr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8A10D491-9617-4534-90C9-CC43EEB3D2F1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791055BB-9293-4B9A-962F-CD84FA1BE6B0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" name="Rectangle 32">
            <a:extLst>
              <a:ext uri="{FF2B5EF4-FFF2-40B4-BE49-F238E27FC236}">
                <a16:creationId xmlns:a16="http://schemas.microsoft.com/office/drawing/2014/main" id="{4FBF4B56-A78E-4F6D-9796-8BC46D95ECDB}"/>
              </a:ext>
            </a:extLst>
          </p:cNvPr>
          <p:cNvSpPr/>
          <p:nvPr/>
        </p:nvSpPr>
        <p:spPr>
          <a:xfrm>
            <a:off x="4459808" y="1829197"/>
            <a:ext cx="3234161" cy="204689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ectangle 33">
            <a:extLst>
              <a:ext uri="{FF2B5EF4-FFF2-40B4-BE49-F238E27FC236}">
                <a16:creationId xmlns:a16="http://schemas.microsoft.com/office/drawing/2014/main" id="{E8763190-9559-4541-8E8C-97A01BFD1B59}"/>
              </a:ext>
            </a:extLst>
          </p:cNvPr>
          <p:cNvSpPr/>
          <p:nvPr/>
        </p:nvSpPr>
        <p:spPr>
          <a:xfrm>
            <a:off x="8002406" y="1829197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ectangle 34">
            <a:extLst>
              <a:ext uri="{FF2B5EF4-FFF2-40B4-BE49-F238E27FC236}">
                <a16:creationId xmlns:a16="http://schemas.microsoft.com/office/drawing/2014/main" id="{249D71AD-9733-414B-BB8A-5DC8724D3D48}"/>
              </a:ext>
            </a:extLst>
          </p:cNvPr>
          <p:cNvSpPr/>
          <p:nvPr/>
        </p:nvSpPr>
        <p:spPr>
          <a:xfrm>
            <a:off x="917210" y="4007500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Rectangle 35">
            <a:extLst>
              <a:ext uri="{FF2B5EF4-FFF2-40B4-BE49-F238E27FC236}">
                <a16:creationId xmlns:a16="http://schemas.microsoft.com/office/drawing/2014/main" id="{C29AF5A0-0C9A-4A36-8962-0E1E249F5EE7}"/>
              </a:ext>
            </a:extLst>
          </p:cNvPr>
          <p:cNvSpPr/>
          <p:nvPr/>
        </p:nvSpPr>
        <p:spPr>
          <a:xfrm>
            <a:off x="4459808" y="4007500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Rectangle 36">
            <a:extLst>
              <a:ext uri="{FF2B5EF4-FFF2-40B4-BE49-F238E27FC236}">
                <a16:creationId xmlns:a16="http://schemas.microsoft.com/office/drawing/2014/main" id="{D7997F58-688C-42C1-B4F8-7B8BF6B7900C}"/>
              </a:ext>
            </a:extLst>
          </p:cNvPr>
          <p:cNvSpPr/>
          <p:nvPr/>
        </p:nvSpPr>
        <p:spPr>
          <a:xfrm>
            <a:off x="8002406" y="4007500"/>
            <a:ext cx="3234161" cy="2046895"/>
          </a:xfrm>
          <a:prstGeom prst="rect">
            <a:avLst/>
          </a:prstGeom>
          <a:solidFill>
            <a:schemeClr val="bg1"/>
          </a:solidFill>
          <a:ln w="1905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0" name="Group 37">
            <a:extLst>
              <a:ext uri="{FF2B5EF4-FFF2-40B4-BE49-F238E27FC236}">
                <a16:creationId xmlns:a16="http://schemas.microsoft.com/office/drawing/2014/main" id="{05F04C65-D8C3-48B6-BB0B-A3F31EDB2A32}"/>
              </a:ext>
            </a:extLst>
          </p:cNvPr>
          <p:cNvGrpSpPr/>
          <p:nvPr/>
        </p:nvGrpSpPr>
        <p:grpSpPr>
          <a:xfrm>
            <a:off x="4713379" y="2713447"/>
            <a:ext cx="2727020" cy="979623"/>
            <a:chOff x="686968" y="2662255"/>
            <a:chExt cx="2203975" cy="979623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B012E334-DF54-4897-9B72-10ABBC8B81A2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6F8B4DB1-97C4-4CA8-8107-E129A9217B34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40">
            <a:extLst>
              <a:ext uri="{FF2B5EF4-FFF2-40B4-BE49-F238E27FC236}">
                <a16:creationId xmlns:a16="http://schemas.microsoft.com/office/drawing/2014/main" id="{9B301CB8-AD3E-4EF0-8087-9CC2285CE513}"/>
              </a:ext>
            </a:extLst>
          </p:cNvPr>
          <p:cNvGrpSpPr/>
          <p:nvPr/>
        </p:nvGrpSpPr>
        <p:grpSpPr>
          <a:xfrm>
            <a:off x="8255977" y="2713447"/>
            <a:ext cx="2727020" cy="979623"/>
            <a:chOff x="686968" y="2662255"/>
            <a:chExt cx="2203975" cy="979623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CDAD12A2-91C7-4EAE-BFD6-6E120B8CD05D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B023051C-E1FD-4302-8A96-3DE496C50C21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43">
            <a:extLst>
              <a:ext uri="{FF2B5EF4-FFF2-40B4-BE49-F238E27FC236}">
                <a16:creationId xmlns:a16="http://schemas.microsoft.com/office/drawing/2014/main" id="{FD757E7A-B9D7-4A3F-A09E-67EFA0F400A7}"/>
              </a:ext>
            </a:extLst>
          </p:cNvPr>
          <p:cNvGrpSpPr/>
          <p:nvPr/>
        </p:nvGrpSpPr>
        <p:grpSpPr>
          <a:xfrm>
            <a:off x="1170781" y="4848344"/>
            <a:ext cx="2727020" cy="979623"/>
            <a:chOff x="686968" y="2662255"/>
            <a:chExt cx="2203975" cy="979623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A1138B8F-1CD4-40CB-9EF3-6B0BC1F24079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37EFF2FA-19E6-4BC4-8A0B-E140AFBC844F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46">
            <a:extLst>
              <a:ext uri="{FF2B5EF4-FFF2-40B4-BE49-F238E27FC236}">
                <a16:creationId xmlns:a16="http://schemas.microsoft.com/office/drawing/2014/main" id="{41D76B36-5075-4053-9956-20A6F9AE528C}"/>
              </a:ext>
            </a:extLst>
          </p:cNvPr>
          <p:cNvGrpSpPr/>
          <p:nvPr/>
        </p:nvGrpSpPr>
        <p:grpSpPr>
          <a:xfrm>
            <a:off x="4713379" y="4848344"/>
            <a:ext cx="2727020" cy="979623"/>
            <a:chOff x="686968" y="2662255"/>
            <a:chExt cx="2203975" cy="979623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B865E04-304D-4765-B519-30A0CF9272FB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EBB5CE57-BF0E-4938-8B1D-FEEABC89EB4E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49">
            <a:extLst>
              <a:ext uri="{FF2B5EF4-FFF2-40B4-BE49-F238E27FC236}">
                <a16:creationId xmlns:a16="http://schemas.microsoft.com/office/drawing/2014/main" id="{A167C06A-154C-4998-AC48-06790E050823}"/>
              </a:ext>
            </a:extLst>
          </p:cNvPr>
          <p:cNvGrpSpPr/>
          <p:nvPr/>
        </p:nvGrpSpPr>
        <p:grpSpPr>
          <a:xfrm>
            <a:off x="8255977" y="4848344"/>
            <a:ext cx="2727020" cy="979623"/>
            <a:chOff x="686968" y="2662255"/>
            <a:chExt cx="2203975" cy="979623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8C1D58DF-C1D1-4222-8326-519E81D49C70}"/>
                </a:ext>
              </a:extLst>
            </p:cNvPr>
            <p:cNvSpPr txBox="1"/>
            <p:nvPr/>
          </p:nvSpPr>
          <p:spPr>
            <a:xfrm>
              <a:off x="686968" y="2995547"/>
              <a:ext cx="2203975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DA2B8DF5-1F79-4FE5-91F6-38CBABFFE990}"/>
                </a:ext>
              </a:extLst>
            </p:cNvPr>
            <p:cNvSpPr txBox="1"/>
            <p:nvPr/>
          </p:nvSpPr>
          <p:spPr>
            <a:xfrm>
              <a:off x="686968" y="2662255"/>
              <a:ext cx="2203975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ساده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5" name="Rounded Rectangle 32">
            <a:extLst>
              <a:ext uri="{FF2B5EF4-FFF2-40B4-BE49-F238E27FC236}">
                <a16:creationId xmlns:a16="http://schemas.microsoft.com/office/drawing/2014/main" id="{5821E224-AB88-4E7B-9E48-FAF8D01B8813}"/>
              </a:ext>
            </a:extLst>
          </p:cNvPr>
          <p:cNvSpPr/>
          <p:nvPr/>
        </p:nvSpPr>
        <p:spPr>
          <a:xfrm>
            <a:off x="9530914" y="4304717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6" name="Rectangle 16">
            <a:extLst>
              <a:ext uri="{FF2B5EF4-FFF2-40B4-BE49-F238E27FC236}">
                <a16:creationId xmlns:a16="http://schemas.microsoft.com/office/drawing/2014/main" id="{DBB27F3A-82E4-4399-A6D5-0EB2556C9BEB}"/>
              </a:ext>
            </a:extLst>
          </p:cNvPr>
          <p:cNvSpPr/>
          <p:nvPr/>
        </p:nvSpPr>
        <p:spPr>
          <a:xfrm rot="2700000">
            <a:off x="2401331" y="4215992"/>
            <a:ext cx="265920" cy="476745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7" name="Rounded Rectangle 5">
            <a:extLst>
              <a:ext uri="{FF2B5EF4-FFF2-40B4-BE49-F238E27FC236}">
                <a16:creationId xmlns:a16="http://schemas.microsoft.com/office/drawing/2014/main" id="{48D75311-ACCD-445D-AF64-65B928C08D99}"/>
              </a:ext>
            </a:extLst>
          </p:cNvPr>
          <p:cNvSpPr/>
          <p:nvPr/>
        </p:nvSpPr>
        <p:spPr>
          <a:xfrm flipH="1">
            <a:off x="2338449" y="213575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8" name="Rounded Rectangle 7">
            <a:extLst>
              <a:ext uri="{FF2B5EF4-FFF2-40B4-BE49-F238E27FC236}">
                <a16:creationId xmlns:a16="http://schemas.microsoft.com/office/drawing/2014/main" id="{042AB6B3-D895-4BB3-9CC4-AA8D3359C026}"/>
              </a:ext>
            </a:extLst>
          </p:cNvPr>
          <p:cNvSpPr/>
          <p:nvPr/>
        </p:nvSpPr>
        <p:spPr>
          <a:xfrm>
            <a:off x="9501375" y="2119051"/>
            <a:ext cx="352176" cy="30392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39" name="Round Same Side Corner Rectangle 36">
            <a:extLst>
              <a:ext uri="{FF2B5EF4-FFF2-40B4-BE49-F238E27FC236}">
                <a16:creationId xmlns:a16="http://schemas.microsoft.com/office/drawing/2014/main" id="{651BE82E-E83A-47C0-A8E4-068B023B708F}"/>
              </a:ext>
            </a:extLst>
          </p:cNvPr>
          <p:cNvSpPr>
            <a:spLocks noChangeAspect="1"/>
          </p:cNvSpPr>
          <p:nvPr/>
        </p:nvSpPr>
        <p:spPr>
          <a:xfrm>
            <a:off x="5878888" y="4304717"/>
            <a:ext cx="396000" cy="313084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Donut 24">
            <a:extLst>
              <a:ext uri="{FF2B5EF4-FFF2-40B4-BE49-F238E27FC236}">
                <a16:creationId xmlns:a16="http://schemas.microsoft.com/office/drawing/2014/main" id="{24327636-5829-4AEF-BCA0-4B000E85A2AB}"/>
              </a:ext>
            </a:extLst>
          </p:cNvPr>
          <p:cNvSpPr/>
          <p:nvPr/>
        </p:nvSpPr>
        <p:spPr>
          <a:xfrm>
            <a:off x="5898391" y="2071796"/>
            <a:ext cx="395217" cy="398434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997845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cxnSp>
        <p:nvCxnSpPr>
          <p:cNvPr id="7" name="Straight Arrow Connector 9">
            <a:extLst>
              <a:ext uri="{FF2B5EF4-FFF2-40B4-BE49-F238E27FC236}">
                <a16:creationId xmlns:a16="http://schemas.microsoft.com/office/drawing/2014/main" id="{615E2C60-BE19-4CF8-A713-3E51D89E840A}"/>
              </a:ext>
            </a:extLst>
          </p:cNvPr>
          <p:cNvCxnSpPr>
            <a:cxnSpLocks/>
            <a:stCxn id="26" idx="2"/>
          </p:cNvCxnSpPr>
          <p:nvPr/>
        </p:nvCxnSpPr>
        <p:spPr>
          <a:xfrm>
            <a:off x="4780743" y="3571902"/>
            <a:ext cx="1315257" cy="1466162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Straight Arrow Connector 13">
            <a:extLst>
              <a:ext uri="{FF2B5EF4-FFF2-40B4-BE49-F238E27FC236}">
                <a16:creationId xmlns:a16="http://schemas.microsoft.com/office/drawing/2014/main" id="{B2606A11-4CC0-4E30-A66E-EF89F0A38E0A}"/>
              </a:ext>
            </a:extLst>
          </p:cNvPr>
          <p:cNvCxnSpPr>
            <a:cxnSpLocks/>
            <a:stCxn id="25" idx="2"/>
          </p:cNvCxnSpPr>
          <p:nvPr/>
        </p:nvCxnSpPr>
        <p:spPr>
          <a:xfrm>
            <a:off x="2164881" y="3571902"/>
            <a:ext cx="2956098" cy="1397004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Arrow Connector 14">
            <a:extLst>
              <a:ext uri="{FF2B5EF4-FFF2-40B4-BE49-F238E27FC236}">
                <a16:creationId xmlns:a16="http://schemas.microsoft.com/office/drawing/2014/main" id="{61154B01-BB98-4D90-BDE7-B3052BFA959F}"/>
              </a:ext>
            </a:extLst>
          </p:cNvPr>
          <p:cNvCxnSpPr>
            <a:cxnSpLocks/>
            <a:stCxn id="27" idx="2"/>
          </p:cNvCxnSpPr>
          <p:nvPr/>
        </p:nvCxnSpPr>
        <p:spPr>
          <a:xfrm flipH="1">
            <a:off x="6096003" y="3571902"/>
            <a:ext cx="1300602" cy="1466162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5">
            <a:extLst>
              <a:ext uri="{FF2B5EF4-FFF2-40B4-BE49-F238E27FC236}">
                <a16:creationId xmlns:a16="http://schemas.microsoft.com/office/drawing/2014/main" id="{5347D23D-F7C1-46FE-90F5-0DA47D6F8DD6}"/>
              </a:ext>
            </a:extLst>
          </p:cNvPr>
          <p:cNvCxnSpPr>
            <a:cxnSpLocks/>
            <a:stCxn id="28" idx="2"/>
          </p:cNvCxnSpPr>
          <p:nvPr/>
        </p:nvCxnSpPr>
        <p:spPr>
          <a:xfrm flipH="1">
            <a:off x="7036780" y="3571902"/>
            <a:ext cx="2975688" cy="1397004"/>
          </a:xfrm>
          <a:prstGeom prst="straightConnector1">
            <a:avLst/>
          </a:prstGeom>
          <a:ln w="19050">
            <a:solidFill>
              <a:schemeClr val="accent6">
                <a:lumMod val="50000"/>
              </a:schemeClr>
            </a:solidFill>
            <a:prstDash val="sysDot"/>
            <a:headEnd type="triangle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5" name="Group 16">
            <a:extLst>
              <a:ext uri="{FF2B5EF4-FFF2-40B4-BE49-F238E27FC236}">
                <a16:creationId xmlns:a16="http://schemas.microsoft.com/office/drawing/2014/main" id="{87E855B9-4E48-400B-989D-A6703C58DFE2}"/>
              </a:ext>
            </a:extLst>
          </p:cNvPr>
          <p:cNvGrpSpPr/>
          <p:nvPr/>
        </p:nvGrpSpPr>
        <p:grpSpPr>
          <a:xfrm>
            <a:off x="7902785" y="4653576"/>
            <a:ext cx="3459753" cy="923330"/>
            <a:chOff x="2551705" y="4283314"/>
            <a:chExt cx="2357003" cy="923330"/>
          </a:xfrm>
        </p:grpSpPr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F07C45AF-07A0-4C61-8B9C-E2995841035F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988F009F-0D7E-4653-B37D-7727FD17E0FD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8" name="Group 19">
            <a:extLst>
              <a:ext uri="{FF2B5EF4-FFF2-40B4-BE49-F238E27FC236}">
                <a16:creationId xmlns:a16="http://schemas.microsoft.com/office/drawing/2014/main" id="{73793370-B37A-4754-B6D7-043F8F35D776}"/>
              </a:ext>
            </a:extLst>
          </p:cNvPr>
          <p:cNvGrpSpPr/>
          <p:nvPr/>
        </p:nvGrpSpPr>
        <p:grpSpPr>
          <a:xfrm>
            <a:off x="829462" y="4653576"/>
            <a:ext cx="3430340" cy="923330"/>
            <a:chOff x="2551705" y="4283314"/>
            <a:chExt cx="2357003" cy="923330"/>
          </a:xfrm>
        </p:grpSpPr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4464EC51-625E-4ED0-A438-0DA668EFEEC1}"/>
                </a:ext>
              </a:extLst>
            </p:cNvPr>
            <p:cNvSpPr txBox="1"/>
            <p:nvPr/>
          </p:nvSpPr>
          <p:spPr>
            <a:xfrm>
              <a:off x="2551706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9294DDF7-37C9-4E5E-B3CB-2C05180BB463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1" name="Oval 23">
            <a:extLst>
              <a:ext uri="{FF2B5EF4-FFF2-40B4-BE49-F238E27FC236}">
                <a16:creationId xmlns:a16="http://schemas.microsoft.com/office/drawing/2014/main" id="{129F8E5E-4C1F-4D50-A5EA-A6D3F8C41B7D}"/>
              </a:ext>
            </a:extLst>
          </p:cNvPr>
          <p:cNvSpPr/>
          <p:nvPr/>
        </p:nvSpPr>
        <p:spPr>
          <a:xfrm>
            <a:off x="5183609" y="4105216"/>
            <a:ext cx="1809042" cy="1809042"/>
          </a:xfrm>
          <a:prstGeom prst="ellipse">
            <a:avLst/>
          </a:prstGeom>
          <a:solidFill>
            <a:schemeClr val="accent6"/>
          </a:solidFill>
          <a:ln w="381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rgbClr val="FAB117"/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25">
            <a:extLst>
              <a:ext uri="{FF2B5EF4-FFF2-40B4-BE49-F238E27FC236}">
                <a16:creationId xmlns:a16="http://schemas.microsoft.com/office/drawing/2014/main" id="{648A10B7-8B1B-4F10-B872-FCA5BD01D1C3}"/>
              </a:ext>
            </a:extLst>
          </p:cNvPr>
          <p:cNvGrpSpPr/>
          <p:nvPr/>
        </p:nvGrpSpPr>
        <p:grpSpPr>
          <a:xfrm>
            <a:off x="5432815" y="4525222"/>
            <a:ext cx="1326371" cy="1001848"/>
            <a:chOff x="4601865" y="1984732"/>
            <a:chExt cx="2232249" cy="1001848"/>
          </a:xfrm>
        </p:grpSpPr>
        <p:sp>
          <p:nvSpPr>
            <p:cNvPr id="23" name="Text Placeholder 12">
              <a:extLst>
                <a:ext uri="{FF2B5EF4-FFF2-40B4-BE49-F238E27FC236}">
                  <a16:creationId xmlns:a16="http://schemas.microsoft.com/office/drawing/2014/main" id="{3E2427DB-E120-407C-AB9E-6AC836292B7C}"/>
                </a:ext>
              </a:extLst>
            </p:cNvPr>
            <p:cNvSpPr txBox="1">
              <a:spLocks/>
            </p:cNvSpPr>
            <p:nvPr/>
          </p:nvSpPr>
          <p:spPr>
            <a:xfrm>
              <a:off x="4615812" y="2220900"/>
              <a:ext cx="2218302" cy="765680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آسان برای تغییر رنگ، عکس و متن.</a:t>
              </a:r>
              <a:endParaRPr 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 Placeholder 13">
              <a:extLst>
                <a:ext uri="{FF2B5EF4-FFF2-40B4-BE49-F238E27FC236}">
                  <a16:creationId xmlns:a16="http://schemas.microsoft.com/office/drawing/2014/main" id="{6E7ACFD8-7F61-4A99-A247-782F2552FE3D}"/>
                </a:ext>
              </a:extLst>
            </p:cNvPr>
            <p:cNvSpPr txBox="1">
              <a:spLocks/>
            </p:cNvSpPr>
            <p:nvPr/>
          </p:nvSpPr>
          <p:spPr>
            <a:xfrm>
              <a:off x="4601865" y="1984732"/>
              <a:ext cx="2232248" cy="305326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ctr">
                <a:buNone/>
              </a:pPr>
              <a:r>
                <a:rPr lang="fa-I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اضافه کردن متن</a:t>
              </a:r>
              <a:endParaRPr 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25" name="Table 34">
            <a:extLst>
              <a:ext uri="{FF2B5EF4-FFF2-40B4-BE49-F238E27FC236}">
                <a16:creationId xmlns:a16="http://schemas.microsoft.com/office/drawing/2014/main" id="{1F3ADE9C-9866-4B69-A838-3D8D2098667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739667849"/>
              </p:ext>
            </p:extLst>
          </p:nvPr>
        </p:nvGraphicFramePr>
        <p:xfrm>
          <a:off x="940779" y="1741896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zing </a:t>
                      </a:r>
                      <a:r>
                        <a:rPr lang="fa-IR" altLang="ko-KR" sz="120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منحصر به فرد اضافه کنید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99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6" name="Table 45">
            <a:extLst>
              <a:ext uri="{FF2B5EF4-FFF2-40B4-BE49-F238E27FC236}">
                <a16:creationId xmlns:a16="http://schemas.microsoft.com/office/drawing/2014/main" id="{A4F531CE-A9B3-49E3-979C-0287CB6E87C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222341"/>
              </p:ext>
            </p:extLst>
          </p:nvPr>
        </p:nvGraphicFramePr>
        <p:xfrm>
          <a:off x="3556641" y="1741896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strike="noStrike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strike="noStrike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zing </a:t>
                      </a:r>
                      <a:r>
                        <a:rPr lang="fa-IR" altLang="ko-KR" sz="1200" strike="noStrike" dirty="0">
                          <a:solidFill>
                            <a:schemeClr val="bg1"/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منحصر به فرد اضافه کنید</a:t>
                      </a:r>
                      <a:endParaRPr lang="en-US" altLang="ko-KR" sz="1200" b="0" strike="no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strike="noStrike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ea typeface="+mj-ea"/>
                          <a:cs typeface="Arial" pitchFamily="34" charset="0"/>
                        </a:rPr>
                        <a:t>اضافه کردن متن</a:t>
                      </a:r>
                      <a:endParaRPr lang="en-US" altLang="ko-KR" sz="1200" b="0" strike="noStrike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99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strike="sngStrike" dirty="0">
                        <a:solidFill>
                          <a:schemeClr val="bg1"/>
                        </a:solidFill>
                        <a:latin typeface="+mn-lt"/>
                        <a:ea typeface="+mj-ea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7" name="Table 46">
            <a:extLst>
              <a:ext uri="{FF2B5EF4-FFF2-40B4-BE49-F238E27FC236}">
                <a16:creationId xmlns:a16="http://schemas.microsoft.com/office/drawing/2014/main" id="{902B74DC-F998-43D5-8B2D-B548F133308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06944294"/>
              </p:ext>
            </p:extLst>
          </p:nvPr>
        </p:nvGraphicFramePr>
        <p:xfrm>
          <a:off x="6172503" y="1741896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منحصر به فرد اضافه کنید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99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aphicFrame>
        <p:nvGraphicFramePr>
          <p:cNvPr id="28" name="Table 47">
            <a:extLst>
              <a:ext uri="{FF2B5EF4-FFF2-40B4-BE49-F238E27FC236}">
                <a16:creationId xmlns:a16="http://schemas.microsoft.com/office/drawing/2014/main" id="{CBE40D8B-B61A-49B9-B498-42E9FAB3436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0318194"/>
              </p:ext>
            </p:extLst>
          </p:nvPr>
        </p:nvGraphicFramePr>
        <p:xfrm>
          <a:off x="8788366" y="1741896"/>
          <a:ext cx="2448205" cy="183000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7359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89085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8376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886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88924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شما به سادگی می توانید مخاطبان خود را تحت تاثیر قرار دهید و یک </a:t>
                      </a:r>
                      <a:r>
                        <a:rPr lang="en-US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zing </a:t>
                      </a:r>
                      <a:r>
                        <a:rPr lang="fa-IR" altLang="ko-KR" sz="1200" dirty="0">
                          <a:solidFill>
                            <a:schemeClr val="bg1"/>
                          </a:solidFill>
                          <a:latin typeface="+mn-lt"/>
                          <a:cs typeface="Arial" pitchFamily="34" charset="0"/>
                        </a:rPr>
                        <a:t>منحصر به فرد اضافه کنید</a:t>
                      </a: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accent2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4000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chemeClr val="bg1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212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200" b="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Arial" pitchFamily="34" charset="0"/>
                        </a:rPr>
                        <a:t>اضافه کردن متن</a:t>
                      </a:r>
                      <a:endParaRPr lang="en-US" altLang="ko-KR" sz="12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8994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200" b="0" dirty="0">
                        <a:solidFill>
                          <a:srgbClr val="FAB117"/>
                        </a:solidFill>
                        <a:latin typeface="+mn-lt"/>
                        <a:cs typeface="Arial" pitchFamily="34" charset="0"/>
                      </a:endParaRPr>
                    </a:p>
                  </a:txBody>
                  <a:tcPr marT="0" marB="0" anchor="ctr">
                    <a:lnL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43458298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1">
            <a:extLst>
              <a:ext uri="{FF2B5EF4-FFF2-40B4-BE49-F238E27FC236}">
                <a16:creationId xmlns:a16="http://schemas.microsoft.com/office/drawing/2014/main" id="{D223E769-0778-4C4B-AC14-1BC9E2ADDFDE}"/>
              </a:ext>
            </a:extLst>
          </p:cNvPr>
          <p:cNvSpPr/>
          <p:nvPr/>
        </p:nvSpPr>
        <p:spPr>
          <a:xfrm>
            <a:off x="651022" y="2901552"/>
            <a:ext cx="2782842" cy="5232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en-US" altLang="ko-KR" sz="1400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19733922-09D0-4947-A22F-827D7C734182}"/>
              </a:ext>
            </a:extLst>
          </p:cNvPr>
          <p:cNvSpPr/>
          <p:nvPr/>
        </p:nvSpPr>
        <p:spPr>
          <a:xfrm>
            <a:off x="651022" y="466703"/>
            <a:ext cx="2996401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3600" b="1" dirty="0">
                <a:solidFill>
                  <a:srgbClr val="5D6268"/>
                </a:solidFill>
                <a:cs typeface="B Nazanin" panose="00000700000000000000" pitchFamily="2" charset="-78"/>
              </a:rPr>
              <a:t>ارائه</a:t>
            </a:r>
          </a:p>
          <a:p>
            <a:pPr algn="r" rtl="1"/>
            <a:r>
              <a:rPr lang="fa-IR" altLang="ko-KR" sz="3600" b="1" dirty="0">
                <a:solidFill>
                  <a:schemeClr val="accent4">
                    <a:lumMod val="60000"/>
                    <a:lumOff val="40000"/>
                  </a:schemeClr>
                </a:solidFill>
                <a:cs typeface="B Nazanin" panose="00000700000000000000" pitchFamily="2" charset="-78"/>
              </a:rPr>
              <a:t> نمونه کارها </a:t>
            </a:r>
          </a:p>
          <a:p>
            <a:pPr algn="r" rtl="1"/>
            <a:r>
              <a:rPr lang="fa-IR" altLang="ko-KR" sz="3600" b="1" dirty="0">
                <a:solidFill>
                  <a:srgbClr val="5D6268"/>
                </a:solidFill>
                <a:cs typeface="B Nazanin" panose="00000700000000000000" pitchFamily="2" charset="-78"/>
              </a:rPr>
              <a:t>ساده </a:t>
            </a:r>
          </a:p>
          <a:p>
            <a:pPr algn="r" rtl="1"/>
            <a:r>
              <a:rPr lang="fa-IR" altLang="ko-KR" sz="3600" b="1" dirty="0">
                <a:solidFill>
                  <a:srgbClr val="5D6268"/>
                </a:solidFill>
                <a:cs typeface="B Nazanin" panose="00000700000000000000" pitchFamily="2" charset="-78"/>
              </a:rPr>
              <a:t>طراحی شده است</a:t>
            </a:r>
            <a:endParaRPr lang="ko-KR" altLang="en-US" sz="3600" b="1" dirty="0">
              <a:cs typeface="B Nazanin" panose="00000700000000000000" pitchFamily="2" charset="-78"/>
            </a:endParaRPr>
          </a:p>
        </p:txBody>
      </p:sp>
      <p:sp>
        <p:nvSpPr>
          <p:cNvPr id="4" name="직사각형 3">
            <a:extLst>
              <a:ext uri="{FF2B5EF4-FFF2-40B4-BE49-F238E27FC236}">
                <a16:creationId xmlns:a16="http://schemas.microsoft.com/office/drawing/2014/main" id="{5172D32C-9036-4FEC-AC8F-BAD42E3307F5}"/>
              </a:ext>
            </a:extLst>
          </p:cNvPr>
          <p:cNvSpPr/>
          <p:nvPr/>
        </p:nvSpPr>
        <p:spPr>
          <a:xfrm>
            <a:off x="4941203" y="4330908"/>
            <a:ext cx="3041844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</a:t>
            </a:r>
          </a:p>
          <a:p>
            <a:pPr algn="r" rtl="1"/>
            <a:r>
              <a:rPr lang="fa-IR" altLang="ko-KR" sz="2800" b="1" dirty="0">
                <a:solidFill>
                  <a:schemeClr val="bg1"/>
                </a:solidFill>
                <a:cs typeface="B Nazanin" panose="00000700000000000000" pitchFamily="2" charset="-78"/>
              </a:rPr>
              <a:t> نمونه کارها ساده</a:t>
            </a:r>
            <a:endParaRPr lang="en-US" altLang="ko-KR" sz="28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939B2C4E-5E6E-4C15-9A3F-9E84FF72DEB1}"/>
              </a:ext>
            </a:extLst>
          </p:cNvPr>
          <p:cNvSpPr/>
          <p:nvPr/>
        </p:nvSpPr>
        <p:spPr>
          <a:xfrm>
            <a:off x="4941203" y="5411028"/>
            <a:ext cx="6352609" cy="2769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</a:t>
            </a:r>
            <a:endParaRPr lang="en-US" altLang="ko-KR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6" name="직사각형 5">
            <a:extLst>
              <a:ext uri="{FF2B5EF4-FFF2-40B4-BE49-F238E27FC236}">
                <a16:creationId xmlns:a16="http://schemas.microsoft.com/office/drawing/2014/main" id="{E62EFE2B-7A81-4AE1-9662-5682C7416783}"/>
              </a:ext>
            </a:extLst>
          </p:cNvPr>
          <p:cNvSpPr/>
          <p:nvPr/>
        </p:nvSpPr>
        <p:spPr>
          <a:xfrm>
            <a:off x="4941202" y="5993863"/>
            <a:ext cx="6644439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0469933-BE5E-71B9-2351-42F675C3514D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74F1D46F-44D3-F438-2DEA-D3345CC336C0}"/>
              </a:ext>
            </a:extLst>
          </p:cNvPr>
          <p:cNvPicPr>
            <a:picLocks noGrp="1" noChangeAspect="1"/>
          </p:cNvPicPr>
          <p:nvPr>
            <p:ph type="pic" idx="10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37803383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7" name="Oval 1">
            <a:extLst>
              <a:ext uri="{FF2B5EF4-FFF2-40B4-BE49-F238E27FC236}">
                <a16:creationId xmlns:a16="http://schemas.microsoft.com/office/drawing/2014/main" id="{12496059-E14D-4D93-9689-B7942689C950}"/>
              </a:ext>
            </a:extLst>
          </p:cNvPr>
          <p:cNvSpPr/>
          <p:nvPr/>
        </p:nvSpPr>
        <p:spPr>
          <a:xfrm>
            <a:off x="5217731" y="2853230"/>
            <a:ext cx="1658427" cy="1658427"/>
          </a:xfrm>
          <a:prstGeom prst="ellipse">
            <a:avLst/>
          </a:prstGeom>
          <a:solidFill>
            <a:schemeClr val="bg1"/>
          </a:solidFill>
          <a:ln w="63500">
            <a:solidFill>
              <a:schemeClr val="bg1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B6C8ADB-520D-4B1B-858D-B0897E17FEEF}"/>
              </a:ext>
            </a:extLst>
          </p:cNvPr>
          <p:cNvSpPr txBox="1"/>
          <p:nvPr/>
        </p:nvSpPr>
        <p:spPr>
          <a:xfrm>
            <a:off x="5614045" y="3220777"/>
            <a:ext cx="865799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شما</a:t>
            </a:r>
          </a:p>
          <a:p>
            <a:pPr algn="ctr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متن</a:t>
            </a:r>
          </a:p>
          <a:p>
            <a:pPr algn="ctr"/>
            <a:r>
              <a:rPr lang="fa-IR" altLang="ko-KR" b="1" dirty="0">
                <a:solidFill>
                  <a:schemeClr val="tx1">
                    <a:lumMod val="65000"/>
                    <a:lumOff val="35000"/>
                  </a:schemeClr>
                </a:solidFill>
                <a:cs typeface="B Nazanin" panose="00000700000000000000" pitchFamily="2" charset="-78"/>
              </a:rPr>
              <a:t>اینجا</a:t>
            </a:r>
            <a:endParaRPr lang="ko-KR" altLang="en-US" b="1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Group 4">
            <a:extLst>
              <a:ext uri="{FF2B5EF4-FFF2-40B4-BE49-F238E27FC236}">
                <a16:creationId xmlns:a16="http://schemas.microsoft.com/office/drawing/2014/main" id="{42A4F0BD-A5AD-4D81-82BE-88B4A6C5EC9B}"/>
              </a:ext>
            </a:extLst>
          </p:cNvPr>
          <p:cNvGrpSpPr/>
          <p:nvPr/>
        </p:nvGrpSpPr>
        <p:grpSpPr>
          <a:xfrm>
            <a:off x="4016500" y="1578729"/>
            <a:ext cx="4060889" cy="4207426"/>
            <a:chOff x="2355806" y="1647580"/>
            <a:chExt cx="4360380" cy="4517724"/>
          </a:xfrm>
        </p:grpSpPr>
        <p:sp>
          <p:nvSpPr>
            <p:cNvPr id="14" name="Donut 5">
              <a:extLst>
                <a:ext uri="{FF2B5EF4-FFF2-40B4-BE49-F238E27FC236}">
                  <a16:creationId xmlns:a16="http://schemas.microsoft.com/office/drawing/2014/main" id="{5BAA5999-7891-442C-9AC4-6574B3F77E76}"/>
                </a:ext>
              </a:extLst>
            </p:cNvPr>
            <p:cNvSpPr/>
            <p:nvPr/>
          </p:nvSpPr>
          <p:spPr>
            <a:xfrm>
              <a:off x="2771800" y="2179613"/>
              <a:ext cx="3553643" cy="3553643"/>
            </a:xfrm>
            <a:prstGeom prst="donut">
              <a:avLst>
                <a:gd name="adj" fmla="val 2462"/>
              </a:avLst>
            </a:prstGeom>
            <a:solidFill>
              <a:schemeClr val="bg1">
                <a:lumMod val="8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Rounded Rectangle 6">
              <a:extLst>
                <a:ext uri="{FF2B5EF4-FFF2-40B4-BE49-F238E27FC236}">
                  <a16:creationId xmlns:a16="http://schemas.microsoft.com/office/drawing/2014/main" id="{F8B42397-E821-4EC3-BE3B-8866CF9C0E6C}"/>
                </a:ext>
              </a:extLst>
            </p:cNvPr>
            <p:cNvSpPr/>
            <p:nvPr/>
          </p:nvSpPr>
          <p:spPr>
            <a:xfrm>
              <a:off x="305983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6" name="Rounded Rectangle 7">
              <a:extLst>
                <a:ext uri="{FF2B5EF4-FFF2-40B4-BE49-F238E27FC236}">
                  <a16:creationId xmlns:a16="http://schemas.microsoft.com/office/drawing/2014/main" id="{3C25BDDD-EE9B-4BD9-9099-AE17616DAFF9}"/>
                </a:ext>
              </a:extLst>
            </p:cNvPr>
            <p:cNvSpPr/>
            <p:nvPr/>
          </p:nvSpPr>
          <p:spPr>
            <a:xfrm>
              <a:off x="5020102" y="1647580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Rounded Rectangle 8">
              <a:extLst>
                <a:ext uri="{FF2B5EF4-FFF2-40B4-BE49-F238E27FC236}">
                  <a16:creationId xmlns:a16="http://schemas.microsoft.com/office/drawing/2014/main" id="{FD5BCE61-A568-4BA5-ADBB-D3FE36A5F620}"/>
                </a:ext>
              </a:extLst>
            </p:cNvPr>
            <p:cNvSpPr/>
            <p:nvPr/>
          </p:nvSpPr>
          <p:spPr>
            <a:xfrm>
              <a:off x="305983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Rounded Rectangle 9">
              <a:extLst>
                <a:ext uri="{FF2B5EF4-FFF2-40B4-BE49-F238E27FC236}">
                  <a16:creationId xmlns:a16="http://schemas.microsoft.com/office/drawing/2014/main" id="{47DE6975-758E-490D-8C7E-AB3EF23ED21F}"/>
                </a:ext>
              </a:extLst>
            </p:cNvPr>
            <p:cNvSpPr/>
            <p:nvPr/>
          </p:nvSpPr>
          <p:spPr>
            <a:xfrm>
              <a:off x="5020102" y="5101238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Rounded Rectangle 10">
              <a:extLst>
                <a:ext uri="{FF2B5EF4-FFF2-40B4-BE49-F238E27FC236}">
                  <a16:creationId xmlns:a16="http://schemas.microsoft.com/office/drawing/2014/main" id="{E58A05AD-D2E7-46DB-A095-109800CFC451}"/>
                </a:ext>
              </a:extLst>
            </p:cNvPr>
            <p:cNvSpPr/>
            <p:nvPr/>
          </p:nvSpPr>
          <p:spPr>
            <a:xfrm>
              <a:off x="2355806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Rounded Rectangle 11">
              <a:extLst>
                <a:ext uri="{FF2B5EF4-FFF2-40B4-BE49-F238E27FC236}">
                  <a16:creationId xmlns:a16="http://schemas.microsoft.com/office/drawing/2014/main" id="{21F589AD-1A41-4C5D-A745-179D2A61D3CC}"/>
                </a:ext>
              </a:extLst>
            </p:cNvPr>
            <p:cNvSpPr/>
            <p:nvPr/>
          </p:nvSpPr>
          <p:spPr>
            <a:xfrm>
              <a:off x="5652120" y="3378773"/>
              <a:ext cx="1064066" cy="1064066"/>
            </a:xfrm>
            <a:prstGeom prst="roundRect">
              <a:avLst>
                <a:gd name="adj" fmla="val 10715"/>
              </a:avLst>
            </a:prstGeom>
            <a:solidFill>
              <a:schemeClr val="bg1"/>
            </a:solidFill>
            <a:ln w="635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Group 12">
            <a:extLst>
              <a:ext uri="{FF2B5EF4-FFF2-40B4-BE49-F238E27FC236}">
                <a16:creationId xmlns:a16="http://schemas.microsoft.com/office/drawing/2014/main" id="{36238DC3-6EED-4E8D-8839-278D66273670}"/>
              </a:ext>
            </a:extLst>
          </p:cNvPr>
          <p:cNvGrpSpPr/>
          <p:nvPr/>
        </p:nvGrpSpPr>
        <p:grpSpPr>
          <a:xfrm>
            <a:off x="7670045" y="4865850"/>
            <a:ext cx="3250335" cy="678649"/>
            <a:chOff x="993672" y="3698889"/>
            <a:chExt cx="1998939" cy="678649"/>
          </a:xfrm>
        </p:grpSpPr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CB06478-F0F8-4595-8C4F-8EAF748F024F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ABBA998-3464-4D29-915D-494A609B5345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4" name="Group 15">
            <a:extLst>
              <a:ext uri="{FF2B5EF4-FFF2-40B4-BE49-F238E27FC236}">
                <a16:creationId xmlns:a16="http://schemas.microsoft.com/office/drawing/2014/main" id="{44E24FDB-97EC-4219-9594-5B1FE1DBCA0A}"/>
              </a:ext>
            </a:extLst>
          </p:cNvPr>
          <p:cNvGrpSpPr/>
          <p:nvPr/>
        </p:nvGrpSpPr>
        <p:grpSpPr>
          <a:xfrm>
            <a:off x="1310386" y="4865850"/>
            <a:ext cx="3204909" cy="678649"/>
            <a:chOff x="993672" y="3698889"/>
            <a:chExt cx="1998939" cy="678649"/>
          </a:xfrm>
        </p:grpSpPr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2A715C55-F46A-423B-8B07-5B8BD18792EB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EC98FFD2-B1B4-4B96-886E-BC2E811A6731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7" name="Group 18">
            <a:extLst>
              <a:ext uri="{FF2B5EF4-FFF2-40B4-BE49-F238E27FC236}">
                <a16:creationId xmlns:a16="http://schemas.microsoft.com/office/drawing/2014/main" id="{BB758766-30F7-4AF5-B77A-461882D4B052}"/>
              </a:ext>
            </a:extLst>
          </p:cNvPr>
          <p:cNvGrpSpPr/>
          <p:nvPr/>
        </p:nvGrpSpPr>
        <p:grpSpPr>
          <a:xfrm>
            <a:off x="8246109" y="3264309"/>
            <a:ext cx="3193017" cy="678649"/>
            <a:chOff x="993672" y="3698889"/>
            <a:chExt cx="1998939" cy="678649"/>
          </a:xfrm>
        </p:grpSpPr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79E61604-301D-4138-B126-0761793EAB82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4EA8305A-0C6B-4720-BE8F-0744BBFD2634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0" name="Group 21">
            <a:extLst>
              <a:ext uri="{FF2B5EF4-FFF2-40B4-BE49-F238E27FC236}">
                <a16:creationId xmlns:a16="http://schemas.microsoft.com/office/drawing/2014/main" id="{A0C0A177-4B09-4612-9D8D-A0CBBDAB724D}"/>
              </a:ext>
            </a:extLst>
          </p:cNvPr>
          <p:cNvGrpSpPr/>
          <p:nvPr/>
        </p:nvGrpSpPr>
        <p:grpSpPr>
          <a:xfrm>
            <a:off x="1310386" y="1658098"/>
            <a:ext cx="3204909" cy="678649"/>
            <a:chOff x="993672" y="3698889"/>
            <a:chExt cx="1998939" cy="678649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47D8BE92-7E23-4A32-A3CC-1DF192C006E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0A5E7F2-F336-4683-872C-14809616DC79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24">
            <a:extLst>
              <a:ext uri="{FF2B5EF4-FFF2-40B4-BE49-F238E27FC236}">
                <a16:creationId xmlns:a16="http://schemas.microsoft.com/office/drawing/2014/main" id="{53E6113D-3C1B-4B77-8F22-669A64AD0575}"/>
              </a:ext>
            </a:extLst>
          </p:cNvPr>
          <p:cNvGrpSpPr/>
          <p:nvPr/>
        </p:nvGrpSpPr>
        <p:grpSpPr>
          <a:xfrm>
            <a:off x="7670045" y="1658098"/>
            <a:ext cx="3250335" cy="678649"/>
            <a:chOff x="993672" y="3698889"/>
            <a:chExt cx="1998939" cy="678649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6964B0C9-092F-4B78-9616-279B027D5DFA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38AF0140-D783-4872-9AE9-896458C5F2F9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27">
            <a:extLst>
              <a:ext uri="{FF2B5EF4-FFF2-40B4-BE49-F238E27FC236}">
                <a16:creationId xmlns:a16="http://schemas.microsoft.com/office/drawing/2014/main" id="{8BBCFBD0-A8BD-4B84-B27E-48627867BBAD}"/>
              </a:ext>
            </a:extLst>
          </p:cNvPr>
          <p:cNvGrpSpPr/>
          <p:nvPr/>
        </p:nvGrpSpPr>
        <p:grpSpPr>
          <a:xfrm>
            <a:off x="662819" y="3264309"/>
            <a:ext cx="3204909" cy="678649"/>
            <a:chOff x="993672" y="3698889"/>
            <a:chExt cx="1998939" cy="678649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149B00F2-EABD-43A0-80EF-E4DB80340111}"/>
                </a:ext>
              </a:extLst>
            </p:cNvPr>
            <p:cNvSpPr txBox="1"/>
            <p:nvPr/>
          </p:nvSpPr>
          <p:spPr>
            <a:xfrm>
              <a:off x="993672" y="3698889"/>
              <a:ext cx="1989414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07F6943B-9B23-4669-A156-CC9B9405E891}"/>
                </a:ext>
              </a:extLst>
            </p:cNvPr>
            <p:cNvSpPr txBox="1"/>
            <p:nvPr/>
          </p:nvSpPr>
          <p:spPr>
            <a:xfrm>
              <a:off x="1003197" y="3915873"/>
              <a:ext cx="1989414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 آسان برای تغییر رنگ، عکس.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9" name="Isosceles Triangle 51">
            <a:extLst>
              <a:ext uri="{FF2B5EF4-FFF2-40B4-BE49-F238E27FC236}">
                <a16:creationId xmlns:a16="http://schemas.microsoft.com/office/drawing/2014/main" id="{73E6C93B-B793-4CEE-A68E-258D058B408F}"/>
              </a:ext>
            </a:extLst>
          </p:cNvPr>
          <p:cNvSpPr/>
          <p:nvPr/>
        </p:nvSpPr>
        <p:spPr>
          <a:xfrm>
            <a:off x="7444771" y="3579939"/>
            <a:ext cx="333042" cy="244221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0" name="Rectangle 15">
            <a:extLst>
              <a:ext uri="{FF2B5EF4-FFF2-40B4-BE49-F238E27FC236}">
                <a16:creationId xmlns:a16="http://schemas.microsoft.com/office/drawing/2014/main" id="{B4D21890-4B73-4C02-AA00-F29664FBD81B}"/>
              </a:ext>
            </a:extLst>
          </p:cNvPr>
          <p:cNvSpPr/>
          <p:nvPr/>
        </p:nvSpPr>
        <p:spPr>
          <a:xfrm rot="5400000">
            <a:off x="5012418" y="1913198"/>
            <a:ext cx="322469" cy="322041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1" name="Rounded Rectangle 32">
            <a:extLst>
              <a:ext uri="{FF2B5EF4-FFF2-40B4-BE49-F238E27FC236}">
                <a16:creationId xmlns:a16="http://schemas.microsoft.com/office/drawing/2014/main" id="{37A0FEDD-1694-41B9-8BDA-2A654EF013F4}"/>
              </a:ext>
            </a:extLst>
          </p:cNvPr>
          <p:cNvSpPr/>
          <p:nvPr/>
        </p:nvSpPr>
        <p:spPr>
          <a:xfrm>
            <a:off x="6831971" y="5137474"/>
            <a:ext cx="322637" cy="32263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2" name="Rounded Rectangle 5">
            <a:extLst>
              <a:ext uri="{FF2B5EF4-FFF2-40B4-BE49-F238E27FC236}">
                <a16:creationId xmlns:a16="http://schemas.microsoft.com/office/drawing/2014/main" id="{EAB8A49B-8190-4D4C-82F7-87E4E3E717E5}"/>
              </a:ext>
            </a:extLst>
          </p:cNvPr>
          <p:cNvSpPr/>
          <p:nvPr/>
        </p:nvSpPr>
        <p:spPr>
          <a:xfrm flipH="1">
            <a:off x="4339593" y="3549343"/>
            <a:ext cx="391682" cy="323114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3" name="Oval 21">
            <a:extLst>
              <a:ext uri="{FF2B5EF4-FFF2-40B4-BE49-F238E27FC236}">
                <a16:creationId xmlns:a16="http://schemas.microsoft.com/office/drawing/2014/main" id="{F29F2584-0749-4F12-B1BE-794F510A846B}"/>
              </a:ext>
            </a:extLst>
          </p:cNvPr>
          <p:cNvSpPr>
            <a:spLocks noChangeAspect="1"/>
          </p:cNvSpPr>
          <p:nvPr/>
        </p:nvSpPr>
        <p:spPr>
          <a:xfrm>
            <a:off x="4977901" y="5111845"/>
            <a:ext cx="354676" cy="357638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4" name="Rectangle 16">
            <a:extLst>
              <a:ext uri="{FF2B5EF4-FFF2-40B4-BE49-F238E27FC236}">
                <a16:creationId xmlns:a16="http://schemas.microsoft.com/office/drawing/2014/main" id="{CAF49BEE-EBA2-4B48-82FA-CAE352EE2BCB}"/>
              </a:ext>
            </a:extLst>
          </p:cNvPr>
          <p:cNvSpPr/>
          <p:nvPr/>
        </p:nvSpPr>
        <p:spPr>
          <a:xfrm>
            <a:off x="6796231" y="1934185"/>
            <a:ext cx="394118" cy="25902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339201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88" name="TextBox 287">
            <a:extLst>
              <a:ext uri="{FF2B5EF4-FFF2-40B4-BE49-F238E27FC236}">
                <a16:creationId xmlns:a16="http://schemas.microsoft.com/office/drawing/2014/main" id="{D5EECE3D-0FF4-44BC-A9B6-412F1914F386}"/>
              </a:ext>
            </a:extLst>
          </p:cNvPr>
          <p:cNvSpPr txBox="1"/>
          <p:nvPr/>
        </p:nvSpPr>
        <p:spPr>
          <a:xfrm>
            <a:off x="7089532" y="1572890"/>
            <a:ext cx="864571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accent1"/>
                </a:solidFill>
                <a:cs typeface="B Nazanin" panose="00000700000000000000" pitchFamily="2" charset="-78"/>
              </a:rPr>
              <a:t>50</a:t>
            </a:r>
            <a:r>
              <a:rPr lang="en-US" altLang="ko-KR" b="1" dirty="0">
                <a:solidFill>
                  <a:schemeClr val="accent1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sp>
        <p:nvSpPr>
          <p:cNvPr id="289" name="TextBox 288">
            <a:extLst>
              <a:ext uri="{FF2B5EF4-FFF2-40B4-BE49-F238E27FC236}">
                <a16:creationId xmlns:a16="http://schemas.microsoft.com/office/drawing/2014/main" id="{D159240F-67CE-4A60-9754-311629E35940}"/>
              </a:ext>
            </a:extLst>
          </p:cNvPr>
          <p:cNvSpPr txBox="1"/>
          <p:nvPr/>
        </p:nvSpPr>
        <p:spPr>
          <a:xfrm>
            <a:off x="7089532" y="3237680"/>
            <a:ext cx="864571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800" b="1" dirty="0">
                <a:solidFill>
                  <a:schemeClr val="accent2"/>
                </a:solidFill>
                <a:cs typeface="B Nazanin" panose="00000700000000000000" pitchFamily="2" charset="-78"/>
              </a:rPr>
              <a:t>45</a:t>
            </a:r>
            <a:r>
              <a:rPr lang="en-US" altLang="ko-KR" b="1" dirty="0">
                <a:solidFill>
                  <a:schemeClr val="accent2"/>
                </a:solidFill>
                <a:cs typeface="B Nazanin" panose="00000700000000000000" pitchFamily="2" charset="-78"/>
              </a:rPr>
              <a:t>%</a:t>
            </a:r>
            <a:endParaRPr lang="ko-KR" altLang="en-US" b="1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  <p:sp>
        <p:nvSpPr>
          <p:cNvPr id="290" name="Round Same Side Corner Rectangle 20">
            <a:extLst>
              <a:ext uri="{FF2B5EF4-FFF2-40B4-BE49-F238E27FC236}">
                <a16:creationId xmlns:a16="http://schemas.microsoft.com/office/drawing/2014/main" id="{43CDCF7B-C941-40E1-B3CE-411AEA924469}"/>
              </a:ext>
            </a:extLst>
          </p:cNvPr>
          <p:cNvSpPr/>
          <p:nvPr/>
        </p:nvSpPr>
        <p:spPr>
          <a:xfrm rot="10800000">
            <a:off x="7211512" y="2292622"/>
            <a:ext cx="347053" cy="740333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1" name="Round Same Side Corner Rectangle 8">
            <a:extLst>
              <a:ext uri="{FF2B5EF4-FFF2-40B4-BE49-F238E27FC236}">
                <a16:creationId xmlns:a16="http://schemas.microsoft.com/office/drawing/2014/main" id="{C1536CBB-8771-426A-A2A1-45E414F9DEA5}"/>
              </a:ext>
            </a:extLst>
          </p:cNvPr>
          <p:cNvSpPr/>
          <p:nvPr/>
        </p:nvSpPr>
        <p:spPr>
          <a:xfrm flipH="1">
            <a:off x="7248257" y="3946484"/>
            <a:ext cx="273560" cy="720488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92" name="Group 286">
            <a:extLst>
              <a:ext uri="{FF2B5EF4-FFF2-40B4-BE49-F238E27FC236}">
                <a16:creationId xmlns:a16="http://schemas.microsoft.com/office/drawing/2014/main" id="{1A921173-079F-4676-AF67-990E93EE7C24}"/>
              </a:ext>
            </a:extLst>
          </p:cNvPr>
          <p:cNvGrpSpPr/>
          <p:nvPr/>
        </p:nvGrpSpPr>
        <p:grpSpPr>
          <a:xfrm>
            <a:off x="7967023" y="2108790"/>
            <a:ext cx="3677635" cy="923330"/>
            <a:chOff x="2551705" y="4283314"/>
            <a:chExt cx="2357002" cy="923330"/>
          </a:xfrm>
        </p:grpSpPr>
        <p:sp>
          <p:nvSpPr>
            <p:cNvPr id="293" name="TextBox 292">
              <a:extLst>
                <a:ext uri="{FF2B5EF4-FFF2-40B4-BE49-F238E27FC236}">
                  <a16:creationId xmlns:a16="http://schemas.microsoft.com/office/drawing/2014/main" id="{27A26F84-2F8A-4ADD-A576-C05B49B8580F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A160E91-E3BA-4E69-8143-C3D7BC296B8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5" name="Group 289">
            <a:extLst>
              <a:ext uri="{FF2B5EF4-FFF2-40B4-BE49-F238E27FC236}">
                <a16:creationId xmlns:a16="http://schemas.microsoft.com/office/drawing/2014/main" id="{91DF2CE7-A3A6-4C0C-9E7C-E7760E08915F}"/>
              </a:ext>
            </a:extLst>
          </p:cNvPr>
          <p:cNvGrpSpPr/>
          <p:nvPr/>
        </p:nvGrpSpPr>
        <p:grpSpPr>
          <a:xfrm>
            <a:off x="7951628" y="3752730"/>
            <a:ext cx="3677635" cy="923330"/>
            <a:chOff x="2551705" y="4283314"/>
            <a:chExt cx="2357002" cy="923330"/>
          </a:xfrm>
        </p:grpSpPr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99DE2C14-6653-482F-8D5F-B92166E1DE94}"/>
                </a:ext>
              </a:extLst>
            </p:cNvPr>
            <p:cNvSpPr txBox="1"/>
            <p:nvPr/>
          </p:nvSpPr>
          <p:spPr>
            <a:xfrm>
              <a:off x="2551705" y="4560313"/>
              <a:ext cx="2357002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97" name="TextBox 296">
              <a:extLst>
                <a:ext uri="{FF2B5EF4-FFF2-40B4-BE49-F238E27FC236}">
                  <a16:creationId xmlns:a16="http://schemas.microsoft.com/office/drawing/2014/main" id="{D052D269-4070-4EA6-A52F-316272310E99}"/>
                </a:ext>
              </a:extLst>
            </p:cNvPr>
            <p:cNvSpPr txBox="1"/>
            <p:nvPr/>
          </p:nvSpPr>
          <p:spPr>
            <a:xfrm>
              <a:off x="2551705" y="4283314"/>
              <a:ext cx="233696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8" name="Rectangle 292">
            <a:extLst>
              <a:ext uri="{FF2B5EF4-FFF2-40B4-BE49-F238E27FC236}">
                <a16:creationId xmlns:a16="http://schemas.microsoft.com/office/drawing/2014/main" id="{BF349904-7492-4A05-A78D-D35DCF994F23}"/>
              </a:ext>
            </a:extLst>
          </p:cNvPr>
          <p:cNvSpPr/>
          <p:nvPr/>
        </p:nvSpPr>
        <p:spPr>
          <a:xfrm>
            <a:off x="0" y="5013175"/>
            <a:ext cx="12192000" cy="2106777"/>
          </a:xfrm>
          <a:prstGeom prst="rect">
            <a:avLst/>
          </a:prstGeom>
          <a:solidFill>
            <a:schemeClr val="accent3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9" name="Rectangle 293">
            <a:extLst>
              <a:ext uri="{FF2B5EF4-FFF2-40B4-BE49-F238E27FC236}">
                <a16:creationId xmlns:a16="http://schemas.microsoft.com/office/drawing/2014/main" id="{08DDCE39-0CFE-41F0-9B39-BB56D42E0F96}"/>
              </a:ext>
            </a:extLst>
          </p:cNvPr>
          <p:cNvSpPr/>
          <p:nvPr/>
        </p:nvSpPr>
        <p:spPr>
          <a:xfrm>
            <a:off x="1180275" y="5463804"/>
            <a:ext cx="9831450" cy="1205518"/>
          </a:xfrm>
          <a:prstGeom prst="rect">
            <a:avLst/>
          </a:prstGeom>
          <a:noFill/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0" name="TextBox 299">
            <a:extLst>
              <a:ext uri="{FF2B5EF4-FFF2-40B4-BE49-F238E27FC236}">
                <a16:creationId xmlns:a16="http://schemas.microsoft.com/office/drawing/2014/main" id="{38D0C237-24B4-4622-8BF1-E6D5A21A3015}"/>
              </a:ext>
            </a:extLst>
          </p:cNvPr>
          <p:cNvSpPr txBox="1"/>
          <p:nvPr/>
        </p:nvSpPr>
        <p:spPr>
          <a:xfrm>
            <a:off x="1902042" y="5743398"/>
            <a:ext cx="868402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من امیدوارم و معتقدم که این الگو زمان، پول و اعتبار شما را جلب کند.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ko-KR" altLang="en-US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01" name="Group 35">
            <a:extLst>
              <a:ext uri="{FF2B5EF4-FFF2-40B4-BE49-F238E27FC236}">
                <a16:creationId xmlns:a16="http://schemas.microsoft.com/office/drawing/2014/main" id="{6D3E1A52-6499-487B-97E4-5DF3C111D129}"/>
              </a:ext>
            </a:extLst>
          </p:cNvPr>
          <p:cNvGrpSpPr/>
          <p:nvPr/>
        </p:nvGrpSpPr>
        <p:grpSpPr>
          <a:xfrm flipV="1">
            <a:off x="1402734" y="5648882"/>
            <a:ext cx="327554" cy="307795"/>
            <a:chOff x="2300733" y="2007958"/>
            <a:chExt cx="834252" cy="783928"/>
          </a:xfrm>
          <a:solidFill>
            <a:schemeClr val="bg1">
              <a:alpha val="95000"/>
            </a:schemeClr>
          </a:solidFill>
        </p:grpSpPr>
        <p:sp>
          <p:nvSpPr>
            <p:cNvPr id="302" name="Freeform 36">
              <a:extLst>
                <a:ext uri="{FF2B5EF4-FFF2-40B4-BE49-F238E27FC236}">
                  <a16:creationId xmlns:a16="http://schemas.microsoft.com/office/drawing/2014/main" id="{ACC4B031-9EB2-411B-BBED-AF052996A267}"/>
                </a:ext>
              </a:extLst>
            </p:cNvPr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3" name="Freeform 37">
              <a:extLst>
                <a:ext uri="{FF2B5EF4-FFF2-40B4-BE49-F238E27FC236}">
                  <a16:creationId xmlns:a16="http://schemas.microsoft.com/office/drawing/2014/main" id="{954E04D6-82A3-47CE-96A2-BF3D0CC245F7}"/>
                </a:ext>
              </a:extLst>
            </p:cNvPr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4" name="Group 41">
            <a:extLst>
              <a:ext uri="{FF2B5EF4-FFF2-40B4-BE49-F238E27FC236}">
                <a16:creationId xmlns:a16="http://schemas.microsoft.com/office/drawing/2014/main" id="{A9236395-5258-4FC5-9AEE-2F498FF9F25A}"/>
              </a:ext>
            </a:extLst>
          </p:cNvPr>
          <p:cNvGrpSpPr/>
          <p:nvPr/>
        </p:nvGrpSpPr>
        <p:grpSpPr>
          <a:xfrm rot="10800000" flipV="1">
            <a:off x="11174594" y="6445364"/>
            <a:ext cx="327554" cy="307795"/>
            <a:chOff x="2300733" y="2007958"/>
            <a:chExt cx="834252" cy="783928"/>
          </a:xfrm>
          <a:solidFill>
            <a:schemeClr val="bg1">
              <a:alpha val="95000"/>
            </a:schemeClr>
          </a:solidFill>
        </p:grpSpPr>
        <p:sp>
          <p:nvSpPr>
            <p:cNvPr id="305" name="Freeform 42">
              <a:extLst>
                <a:ext uri="{FF2B5EF4-FFF2-40B4-BE49-F238E27FC236}">
                  <a16:creationId xmlns:a16="http://schemas.microsoft.com/office/drawing/2014/main" id="{CEEDDA79-FBBC-48FA-9AAD-CB9517ACCACF}"/>
                </a:ext>
              </a:extLst>
            </p:cNvPr>
            <p:cNvSpPr/>
            <p:nvPr/>
          </p:nvSpPr>
          <p:spPr>
            <a:xfrm>
              <a:off x="2300733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306" name="Freeform 43">
              <a:extLst>
                <a:ext uri="{FF2B5EF4-FFF2-40B4-BE49-F238E27FC236}">
                  <a16:creationId xmlns:a16="http://schemas.microsoft.com/office/drawing/2014/main" id="{3B00B44B-1996-4767-8873-D781417EDA53}"/>
                </a:ext>
              </a:extLst>
            </p:cNvPr>
            <p:cNvSpPr/>
            <p:nvPr/>
          </p:nvSpPr>
          <p:spPr>
            <a:xfrm>
              <a:off x="2764587" y="2007958"/>
              <a:ext cx="370398" cy="783928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307" name="Group 306"/>
          <p:cNvGrpSpPr/>
          <p:nvPr/>
        </p:nvGrpSpPr>
        <p:grpSpPr>
          <a:xfrm>
            <a:off x="904597" y="1572890"/>
            <a:ext cx="5276398" cy="3065569"/>
            <a:chOff x="637381" y="1143000"/>
            <a:chExt cx="7869238" cy="4572000"/>
          </a:xfrm>
          <a:solidFill>
            <a:schemeClr val="bg1">
              <a:lumMod val="95000"/>
            </a:schemeClr>
          </a:solidFill>
        </p:grpSpPr>
        <p:sp>
          <p:nvSpPr>
            <p:cNvPr id="308" name="Freeform 307"/>
            <p:cNvSpPr>
              <a:spLocks noEditPoints="1"/>
            </p:cNvSpPr>
            <p:nvPr/>
          </p:nvSpPr>
          <p:spPr bwMode="auto">
            <a:xfrm>
              <a:off x="637381" y="1982787"/>
              <a:ext cx="3430588" cy="3732213"/>
            </a:xfrm>
            <a:custGeom>
              <a:avLst/>
              <a:gdLst>
                <a:gd name="T0" fmla="*/ 1503 w 2161"/>
                <a:gd name="T1" fmla="*/ 2272 h 2351"/>
                <a:gd name="T2" fmla="*/ 1677 w 2161"/>
                <a:gd name="T3" fmla="*/ 1440 h 2351"/>
                <a:gd name="T4" fmla="*/ 1475 w 2161"/>
                <a:gd name="T5" fmla="*/ 1175 h 2351"/>
                <a:gd name="T6" fmla="*/ 1401 w 2161"/>
                <a:gd name="T7" fmla="*/ 1164 h 2351"/>
                <a:gd name="T8" fmla="*/ 253 w 2161"/>
                <a:gd name="T9" fmla="*/ 1129 h 2351"/>
                <a:gd name="T10" fmla="*/ 1279 w 2161"/>
                <a:gd name="T11" fmla="*/ 1145 h 2351"/>
                <a:gd name="T12" fmla="*/ 117 w 2161"/>
                <a:gd name="T13" fmla="*/ 1077 h 2351"/>
                <a:gd name="T14" fmla="*/ 1283 w 2161"/>
                <a:gd name="T15" fmla="*/ 1061 h 2351"/>
                <a:gd name="T16" fmla="*/ 1501 w 2161"/>
                <a:gd name="T17" fmla="*/ 726 h 2351"/>
                <a:gd name="T18" fmla="*/ 1141 w 2161"/>
                <a:gd name="T19" fmla="*/ 792 h 2351"/>
                <a:gd name="T20" fmla="*/ 1302 w 2161"/>
                <a:gd name="T21" fmla="*/ 745 h 2351"/>
                <a:gd name="T22" fmla="*/ 1187 w 2161"/>
                <a:gd name="T23" fmla="*/ 712 h 2351"/>
                <a:gd name="T24" fmla="*/ 1595 w 2161"/>
                <a:gd name="T25" fmla="*/ 689 h 2351"/>
                <a:gd name="T26" fmla="*/ 1558 w 2161"/>
                <a:gd name="T27" fmla="*/ 717 h 2351"/>
                <a:gd name="T28" fmla="*/ 541 w 2161"/>
                <a:gd name="T29" fmla="*/ 553 h 2351"/>
                <a:gd name="T30" fmla="*/ 49 w 2161"/>
                <a:gd name="T31" fmla="*/ 386 h 2351"/>
                <a:gd name="T32" fmla="*/ 1215 w 2161"/>
                <a:gd name="T33" fmla="*/ 326 h 2351"/>
                <a:gd name="T34" fmla="*/ 1283 w 2161"/>
                <a:gd name="T35" fmla="*/ 295 h 2351"/>
                <a:gd name="T36" fmla="*/ 1234 w 2161"/>
                <a:gd name="T37" fmla="*/ 298 h 2351"/>
                <a:gd name="T38" fmla="*/ 1160 w 2161"/>
                <a:gd name="T39" fmla="*/ 251 h 2351"/>
                <a:gd name="T40" fmla="*/ 2021 w 2161"/>
                <a:gd name="T41" fmla="*/ 265 h 2351"/>
                <a:gd name="T42" fmla="*/ 2136 w 2161"/>
                <a:gd name="T43" fmla="*/ 199 h 2351"/>
                <a:gd name="T44" fmla="*/ 1630 w 2161"/>
                <a:gd name="T45" fmla="*/ 129 h 2351"/>
                <a:gd name="T46" fmla="*/ 979 w 2161"/>
                <a:gd name="T47" fmla="*/ 101 h 2351"/>
                <a:gd name="T48" fmla="*/ 1094 w 2161"/>
                <a:gd name="T49" fmla="*/ 127 h 2351"/>
                <a:gd name="T50" fmla="*/ 1201 w 2161"/>
                <a:gd name="T51" fmla="*/ 98 h 2351"/>
                <a:gd name="T52" fmla="*/ 1113 w 2161"/>
                <a:gd name="T53" fmla="*/ 239 h 2351"/>
                <a:gd name="T54" fmla="*/ 1043 w 2161"/>
                <a:gd name="T55" fmla="*/ 400 h 2351"/>
                <a:gd name="T56" fmla="*/ 1216 w 2161"/>
                <a:gd name="T57" fmla="*/ 565 h 2351"/>
                <a:gd name="T58" fmla="*/ 1274 w 2161"/>
                <a:gd name="T59" fmla="*/ 415 h 2351"/>
                <a:gd name="T60" fmla="*/ 1441 w 2161"/>
                <a:gd name="T61" fmla="*/ 400 h 2351"/>
                <a:gd name="T62" fmla="*/ 1546 w 2161"/>
                <a:gd name="T63" fmla="*/ 530 h 2351"/>
                <a:gd name="T64" fmla="*/ 1459 w 2161"/>
                <a:gd name="T65" fmla="*/ 651 h 2351"/>
                <a:gd name="T66" fmla="*/ 1414 w 2161"/>
                <a:gd name="T67" fmla="*/ 747 h 2351"/>
                <a:gd name="T68" fmla="*/ 1223 w 2161"/>
                <a:gd name="T69" fmla="*/ 995 h 2351"/>
                <a:gd name="T70" fmla="*/ 1021 w 2161"/>
                <a:gd name="T71" fmla="*/ 1023 h 2351"/>
                <a:gd name="T72" fmla="*/ 1133 w 2161"/>
                <a:gd name="T73" fmla="*/ 1122 h 2351"/>
                <a:gd name="T74" fmla="*/ 1267 w 2161"/>
                <a:gd name="T75" fmla="*/ 1295 h 2351"/>
                <a:gd name="T76" fmla="*/ 1398 w 2161"/>
                <a:gd name="T77" fmla="*/ 1274 h 2351"/>
                <a:gd name="T78" fmla="*/ 1703 w 2161"/>
                <a:gd name="T79" fmla="*/ 1442 h 2351"/>
                <a:gd name="T80" fmla="*/ 1805 w 2161"/>
                <a:gd name="T81" fmla="*/ 1688 h 2351"/>
                <a:gd name="T82" fmla="*/ 1632 w 2161"/>
                <a:gd name="T83" fmla="*/ 1878 h 2351"/>
                <a:gd name="T84" fmla="*/ 1469 w 2161"/>
                <a:gd name="T85" fmla="*/ 2061 h 2351"/>
                <a:gd name="T86" fmla="*/ 1393 w 2161"/>
                <a:gd name="T87" fmla="*/ 2243 h 2351"/>
                <a:gd name="T88" fmla="*/ 1417 w 2161"/>
                <a:gd name="T89" fmla="*/ 2339 h 2351"/>
                <a:gd name="T90" fmla="*/ 1335 w 2161"/>
                <a:gd name="T91" fmla="*/ 2070 h 2351"/>
                <a:gd name="T92" fmla="*/ 1216 w 2161"/>
                <a:gd name="T93" fmla="*/ 1510 h 2351"/>
                <a:gd name="T94" fmla="*/ 1241 w 2161"/>
                <a:gd name="T95" fmla="*/ 1321 h 2351"/>
                <a:gd name="T96" fmla="*/ 986 w 2161"/>
                <a:gd name="T97" fmla="*/ 1204 h 2351"/>
                <a:gd name="T98" fmla="*/ 768 w 2161"/>
                <a:gd name="T99" fmla="*/ 974 h 2351"/>
                <a:gd name="T100" fmla="*/ 759 w 2161"/>
                <a:gd name="T101" fmla="*/ 1030 h 2351"/>
                <a:gd name="T102" fmla="*/ 628 w 2161"/>
                <a:gd name="T103" fmla="*/ 688 h 2351"/>
                <a:gd name="T104" fmla="*/ 614 w 2161"/>
                <a:gd name="T105" fmla="*/ 668 h 2351"/>
                <a:gd name="T106" fmla="*/ 323 w 2161"/>
                <a:gd name="T107" fmla="*/ 375 h 2351"/>
                <a:gd name="T108" fmla="*/ 139 w 2161"/>
                <a:gd name="T109" fmla="*/ 490 h 2351"/>
                <a:gd name="T110" fmla="*/ 63 w 2161"/>
                <a:gd name="T111" fmla="*/ 344 h 2351"/>
                <a:gd name="T112" fmla="*/ 61 w 2161"/>
                <a:gd name="T113" fmla="*/ 211 h 2351"/>
                <a:gd name="T114" fmla="*/ 70 w 2161"/>
                <a:gd name="T115" fmla="*/ 103 h 2351"/>
                <a:gd name="T116" fmla="*/ 275 w 2161"/>
                <a:gd name="T117" fmla="*/ 54 h 2351"/>
                <a:gd name="T118" fmla="*/ 539 w 2161"/>
                <a:gd name="T119" fmla="*/ 61 h 2351"/>
                <a:gd name="T120" fmla="*/ 682 w 2161"/>
                <a:gd name="T121" fmla="*/ 82 h 2351"/>
                <a:gd name="T122" fmla="*/ 867 w 2161"/>
                <a:gd name="T123" fmla="*/ 146 h 2351"/>
                <a:gd name="T124" fmla="*/ 1026 w 2161"/>
                <a:gd name="T125" fmla="*/ 152 h 2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61" h="2351">
                  <a:moveTo>
                    <a:pt x="1401" y="2278"/>
                  </a:moveTo>
                  <a:lnTo>
                    <a:pt x="1415" y="2286"/>
                  </a:lnTo>
                  <a:lnTo>
                    <a:pt x="1429" y="2299"/>
                  </a:lnTo>
                  <a:lnTo>
                    <a:pt x="1443" y="2311"/>
                  </a:lnTo>
                  <a:lnTo>
                    <a:pt x="1459" y="2320"/>
                  </a:lnTo>
                  <a:lnTo>
                    <a:pt x="1459" y="2328"/>
                  </a:lnTo>
                  <a:lnTo>
                    <a:pt x="1450" y="2328"/>
                  </a:lnTo>
                  <a:lnTo>
                    <a:pt x="1441" y="2330"/>
                  </a:lnTo>
                  <a:lnTo>
                    <a:pt x="1427" y="2330"/>
                  </a:lnTo>
                  <a:lnTo>
                    <a:pt x="1415" y="2327"/>
                  </a:lnTo>
                  <a:lnTo>
                    <a:pt x="1408" y="2325"/>
                  </a:lnTo>
                  <a:lnTo>
                    <a:pt x="1405" y="2311"/>
                  </a:lnTo>
                  <a:lnTo>
                    <a:pt x="1401" y="2293"/>
                  </a:lnTo>
                  <a:lnTo>
                    <a:pt x="1401" y="2278"/>
                  </a:lnTo>
                  <a:close/>
                  <a:moveTo>
                    <a:pt x="1513" y="2248"/>
                  </a:moveTo>
                  <a:lnTo>
                    <a:pt x="1527" y="2251"/>
                  </a:lnTo>
                  <a:lnTo>
                    <a:pt x="1543" y="2257"/>
                  </a:lnTo>
                  <a:lnTo>
                    <a:pt x="1555" y="2262"/>
                  </a:lnTo>
                  <a:lnTo>
                    <a:pt x="1551" y="2262"/>
                  </a:lnTo>
                  <a:lnTo>
                    <a:pt x="1539" y="2269"/>
                  </a:lnTo>
                  <a:lnTo>
                    <a:pt x="1527" y="2274"/>
                  </a:lnTo>
                  <a:lnTo>
                    <a:pt x="1513" y="2278"/>
                  </a:lnTo>
                  <a:lnTo>
                    <a:pt x="1513" y="2271"/>
                  </a:lnTo>
                  <a:lnTo>
                    <a:pt x="1515" y="2269"/>
                  </a:lnTo>
                  <a:lnTo>
                    <a:pt x="1518" y="2267"/>
                  </a:lnTo>
                  <a:lnTo>
                    <a:pt x="1520" y="2265"/>
                  </a:lnTo>
                  <a:lnTo>
                    <a:pt x="1520" y="2264"/>
                  </a:lnTo>
                  <a:lnTo>
                    <a:pt x="1522" y="2262"/>
                  </a:lnTo>
                  <a:lnTo>
                    <a:pt x="1523" y="2258"/>
                  </a:lnTo>
                  <a:lnTo>
                    <a:pt x="1520" y="2258"/>
                  </a:lnTo>
                  <a:lnTo>
                    <a:pt x="1511" y="2267"/>
                  </a:lnTo>
                  <a:lnTo>
                    <a:pt x="1503" y="2272"/>
                  </a:lnTo>
                  <a:lnTo>
                    <a:pt x="1494" y="2274"/>
                  </a:lnTo>
                  <a:lnTo>
                    <a:pt x="1482" y="2278"/>
                  </a:lnTo>
                  <a:lnTo>
                    <a:pt x="1482" y="2262"/>
                  </a:lnTo>
                  <a:lnTo>
                    <a:pt x="1492" y="2258"/>
                  </a:lnTo>
                  <a:lnTo>
                    <a:pt x="1503" y="2253"/>
                  </a:lnTo>
                  <a:lnTo>
                    <a:pt x="1513" y="2248"/>
                  </a:lnTo>
                  <a:close/>
                  <a:moveTo>
                    <a:pt x="1485" y="2051"/>
                  </a:moveTo>
                  <a:lnTo>
                    <a:pt x="1489" y="2054"/>
                  </a:lnTo>
                  <a:lnTo>
                    <a:pt x="1492" y="2056"/>
                  </a:lnTo>
                  <a:lnTo>
                    <a:pt x="1494" y="2058"/>
                  </a:lnTo>
                  <a:lnTo>
                    <a:pt x="1496" y="2061"/>
                  </a:lnTo>
                  <a:lnTo>
                    <a:pt x="1496" y="2065"/>
                  </a:lnTo>
                  <a:lnTo>
                    <a:pt x="1497" y="2070"/>
                  </a:lnTo>
                  <a:lnTo>
                    <a:pt x="1489" y="2070"/>
                  </a:lnTo>
                  <a:lnTo>
                    <a:pt x="1487" y="2066"/>
                  </a:lnTo>
                  <a:lnTo>
                    <a:pt x="1485" y="2063"/>
                  </a:lnTo>
                  <a:lnTo>
                    <a:pt x="1485" y="2061"/>
                  </a:lnTo>
                  <a:lnTo>
                    <a:pt x="1483" y="2059"/>
                  </a:lnTo>
                  <a:lnTo>
                    <a:pt x="1485" y="2056"/>
                  </a:lnTo>
                  <a:lnTo>
                    <a:pt x="1485" y="2051"/>
                  </a:lnTo>
                  <a:close/>
                  <a:moveTo>
                    <a:pt x="1654" y="1414"/>
                  </a:moveTo>
                  <a:lnTo>
                    <a:pt x="1647" y="1426"/>
                  </a:lnTo>
                  <a:lnTo>
                    <a:pt x="1642" y="1426"/>
                  </a:lnTo>
                  <a:lnTo>
                    <a:pt x="1642" y="1429"/>
                  </a:lnTo>
                  <a:lnTo>
                    <a:pt x="1653" y="1433"/>
                  </a:lnTo>
                  <a:lnTo>
                    <a:pt x="1663" y="1438"/>
                  </a:lnTo>
                  <a:lnTo>
                    <a:pt x="1670" y="1443"/>
                  </a:lnTo>
                  <a:lnTo>
                    <a:pt x="1674" y="1445"/>
                  </a:lnTo>
                  <a:lnTo>
                    <a:pt x="1675" y="1443"/>
                  </a:lnTo>
                  <a:lnTo>
                    <a:pt x="1675" y="1442"/>
                  </a:lnTo>
                  <a:lnTo>
                    <a:pt x="1675" y="1442"/>
                  </a:lnTo>
                  <a:lnTo>
                    <a:pt x="1677" y="1440"/>
                  </a:lnTo>
                  <a:lnTo>
                    <a:pt x="1677" y="1436"/>
                  </a:lnTo>
                  <a:lnTo>
                    <a:pt x="1670" y="1436"/>
                  </a:lnTo>
                  <a:lnTo>
                    <a:pt x="1668" y="1436"/>
                  </a:lnTo>
                  <a:lnTo>
                    <a:pt x="1667" y="1435"/>
                  </a:lnTo>
                  <a:lnTo>
                    <a:pt x="1665" y="1435"/>
                  </a:lnTo>
                  <a:lnTo>
                    <a:pt x="1661" y="1435"/>
                  </a:lnTo>
                  <a:lnTo>
                    <a:pt x="1658" y="1433"/>
                  </a:lnTo>
                  <a:lnTo>
                    <a:pt x="1658" y="1414"/>
                  </a:lnTo>
                  <a:lnTo>
                    <a:pt x="1654" y="1414"/>
                  </a:lnTo>
                  <a:close/>
                  <a:moveTo>
                    <a:pt x="1354" y="1286"/>
                  </a:moveTo>
                  <a:lnTo>
                    <a:pt x="1356" y="1291"/>
                  </a:lnTo>
                  <a:lnTo>
                    <a:pt x="1356" y="1293"/>
                  </a:lnTo>
                  <a:lnTo>
                    <a:pt x="1356" y="1295"/>
                  </a:lnTo>
                  <a:lnTo>
                    <a:pt x="1356" y="1295"/>
                  </a:lnTo>
                  <a:lnTo>
                    <a:pt x="1358" y="1297"/>
                  </a:lnTo>
                  <a:lnTo>
                    <a:pt x="1359" y="1297"/>
                  </a:lnTo>
                  <a:lnTo>
                    <a:pt x="1363" y="1298"/>
                  </a:lnTo>
                  <a:lnTo>
                    <a:pt x="1363" y="1291"/>
                  </a:lnTo>
                  <a:lnTo>
                    <a:pt x="1354" y="1286"/>
                  </a:lnTo>
                  <a:close/>
                  <a:moveTo>
                    <a:pt x="1482" y="1175"/>
                  </a:moveTo>
                  <a:lnTo>
                    <a:pt x="1489" y="1176"/>
                  </a:lnTo>
                  <a:lnTo>
                    <a:pt x="1497" y="1180"/>
                  </a:lnTo>
                  <a:lnTo>
                    <a:pt x="1494" y="1182"/>
                  </a:lnTo>
                  <a:lnTo>
                    <a:pt x="1492" y="1185"/>
                  </a:lnTo>
                  <a:lnTo>
                    <a:pt x="1489" y="1187"/>
                  </a:lnTo>
                  <a:lnTo>
                    <a:pt x="1483" y="1187"/>
                  </a:lnTo>
                  <a:lnTo>
                    <a:pt x="1478" y="1185"/>
                  </a:lnTo>
                  <a:lnTo>
                    <a:pt x="1473" y="1185"/>
                  </a:lnTo>
                  <a:lnTo>
                    <a:pt x="1468" y="1185"/>
                  </a:lnTo>
                  <a:lnTo>
                    <a:pt x="1462" y="1187"/>
                  </a:lnTo>
                  <a:lnTo>
                    <a:pt x="1462" y="1176"/>
                  </a:lnTo>
                  <a:lnTo>
                    <a:pt x="1475" y="1175"/>
                  </a:lnTo>
                  <a:lnTo>
                    <a:pt x="1482" y="1175"/>
                  </a:lnTo>
                  <a:close/>
                  <a:moveTo>
                    <a:pt x="1417" y="1164"/>
                  </a:moveTo>
                  <a:lnTo>
                    <a:pt x="1424" y="1164"/>
                  </a:lnTo>
                  <a:lnTo>
                    <a:pt x="1431" y="1166"/>
                  </a:lnTo>
                  <a:lnTo>
                    <a:pt x="1438" y="1166"/>
                  </a:lnTo>
                  <a:lnTo>
                    <a:pt x="1443" y="1168"/>
                  </a:lnTo>
                  <a:lnTo>
                    <a:pt x="1443" y="1176"/>
                  </a:lnTo>
                  <a:lnTo>
                    <a:pt x="1417" y="1176"/>
                  </a:lnTo>
                  <a:lnTo>
                    <a:pt x="1417" y="1164"/>
                  </a:lnTo>
                  <a:close/>
                  <a:moveTo>
                    <a:pt x="1270" y="1164"/>
                  </a:moveTo>
                  <a:lnTo>
                    <a:pt x="1279" y="1166"/>
                  </a:lnTo>
                  <a:lnTo>
                    <a:pt x="1284" y="1169"/>
                  </a:lnTo>
                  <a:lnTo>
                    <a:pt x="1291" y="1173"/>
                  </a:lnTo>
                  <a:lnTo>
                    <a:pt x="1297" y="1176"/>
                  </a:lnTo>
                  <a:lnTo>
                    <a:pt x="1297" y="1180"/>
                  </a:lnTo>
                  <a:lnTo>
                    <a:pt x="1290" y="1180"/>
                  </a:lnTo>
                  <a:lnTo>
                    <a:pt x="1284" y="1182"/>
                  </a:lnTo>
                  <a:lnTo>
                    <a:pt x="1279" y="1183"/>
                  </a:lnTo>
                  <a:lnTo>
                    <a:pt x="1276" y="1182"/>
                  </a:lnTo>
                  <a:lnTo>
                    <a:pt x="1269" y="1182"/>
                  </a:lnTo>
                  <a:lnTo>
                    <a:pt x="1263" y="1180"/>
                  </a:lnTo>
                  <a:lnTo>
                    <a:pt x="1263" y="1168"/>
                  </a:lnTo>
                  <a:lnTo>
                    <a:pt x="1265" y="1168"/>
                  </a:lnTo>
                  <a:lnTo>
                    <a:pt x="1267" y="1166"/>
                  </a:lnTo>
                  <a:lnTo>
                    <a:pt x="1269" y="1166"/>
                  </a:lnTo>
                  <a:lnTo>
                    <a:pt x="1269" y="1166"/>
                  </a:lnTo>
                  <a:lnTo>
                    <a:pt x="1270" y="1164"/>
                  </a:lnTo>
                  <a:close/>
                  <a:moveTo>
                    <a:pt x="1331" y="1148"/>
                  </a:moveTo>
                  <a:lnTo>
                    <a:pt x="1352" y="1150"/>
                  </a:lnTo>
                  <a:lnTo>
                    <a:pt x="1370" y="1154"/>
                  </a:lnTo>
                  <a:lnTo>
                    <a:pt x="1384" y="1159"/>
                  </a:lnTo>
                  <a:lnTo>
                    <a:pt x="1401" y="1164"/>
                  </a:lnTo>
                  <a:lnTo>
                    <a:pt x="1401" y="1173"/>
                  </a:lnTo>
                  <a:lnTo>
                    <a:pt x="1394" y="1173"/>
                  </a:lnTo>
                  <a:lnTo>
                    <a:pt x="1391" y="1175"/>
                  </a:lnTo>
                  <a:lnTo>
                    <a:pt x="1386" y="1176"/>
                  </a:lnTo>
                  <a:lnTo>
                    <a:pt x="1382" y="1178"/>
                  </a:lnTo>
                  <a:lnTo>
                    <a:pt x="1379" y="1180"/>
                  </a:lnTo>
                  <a:lnTo>
                    <a:pt x="1373" y="1180"/>
                  </a:lnTo>
                  <a:lnTo>
                    <a:pt x="1373" y="1178"/>
                  </a:lnTo>
                  <a:lnTo>
                    <a:pt x="1373" y="1176"/>
                  </a:lnTo>
                  <a:lnTo>
                    <a:pt x="1372" y="1175"/>
                  </a:lnTo>
                  <a:lnTo>
                    <a:pt x="1370" y="1173"/>
                  </a:lnTo>
                  <a:lnTo>
                    <a:pt x="1368" y="1171"/>
                  </a:lnTo>
                  <a:lnTo>
                    <a:pt x="1366" y="1173"/>
                  </a:lnTo>
                  <a:lnTo>
                    <a:pt x="1363" y="1183"/>
                  </a:lnTo>
                  <a:lnTo>
                    <a:pt x="1358" y="1183"/>
                  </a:lnTo>
                  <a:lnTo>
                    <a:pt x="1345" y="1182"/>
                  </a:lnTo>
                  <a:lnTo>
                    <a:pt x="1331" y="1180"/>
                  </a:lnTo>
                  <a:lnTo>
                    <a:pt x="1321" y="1180"/>
                  </a:lnTo>
                  <a:lnTo>
                    <a:pt x="1316" y="1168"/>
                  </a:lnTo>
                  <a:lnTo>
                    <a:pt x="1325" y="1168"/>
                  </a:lnTo>
                  <a:lnTo>
                    <a:pt x="1331" y="1168"/>
                  </a:lnTo>
                  <a:lnTo>
                    <a:pt x="1338" y="1166"/>
                  </a:lnTo>
                  <a:lnTo>
                    <a:pt x="1344" y="1164"/>
                  </a:lnTo>
                  <a:lnTo>
                    <a:pt x="1340" y="1162"/>
                  </a:lnTo>
                  <a:lnTo>
                    <a:pt x="1337" y="1159"/>
                  </a:lnTo>
                  <a:lnTo>
                    <a:pt x="1335" y="1157"/>
                  </a:lnTo>
                  <a:lnTo>
                    <a:pt x="1333" y="1154"/>
                  </a:lnTo>
                  <a:lnTo>
                    <a:pt x="1331" y="1148"/>
                  </a:lnTo>
                  <a:close/>
                  <a:moveTo>
                    <a:pt x="211" y="1110"/>
                  </a:moveTo>
                  <a:lnTo>
                    <a:pt x="227" y="1115"/>
                  </a:lnTo>
                  <a:lnTo>
                    <a:pt x="239" y="1122"/>
                  </a:lnTo>
                  <a:lnTo>
                    <a:pt x="253" y="1129"/>
                  </a:lnTo>
                  <a:lnTo>
                    <a:pt x="253" y="1133"/>
                  </a:lnTo>
                  <a:lnTo>
                    <a:pt x="249" y="1133"/>
                  </a:lnTo>
                  <a:lnTo>
                    <a:pt x="237" y="1141"/>
                  </a:lnTo>
                  <a:lnTo>
                    <a:pt x="225" y="1143"/>
                  </a:lnTo>
                  <a:lnTo>
                    <a:pt x="214" y="1145"/>
                  </a:lnTo>
                  <a:lnTo>
                    <a:pt x="202" y="1148"/>
                  </a:lnTo>
                  <a:lnTo>
                    <a:pt x="202" y="1145"/>
                  </a:lnTo>
                  <a:lnTo>
                    <a:pt x="199" y="1145"/>
                  </a:lnTo>
                  <a:lnTo>
                    <a:pt x="202" y="1136"/>
                  </a:lnTo>
                  <a:lnTo>
                    <a:pt x="202" y="1127"/>
                  </a:lnTo>
                  <a:lnTo>
                    <a:pt x="202" y="1115"/>
                  </a:lnTo>
                  <a:lnTo>
                    <a:pt x="206" y="1113"/>
                  </a:lnTo>
                  <a:lnTo>
                    <a:pt x="207" y="1113"/>
                  </a:lnTo>
                  <a:lnTo>
                    <a:pt x="207" y="1112"/>
                  </a:lnTo>
                  <a:lnTo>
                    <a:pt x="209" y="1112"/>
                  </a:lnTo>
                  <a:lnTo>
                    <a:pt x="211" y="1110"/>
                  </a:lnTo>
                  <a:close/>
                  <a:moveTo>
                    <a:pt x="1209" y="1099"/>
                  </a:moveTo>
                  <a:lnTo>
                    <a:pt x="1237" y="1105"/>
                  </a:lnTo>
                  <a:lnTo>
                    <a:pt x="1262" y="1113"/>
                  </a:lnTo>
                  <a:lnTo>
                    <a:pt x="1281" y="1122"/>
                  </a:lnTo>
                  <a:lnTo>
                    <a:pt x="1300" y="1131"/>
                  </a:lnTo>
                  <a:lnTo>
                    <a:pt x="1321" y="1141"/>
                  </a:lnTo>
                  <a:lnTo>
                    <a:pt x="1321" y="1148"/>
                  </a:lnTo>
                  <a:lnTo>
                    <a:pt x="1312" y="1148"/>
                  </a:lnTo>
                  <a:lnTo>
                    <a:pt x="1302" y="1152"/>
                  </a:lnTo>
                  <a:lnTo>
                    <a:pt x="1290" y="1155"/>
                  </a:lnTo>
                  <a:lnTo>
                    <a:pt x="1277" y="1157"/>
                  </a:lnTo>
                  <a:lnTo>
                    <a:pt x="1279" y="1154"/>
                  </a:lnTo>
                  <a:lnTo>
                    <a:pt x="1279" y="1150"/>
                  </a:lnTo>
                  <a:lnTo>
                    <a:pt x="1279" y="1148"/>
                  </a:lnTo>
                  <a:lnTo>
                    <a:pt x="1279" y="1147"/>
                  </a:lnTo>
                  <a:lnTo>
                    <a:pt x="1279" y="1145"/>
                  </a:lnTo>
                  <a:lnTo>
                    <a:pt x="1277" y="1141"/>
                  </a:lnTo>
                  <a:lnTo>
                    <a:pt x="1251" y="1134"/>
                  </a:lnTo>
                  <a:lnTo>
                    <a:pt x="1227" y="1122"/>
                  </a:lnTo>
                  <a:lnTo>
                    <a:pt x="1201" y="1110"/>
                  </a:lnTo>
                  <a:lnTo>
                    <a:pt x="1195" y="1115"/>
                  </a:lnTo>
                  <a:lnTo>
                    <a:pt x="1192" y="1120"/>
                  </a:lnTo>
                  <a:lnTo>
                    <a:pt x="1187" y="1126"/>
                  </a:lnTo>
                  <a:lnTo>
                    <a:pt x="1181" y="1124"/>
                  </a:lnTo>
                  <a:lnTo>
                    <a:pt x="1174" y="1120"/>
                  </a:lnTo>
                  <a:lnTo>
                    <a:pt x="1171" y="1119"/>
                  </a:lnTo>
                  <a:lnTo>
                    <a:pt x="1178" y="1119"/>
                  </a:lnTo>
                  <a:lnTo>
                    <a:pt x="1183" y="1112"/>
                  </a:lnTo>
                  <a:lnTo>
                    <a:pt x="1188" y="1108"/>
                  </a:lnTo>
                  <a:lnTo>
                    <a:pt x="1194" y="1103"/>
                  </a:lnTo>
                  <a:lnTo>
                    <a:pt x="1199" y="1103"/>
                  </a:lnTo>
                  <a:lnTo>
                    <a:pt x="1202" y="1101"/>
                  </a:lnTo>
                  <a:lnTo>
                    <a:pt x="1206" y="1101"/>
                  </a:lnTo>
                  <a:lnTo>
                    <a:pt x="1209" y="1099"/>
                  </a:lnTo>
                  <a:close/>
                  <a:moveTo>
                    <a:pt x="188" y="1091"/>
                  </a:moveTo>
                  <a:lnTo>
                    <a:pt x="202" y="1096"/>
                  </a:lnTo>
                  <a:lnTo>
                    <a:pt x="202" y="1099"/>
                  </a:lnTo>
                  <a:lnTo>
                    <a:pt x="199" y="1099"/>
                  </a:lnTo>
                  <a:lnTo>
                    <a:pt x="188" y="1103"/>
                  </a:lnTo>
                  <a:lnTo>
                    <a:pt x="178" y="1103"/>
                  </a:lnTo>
                  <a:lnTo>
                    <a:pt x="169" y="1103"/>
                  </a:lnTo>
                  <a:lnTo>
                    <a:pt x="169" y="1096"/>
                  </a:lnTo>
                  <a:lnTo>
                    <a:pt x="174" y="1094"/>
                  </a:lnTo>
                  <a:lnTo>
                    <a:pt x="179" y="1094"/>
                  </a:lnTo>
                  <a:lnTo>
                    <a:pt x="183" y="1093"/>
                  </a:lnTo>
                  <a:lnTo>
                    <a:pt x="188" y="1091"/>
                  </a:lnTo>
                  <a:close/>
                  <a:moveTo>
                    <a:pt x="111" y="1075"/>
                  </a:moveTo>
                  <a:lnTo>
                    <a:pt x="117" y="1077"/>
                  </a:lnTo>
                  <a:lnTo>
                    <a:pt x="124" y="1077"/>
                  </a:lnTo>
                  <a:lnTo>
                    <a:pt x="127" y="1077"/>
                  </a:lnTo>
                  <a:lnTo>
                    <a:pt x="132" y="1079"/>
                  </a:lnTo>
                  <a:lnTo>
                    <a:pt x="138" y="1080"/>
                  </a:lnTo>
                  <a:lnTo>
                    <a:pt x="138" y="1087"/>
                  </a:lnTo>
                  <a:lnTo>
                    <a:pt x="134" y="1087"/>
                  </a:lnTo>
                  <a:lnTo>
                    <a:pt x="129" y="1089"/>
                  </a:lnTo>
                  <a:lnTo>
                    <a:pt x="124" y="1091"/>
                  </a:lnTo>
                  <a:lnTo>
                    <a:pt x="118" y="1091"/>
                  </a:lnTo>
                  <a:lnTo>
                    <a:pt x="111" y="1091"/>
                  </a:lnTo>
                  <a:lnTo>
                    <a:pt x="111" y="1075"/>
                  </a:lnTo>
                  <a:close/>
                  <a:moveTo>
                    <a:pt x="1263" y="1072"/>
                  </a:moveTo>
                  <a:lnTo>
                    <a:pt x="1269" y="1075"/>
                  </a:lnTo>
                  <a:lnTo>
                    <a:pt x="1272" y="1079"/>
                  </a:lnTo>
                  <a:lnTo>
                    <a:pt x="1276" y="1082"/>
                  </a:lnTo>
                  <a:lnTo>
                    <a:pt x="1277" y="1087"/>
                  </a:lnTo>
                  <a:lnTo>
                    <a:pt x="1277" y="1096"/>
                  </a:lnTo>
                  <a:lnTo>
                    <a:pt x="1270" y="1096"/>
                  </a:lnTo>
                  <a:lnTo>
                    <a:pt x="1269" y="1091"/>
                  </a:lnTo>
                  <a:lnTo>
                    <a:pt x="1267" y="1089"/>
                  </a:lnTo>
                  <a:lnTo>
                    <a:pt x="1265" y="1086"/>
                  </a:lnTo>
                  <a:lnTo>
                    <a:pt x="1263" y="1082"/>
                  </a:lnTo>
                  <a:lnTo>
                    <a:pt x="1263" y="1079"/>
                  </a:lnTo>
                  <a:lnTo>
                    <a:pt x="1263" y="1072"/>
                  </a:lnTo>
                  <a:close/>
                  <a:moveTo>
                    <a:pt x="1255" y="1049"/>
                  </a:moveTo>
                  <a:lnTo>
                    <a:pt x="1277" y="1049"/>
                  </a:lnTo>
                  <a:lnTo>
                    <a:pt x="1279" y="1052"/>
                  </a:lnTo>
                  <a:lnTo>
                    <a:pt x="1283" y="1054"/>
                  </a:lnTo>
                  <a:lnTo>
                    <a:pt x="1283" y="1056"/>
                  </a:lnTo>
                  <a:lnTo>
                    <a:pt x="1284" y="1058"/>
                  </a:lnTo>
                  <a:lnTo>
                    <a:pt x="1284" y="1059"/>
                  </a:lnTo>
                  <a:lnTo>
                    <a:pt x="1283" y="1061"/>
                  </a:lnTo>
                  <a:lnTo>
                    <a:pt x="1283" y="1065"/>
                  </a:lnTo>
                  <a:lnTo>
                    <a:pt x="1277" y="1061"/>
                  </a:lnTo>
                  <a:lnTo>
                    <a:pt x="1272" y="1059"/>
                  </a:lnTo>
                  <a:lnTo>
                    <a:pt x="1267" y="1059"/>
                  </a:lnTo>
                  <a:lnTo>
                    <a:pt x="1263" y="1058"/>
                  </a:lnTo>
                  <a:lnTo>
                    <a:pt x="1260" y="1058"/>
                  </a:lnTo>
                  <a:lnTo>
                    <a:pt x="1256" y="1056"/>
                  </a:lnTo>
                  <a:lnTo>
                    <a:pt x="1255" y="1052"/>
                  </a:lnTo>
                  <a:lnTo>
                    <a:pt x="1255" y="1049"/>
                  </a:lnTo>
                  <a:close/>
                  <a:moveTo>
                    <a:pt x="1328" y="722"/>
                  </a:moveTo>
                  <a:lnTo>
                    <a:pt x="1326" y="726"/>
                  </a:lnTo>
                  <a:lnTo>
                    <a:pt x="1323" y="729"/>
                  </a:lnTo>
                  <a:lnTo>
                    <a:pt x="1321" y="731"/>
                  </a:lnTo>
                  <a:lnTo>
                    <a:pt x="1319" y="733"/>
                  </a:lnTo>
                  <a:lnTo>
                    <a:pt x="1319" y="735"/>
                  </a:lnTo>
                  <a:lnTo>
                    <a:pt x="1321" y="736"/>
                  </a:lnTo>
                  <a:lnTo>
                    <a:pt x="1325" y="738"/>
                  </a:lnTo>
                  <a:lnTo>
                    <a:pt x="1326" y="733"/>
                  </a:lnTo>
                  <a:lnTo>
                    <a:pt x="1326" y="731"/>
                  </a:lnTo>
                  <a:lnTo>
                    <a:pt x="1328" y="728"/>
                  </a:lnTo>
                  <a:lnTo>
                    <a:pt x="1330" y="726"/>
                  </a:lnTo>
                  <a:lnTo>
                    <a:pt x="1331" y="722"/>
                  </a:lnTo>
                  <a:lnTo>
                    <a:pt x="1328" y="722"/>
                  </a:lnTo>
                  <a:close/>
                  <a:moveTo>
                    <a:pt x="1501" y="691"/>
                  </a:moveTo>
                  <a:lnTo>
                    <a:pt x="1504" y="700"/>
                  </a:lnTo>
                  <a:lnTo>
                    <a:pt x="1506" y="712"/>
                  </a:lnTo>
                  <a:lnTo>
                    <a:pt x="1508" y="722"/>
                  </a:lnTo>
                  <a:lnTo>
                    <a:pt x="1506" y="724"/>
                  </a:lnTo>
                  <a:lnTo>
                    <a:pt x="1504" y="724"/>
                  </a:lnTo>
                  <a:lnTo>
                    <a:pt x="1503" y="724"/>
                  </a:lnTo>
                  <a:lnTo>
                    <a:pt x="1503" y="726"/>
                  </a:lnTo>
                  <a:lnTo>
                    <a:pt x="1501" y="726"/>
                  </a:lnTo>
                  <a:lnTo>
                    <a:pt x="1494" y="726"/>
                  </a:lnTo>
                  <a:lnTo>
                    <a:pt x="1492" y="724"/>
                  </a:lnTo>
                  <a:lnTo>
                    <a:pt x="1492" y="722"/>
                  </a:lnTo>
                  <a:lnTo>
                    <a:pt x="1492" y="721"/>
                  </a:lnTo>
                  <a:lnTo>
                    <a:pt x="1490" y="721"/>
                  </a:lnTo>
                  <a:lnTo>
                    <a:pt x="1489" y="719"/>
                  </a:lnTo>
                  <a:lnTo>
                    <a:pt x="1501" y="691"/>
                  </a:lnTo>
                  <a:close/>
                  <a:moveTo>
                    <a:pt x="1113" y="658"/>
                  </a:moveTo>
                  <a:lnTo>
                    <a:pt x="1105" y="670"/>
                  </a:lnTo>
                  <a:lnTo>
                    <a:pt x="1096" y="681"/>
                  </a:lnTo>
                  <a:lnTo>
                    <a:pt x="1091" y="696"/>
                  </a:lnTo>
                  <a:lnTo>
                    <a:pt x="1101" y="695"/>
                  </a:lnTo>
                  <a:lnTo>
                    <a:pt x="1108" y="698"/>
                  </a:lnTo>
                  <a:lnTo>
                    <a:pt x="1113" y="703"/>
                  </a:lnTo>
                  <a:lnTo>
                    <a:pt x="1120" y="712"/>
                  </a:lnTo>
                  <a:lnTo>
                    <a:pt x="1122" y="705"/>
                  </a:lnTo>
                  <a:lnTo>
                    <a:pt x="1122" y="700"/>
                  </a:lnTo>
                  <a:lnTo>
                    <a:pt x="1124" y="696"/>
                  </a:lnTo>
                  <a:lnTo>
                    <a:pt x="1124" y="691"/>
                  </a:lnTo>
                  <a:lnTo>
                    <a:pt x="1133" y="691"/>
                  </a:lnTo>
                  <a:lnTo>
                    <a:pt x="1138" y="703"/>
                  </a:lnTo>
                  <a:lnTo>
                    <a:pt x="1146" y="707"/>
                  </a:lnTo>
                  <a:lnTo>
                    <a:pt x="1153" y="710"/>
                  </a:lnTo>
                  <a:lnTo>
                    <a:pt x="1160" y="714"/>
                  </a:lnTo>
                  <a:lnTo>
                    <a:pt x="1167" y="722"/>
                  </a:lnTo>
                  <a:lnTo>
                    <a:pt x="1160" y="733"/>
                  </a:lnTo>
                  <a:lnTo>
                    <a:pt x="1152" y="745"/>
                  </a:lnTo>
                  <a:lnTo>
                    <a:pt x="1145" y="761"/>
                  </a:lnTo>
                  <a:lnTo>
                    <a:pt x="1139" y="775"/>
                  </a:lnTo>
                  <a:lnTo>
                    <a:pt x="1139" y="784"/>
                  </a:lnTo>
                  <a:lnTo>
                    <a:pt x="1141" y="789"/>
                  </a:lnTo>
                  <a:lnTo>
                    <a:pt x="1141" y="792"/>
                  </a:lnTo>
                  <a:lnTo>
                    <a:pt x="1143" y="794"/>
                  </a:lnTo>
                  <a:lnTo>
                    <a:pt x="1145" y="796"/>
                  </a:lnTo>
                  <a:lnTo>
                    <a:pt x="1146" y="798"/>
                  </a:lnTo>
                  <a:lnTo>
                    <a:pt x="1152" y="799"/>
                  </a:lnTo>
                  <a:lnTo>
                    <a:pt x="1152" y="796"/>
                  </a:lnTo>
                  <a:lnTo>
                    <a:pt x="1155" y="789"/>
                  </a:lnTo>
                  <a:lnTo>
                    <a:pt x="1160" y="778"/>
                  </a:lnTo>
                  <a:lnTo>
                    <a:pt x="1166" y="764"/>
                  </a:lnTo>
                  <a:lnTo>
                    <a:pt x="1171" y="752"/>
                  </a:lnTo>
                  <a:lnTo>
                    <a:pt x="1176" y="742"/>
                  </a:lnTo>
                  <a:lnTo>
                    <a:pt x="1178" y="735"/>
                  </a:lnTo>
                  <a:lnTo>
                    <a:pt x="1190" y="735"/>
                  </a:lnTo>
                  <a:lnTo>
                    <a:pt x="1192" y="754"/>
                  </a:lnTo>
                  <a:lnTo>
                    <a:pt x="1192" y="771"/>
                  </a:lnTo>
                  <a:lnTo>
                    <a:pt x="1192" y="792"/>
                  </a:lnTo>
                  <a:lnTo>
                    <a:pt x="1194" y="815"/>
                  </a:lnTo>
                  <a:lnTo>
                    <a:pt x="1216" y="818"/>
                  </a:lnTo>
                  <a:lnTo>
                    <a:pt x="1225" y="805"/>
                  </a:lnTo>
                  <a:lnTo>
                    <a:pt x="1241" y="796"/>
                  </a:lnTo>
                  <a:lnTo>
                    <a:pt x="1258" y="787"/>
                  </a:lnTo>
                  <a:lnTo>
                    <a:pt x="1276" y="780"/>
                  </a:lnTo>
                  <a:lnTo>
                    <a:pt x="1293" y="773"/>
                  </a:lnTo>
                  <a:lnTo>
                    <a:pt x="1309" y="764"/>
                  </a:lnTo>
                  <a:lnTo>
                    <a:pt x="1316" y="754"/>
                  </a:lnTo>
                  <a:lnTo>
                    <a:pt x="1312" y="754"/>
                  </a:lnTo>
                  <a:lnTo>
                    <a:pt x="1311" y="750"/>
                  </a:lnTo>
                  <a:lnTo>
                    <a:pt x="1311" y="749"/>
                  </a:lnTo>
                  <a:lnTo>
                    <a:pt x="1309" y="747"/>
                  </a:lnTo>
                  <a:lnTo>
                    <a:pt x="1309" y="747"/>
                  </a:lnTo>
                  <a:lnTo>
                    <a:pt x="1307" y="747"/>
                  </a:lnTo>
                  <a:lnTo>
                    <a:pt x="1305" y="747"/>
                  </a:lnTo>
                  <a:lnTo>
                    <a:pt x="1302" y="745"/>
                  </a:lnTo>
                  <a:lnTo>
                    <a:pt x="1295" y="750"/>
                  </a:lnTo>
                  <a:lnTo>
                    <a:pt x="1283" y="757"/>
                  </a:lnTo>
                  <a:lnTo>
                    <a:pt x="1269" y="768"/>
                  </a:lnTo>
                  <a:lnTo>
                    <a:pt x="1251" y="777"/>
                  </a:lnTo>
                  <a:lnTo>
                    <a:pt x="1235" y="787"/>
                  </a:lnTo>
                  <a:lnTo>
                    <a:pt x="1220" y="794"/>
                  </a:lnTo>
                  <a:lnTo>
                    <a:pt x="1209" y="798"/>
                  </a:lnTo>
                  <a:lnTo>
                    <a:pt x="1206" y="799"/>
                  </a:lnTo>
                  <a:lnTo>
                    <a:pt x="1204" y="798"/>
                  </a:lnTo>
                  <a:lnTo>
                    <a:pt x="1202" y="796"/>
                  </a:lnTo>
                  <a:lnTo>
                    <a:pt x="1202" y="794"/>
                  </a:lnTo>
                  <a:lnTo>
                    <a:pt x="1202" y="792"/>
                  </a:lnTo>
                  <a:lnTo>
                    <a:pt x="1201" y="789"/>
                  </a:lnTo>
                  <a:lnTo>
                    <a:pt x="1206" y="780"/>
                  </a:lnTo>
                  <a:lnTo>
                    <a:pt x="1206" y="773"/>
                  </a:lnTo>
                  <a:lnTo>
                    <a:pt x="1204" y="768"/>
                  </a:lnTo>
                  <a:lnTo>
                    <a:pt x="1202" y="759"/>
                  </a:lnTo>
                  <a:lnTo>
                    <a:pt x="1206" y="749"/>
                  </a:lnTo>
                  <a:lnTo>
                    <a:pt x="1208" y="747"/>
                  </a:lnTo>
                  <a:lnTo>
                    <a:pt x="1209" y="745"/>
                  </a:lnTo>
                  <a:lnTo>
                    <a:pt x="1211" y="743"/>
                  </a:lnTo>
                  <a:lnTo>
                    <a:pt x="1213" y="743"/>
                  </a:lnTo>
                  <a:lnTo>
                    <a:pt x="1215" y="743"/>
                  </a:lnTo>
                  <a:lnTo>
                    <a:pt x="1216" y="742"/>
                  </a:lnTo>
                  <a:lnTo>
                    <a:pt x="1218" y="740"/>
                  </a:lnTo>
                  <a:lnTo>
                    <a:pt x="1218" y="736"/>
                  </a:lnTo>
                  <a:lnTo>
                    <a:pt x="1220" y="731"/>
                  </a:lnTo>
                  <a:lnTo>
                    <a:pt x="1220" y="722"/>
                  </a:lnTo>
                  <a:lnTo>
                    <a:pt x="1211" y="717"/>
                  </a:lnTo>
                  <a:lnTo>
                    <a:pt x="1202" y="715"/>
                  </a:lnTo>
                  <a:lnTo>
                    <a:pt x="1195" y="715"/>
                  </a:lnTo>
                  <a:lnTo>
                    <a:pt x="1187" y="712"/>
                  </a:lnTo>
                  <a:lnTo>
                    <a:pt x="1174" y="703"/>
                  </a:lnTo>
                  <a:lnTo>
                    <a:pt x="1166" y="695"/>
                  </a:lnTo>
                  <a:lnTo>
                    <a:pt x="1160" y="684"/>
                  </a:lnTo>
                  <a:lnTo>
                    <a:pt x="1153" y="674"/>
                  </a:lnTo>
                  <a:lnTo>
                    <a:pt x="1145" y="667"/>
                  </a:lnTo>
                  <a:lnTo>
                    <a:pt x="1131" y="660"/>
                  </a:lnTo>
                  <a:lnTo>
                    <a:pt x="1113" y="658"/>
                  </a:lnTo>
                  <a:close/>
                  <a:moveTo>
                    <a:pt x="1469" y="639"/>
                  </a:moveTo>
                  <a:lnTo>
                    <a:pt x="1482" y="640"/>
                  </a:lnTo>
                  <a:lnTo>
                    <a:pt x="1490" y="642"/>
                  </a:lnTo>
                  <a:lnTo>
                    <a:pt x="1501" y="646"/>
                  </a:lnTo>
                  <a:lnTo>
                    <a:pt x="1501" y="654"/>
                  </a:lnTo>
                  <a:lnTo>
                    <a:pt x="1497" y="654"/>
                  </a:lnTo>
                  <a:lnTo>
                    <a:pt x="1494" y="656"/>
                  </a:lnTo>
                  <a:lnTo>
                    <a:pt x="1490" y="656"/>
                  </a:lnTo>
                  <a:lnTo>
                    <a:pt x="1487" y="656"/>
                  </a:lnTo>
                  <a:lnTo>
                    <a:pt x="1482" y="658"/>
                  </a:lnTo>
                  <a:lnTo>
                    <a:pt x="1478" y="653"/>
                  </a:lnTo>
                  <a:lnTo>
                    <a:pt x="1476" y="651"/>
                  </a:lnTo>
                  <a:lnTo>
                    <a:pt x="1475" y="647"/>
                  </a:lnTo>
                  <a:lnTo>
                    <a:pt x="1473" y="644"/>
                  </a:lnTo>
                  <a:lnTo>
                    <a:pt x="1469" y="639"/>
                  </a:lnTo>
                  <a:close/>
                  <a:moveTo>
                    <a:pt x="1551" y="619"/>
                  </a:moveTo>
                  <a:lnTo>
                    <a:pt x="1562" y="619"/>
                  </a:lnTo>
                  <a:lnTo>
                    <a:pt x="1562" y="633"/>
                  </a:lnTo>
                  <a:lnTo>
                    <a:pt x="1562" y="646"/>
                  </a:lnTo>
                  <a:lnTo>
                    <a:pt x="1564" y="656"/>
                  </a:lnTo>
                  <a:lnTo>
                    <a:pt x="1565" y="668"/>
                  </a:lnTo>
                  <a:lnTo>
                    <a:pt x="1585" y="668"/>
                  </a:lnTo>
                  <a:lnTo>
                    <a:pt x="1585" y="688"/>
                  </a:lnTo>
                  <a:lnTo>
                    <a:pt x="1593" y="688"/>
                  </a:lnTo>
                  <a:lnTo>
                    <a:pt x="1595" y="689"/>
                  </a:lnTo>
                  <a:lnTo>
                    <a:pt x="1597" y="689"/>
                  </a:lnTo>
                  <a:lnTo>
                    <a:pt x="1599" y="689"/>
                  </a:lnTo>
                  <a:lnTo>
                    <a:pt x="1600" y="689"/>
                  </a:lnTo>
                  <a:lnTo>
                    <a:pt x="1602" y="689"/>
                  </a:lnTo>
                  <a:lnTo>
                    <a:pt x="1604" y="691"/>
                  </a:lnTo>
                  <a:lnTo>
                    <a:pt x="1602" y="702"/>
                  </a:lnTo>
                  <a:lnTo>
                    <a:pt x="1599" y="714"/>
                  </a:lnTo>
                  <a:lnTo>
                    <a:pt x="1597" y="726"/>
                  </a:lnTo>
                  <a:lnTo>
                    <a:pt x="1593" y="726"/>
                  </a:lnTo>
                  <a:lnTo>
                    <a:pt x="1592" y="722"/>
                  </a:lnTo>
                  <a:lnTo>
                    <a:pt x="1592" y="721"/>
                  </a:lnTo>
                  <a:lnTo>
                    <a:pt x="1592" y="719"/>
                  </a:lnTo>
                  <a:lnTo>
                    <a:pt x="1590" y="717"/>
                  </a:lnTo>
                  <a:lnTo>
                    <a:pt x="1590" y="715"/>
                  </a:lnTo>
                  <a:lnTo>
                    <a:pt x="1588" y="719"/>
                  </a:lnTo>
                  <a:lnTo>
                    <a:pt x="1586" y="719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6" y="721"/>
                  </a:lnTo>
                  <a:lnTo>
                    <a:pt x="1585" y="721"/>
                  </a:lnTo>
                  <a:lnTo>
                    <a:pt x="1581" y="722"/>
                  </a:lnTo>
                  <a:lnTo>
                    <a:pt x="1581" y="715"/>
                  </a:lnTo>
                  <a:lnTo>
                    <a:pt x="1583" y="714"/>
                  </a:lnTo>
                  <a:lnTo>
                    <a:pt x="1583" y="712"/>
                  </a:lnTo>
                  <a:lnTo>
                    <a:pt x="1585" y="710"/>
                  </a:lnTo>
                  <a:lnTo>
                    <a:pt x="1585" y="707"/>
                  </a:lnTo>
                  <a:lnTo>
                    <a:pt x="1585" y="703"/>
                  </a:lnTo>
                  <a:lnTo>
                    <a:pt x="1581" y="703"/>
                  </a:lnTo>
                  <a:lnTo>
                    <a:pt x="1574" y="710"/>
                  </a:lnTo>
                  <a:lnTo>
                    <a:pt x="1567" y="717"/>
                  </a:lnTo>
                  <a:lnTo>
                    <a:pt x="1558" y="722"/>
                  </a:lnTo>
                  <a:lnTo>
                    <a:pt x="1558" y="717"/>
                  </a:lnTo>
                  <a:lnTo>
                    <a:pt x="1558" y="712"/>
                  </a:lnTo>
                  <a:lnTo>
                    <a:pt x="1558" y="710"/>
                  </a:lnTo>
                  <a:lnTo>
                    <a:pt x="1557" y="709"/>
                  </a:lnTo>
                  <a:lnTo>
                    <a:pt x="1553" y="707"/>
                  </a:lnTo>
                  <a:lnTo>
                    <a:pt x="1548" y="707"/>
                  </a:lnTo>
                  <a:lnTo>
                    <a:pt x="1539" y="707"/>
                  </a:lnTo>
                  <a:lnTo>
                    <a:pt x="1536" y="707"/>
                  </a:lnTo>
                  <a:lnTo>
                    <a:pt x="1532" y="707"/>
                  </a:lnTo>
                  <a:lnTo>
                    <a:pt x="1527" y="705"/>
                  </a:lnTo>
                  <a:lnTo>
                    <a:pt x="1522" y="705"/>
                  </a:lnTo>
                  <a:lnTo>
                    <a:pt x="1517" y="703"/>
                  </a:lnTo>
                  <a:lnTo>
                    <a:pt x="1513" y="700"/>
                  </a:lnTo>
                  <a:lnTo>
                    <a:pt x="1523" y="686"/>
                  </a:lnTo>
                  <a:lnTo>
                    <a:pt x="1534" y="665"/>
                  </a:lnTo>
                  <a:lnTo>
                    <a:pt x="1541" y="642"/>
                  </a:lnTo>
                  <a:lnTo>
                    <a:pt x="1551" y="619"/>
                  </a:lnTo>
                  <a:close/>
                  <a:moveTo>
                    <a:pt x="1220" y="558"/>
                  </a:moveTo>
                  <a:lnTo>
                    <a:pt x="1235" y="558"/>
                  </a:lnTo>
                  <a:lnTo>
                    <a:pt x="1235" y="565"/>
                  </a:lnTo>
                  <a:lnTo>
                    <a:pt x="1232" y="565"/>
                  </a:lnTo>
                  <a:lnTo>
                    <a:pt x="1230" y="567"/>
                  </a:lnTo>
                  <a:lnTo>
                    <a:pt x="1229" y="567"/>
                  </a:lnTo>
                  <a:lnTo>
                    <a:pt x="1227" y="567"/>
                  </a:lnTo>
                  <a:lnTo>
                    <a:pt x="1225" y="569"/>
                  </a:lnTo>
                  <a:lnTo>
                    <a:pt x="1220" y="569"/>
                  </a:lnTo>
                  <a:lnTo>
                    <a:pt x="1220" y="558"/>
                  </a:lnTo>
                  <a:close/>
                  <a:moveTo>
                    <a:pt x="515" y="550"/>
                  </a:moveTo>
                  <a:lnTo>
                    <a:pt x="522" y="550"/>
                  </a:lnTo>
                  <a:lnTo>
                    <a:pt x="525" y="551"/>
                  </a:lnTo>
                  <a:lnTo>
                    <a:pt x="529" y="553"/>
                  </a:lnTo>
                  <a:lnTo>
                    <a:pt x="534" y="553"/>
                  </a:lnTo>
                  <a:lnTo>
                    <a:pt x="541" y="553"/>
                  </a:lnTo>
                  <a:lnTo>
                    <a:pt x="543" y="567"/>
                  </a:lnTo>
                  <a:lnTo>
                    <a:pt x="546" y="578"/>
                  </a:lnTo>
                  <a:lnTo>
                    <a:pt x="548" y="592"/>
                  </a:lnTo>
                  <a:lnTo>
                    <a:pt x="541" y="592"/>
                  </a:lnTo>
                  <a:lnTo>
                    <a:pt x="537" y="586"/>
                  </a:lnTo>
                  <a:lnTo>
                    <a:pt x="534" y="583"/>
                  </a:lnTo>
                  <a:lnTo>
                    <a:pt x="529" y="579"/>
                  </a:lnTo>
                  <a:lnTo>
                    <a:pt x="525" y="576"/>
                  </a:lnTo>
                  <a:lnTo>
                    <a:pt x="522" y="571"/>
                  </a:lnTo>
                  <a:lnTo>
                    <a:pt x="518" y="565"/>
                  </a:lnTo>
                  <a:lnTo>
                    <a:pt x="516" y="562"/>
                  </a:lnTo>
                  <a:lnTo>
                    <a:pt x="515" y="558"/>
                  </a:lnTo>
                  <a:lnTo>
                    <a:pt x="515" y="555"/>
                  </a:lnTo>
                  <a:lnTo>
                    <a:pt x="515" y="550"/>
                  </a:lnTo>
                  <a:close/>
                  <a:moveTo>
                    <a:pt x="246" y="454"/>
                  </a:moveTo>
                  <a:lnTo>
                    <a:pt x="251" y="462"/>
                  </a:lnTo>
                  <a:lnTo>
                    <a:pt x="251" y="469"/>
                  </a:lnTo>
                  <a:lnTo>
                    <a:pt x="246" y="478"/>
                  </a:lnTo>
                  <a:lnTo>
                    <a:pt x="239" y="483"/>
                  </a:lnTo>
                  <a:lnTo>
                    <a:pt x="232" y="487"/>
                  </a:lnTo>
                  <a:lnTo>
                    <a:pt x="230" y="489"/>
                  </a:lnTo>
                  <a:lnTo>
                    <a:pt x="227" y="485"/>
                  </a:lnTo>
                  <a:lnTo>
                    <a:pt x="225" y="482"/>
                  </a:lnTo>
                  <a:lnTo>
                    <a:pt x="223" y="476"/>
                  </a:lnTo>
                  <a:lnTo>
                    <a:pt x="223" y="471"/>
                  </a:lnTo>
                  <a:lnTo>
                    <a:pt x="221" y="466"/>
                  </a:lnTo>
                  <a:lnTo>
                    <a:pt x="234" y="461"/>
                  </a:lnTo>
                  <a:lnTo>
                    <a:pt x="237" y="459"/>
                  </a:lnTo>
                  <a:lnTo>
                    <a:pt x="242" y="457"/>
                  </a:lnTo>
                  <a:lnTo>
                    <a:pt x="246" y="454"/>
                  </a:lnTo>
                  <a:close/>
                  <a:moveTo>
                    <a:pt x="29" y="386"/>
                  </a:moveTo>
                  <a:lnTo>
                    <a:pt x="49" y="386"/>
                  </a:lnTo>
                  <a:lnTo>
                    <a:pt x="49" y="393"/>
                  </a:lnTo>
                  <a:lnTo>
                    <a:pt x="45" y="393"/>
                  </a:lnTo>
                  <a:lnTo>
                    <a:pt x="45" y="396"/>
                  </a:lnTo>
                  <a:lnTo>
                    <a:pt x="40" y="394"/>
                  </a:lnTo>
                  <a:lnTo>
                    <a:pt x="36" y="391"/>
                  </a:lnTo>
                  <a:lnTo>
                    <a:pt x="33" y="389"/>
                  </a:lnTo>
                  <a:lnTo>
                    <a:pt x="29" y="386"/>
                  </a:lnTo>
                  <a:close/>
                  <a:moveTo>
                    <a:pt x="1239" y="331"/>
                  </a:moveTo>
                  <a:lnTo>
                    <a:pt x="1244" y="335"/>
                  </a:lnTo>
                  <a:lnTo>
                    <a:pt x="1249" y="340"/>
                  </a:lnTo>
                  <a:lnTo>
                    <a:pt x="1253" y="347"/>
                  </a:lnTo>
                  <a:lnTo>
                    <a:pt x="1255" y="354"/>
                  </a:lnTo>
                  <a:lnTo>
                    <a:pt x="1251" y="354"/>
                  </a:lnTo>
                  <a:lnTo>
                    <a:pt x="1248" y="356"/>
                  </a:lnTo>
                  <a:lnTo>
                    <a:pt x="1246" y="356"/>
                  </a:lnTo>
                  <a:lnTo>
                    <a:pt x="1241" y="358"/>
                  </a:lnTo>
                  <a:lnTo>
                    <a:pt x="1235" y="358"/>
                  </a:lnTo>
                  <a:lnTo>
                    <a:pt x="1235" y="354"/>
                  </a:lnTo>
                  <a:lnTo>
                    <a:pt x="1234" y="354"/>
                  </a:lnTo>
                  <a:lnTo>
                    <a:pt x="1234" y="352"/>
                  </a:lnTo>
                  <a:lnTo>
                    <a:pt x="1234" y="352"/>
                  </a:lnTo>
                  <a:lnTo>
                    <a:pt x="1232" y="351"/>
                  </a:lnTo>
                  <a:lnTo>
                    <a:pt x="1234" y="347"/>
                  </a:lnTo>
                  <a:lnTo>
                    <a:pt x="1234" y="345"/>
                  </a:lnTo>
                  <a:lnTo>
                    <a:pt x="1234" y="345"/>
                  </a:lnTo>
                  <a:lnTo>
                    <a:pt x="1234" y="344"/>
                  </a:lnTo>
                  <a:lnTo>
                    <a:pt x="1235" y="342"/>
                  </a:lnTo>
                  <a:lnTo>
                    <a:pt x="1239" y="331"/>
                  </a:lnTo>
                  <a:close/>
                  <a:moveTo>
                    <a:pt x="1209" y="319"/>
                  </a:moveTo>
                  <a:lnTo>
                    <a:pt x="1213" y="323"/>
                  </a:lnTo>
                  <a:lnTo>
                    <a:pt x="1215" y="325"/>
                  </a:lnTo>
                  <a:lnTo>
                    <a:pt x="1215" y="326"/>
                  </a:lnTo>
                  <a:lnTo>
                    <a:pt x="1216" y="330"/>
                  </a:lnTo>
                  <a:lnTo>
                    <a:pt x="1216" y="333"/>
                  </a:lnTo>
                  <a:lnTo>
                    <a:pt x="1216" y="338"/>
                  </a:lnTo>
                  <a:lnTo>
                    <a:pt x="1213" y="338"/>
                  </a:lnTo>
                  <a:lnTo>
                    <a:pt x="1213" y="342"/>
                  </a:lnTo>
                  <a:lnTo>
                    <a:pt x="1206" y="340"/>
                  </a:lnTo>
                  <a:lnTo>
                    <a:pt x="1199" y="338"/>
                  </a:lnTo>
                  <a:lnTo>
                    <a:pt x="1194" y="335"/>
                  </a:lnTo>
                  <a:lnTo>
                    <a:pt x="1190" y="335"/>
                  </a:lnTo>
                  <a:lnTo>
                    <a:pt x="1190" y="331"/>
                  </a:lnTo>
                  <a:lnTo>
                    <a:pt x="1197" y="328"/>
                  </a:lnTo>
                  <a:lnTo>
                    <a:pt x="1204" y="325"/>
                  </a:lnTo>
                  <a:lnTo>
                    <a:pt x="1209" y="319"/>
                  </a:lnTo>
                  <a:close/>
                  <a:moveTo>
                    <a:pt x="1286" y="288"/>
                  </a:moveTo>
                  <a:lnTo>
                    <a:pt x="1290" y="290"/>
                  </a:lnTo>
                  <a:lnTo>
                    <a:pt x="1290" y="290"/>
                  </a:lnTo>
                  <a:lnTo>
                    <a:pt x="1291" y="291"/>
                  </a:lnTo>
                  <a:lnTo>
                    <a:pt x="1291" y="291"/>
                  </a:lnTo>
                  <a:lnTo>
                    <a:pt x="1293" y="293"/>
                  </a:lnTo>
                  <a:lnTo>
                    <a:pt x="1297" y="293"/>
                  </a:lnTo>
                  <a:lnTo>
                    <a:pt x="1297" y="295"/>
                  </a:lnTo>
                  <a:lnTo>
                    <a:pt x="1297" y="297"/>
                  </a:lnTo>
                  <a:lnTo>
                    <a:pt x="1295" y="298"/>
                  </a:lnTo>
                  <a:lnTo>
                    <a:pt x="1295" y="298"/>
                  </a:lnTo>
                  <a:lnTo>
                    <a:pt x="1293" y="300"/>
                  </a:lnTo>
                  <a:lnTo>
                    <a:pt x="1291" y="302"/>
                  </a:lnTo>
                  <a:lnTo>
                    <a:pt x="1290" y="302"/>
                  </a:lnTo>
                  <a:lnTo>
                    <a:pt x="1288" y="304"/>
                  </a:lnTo>
                  <a:lnTo>
                    <a:pt x="1286" y="304"/>
                  </a:lnTo>
                  <a:lnTo>
                    <a:pt x="1283" y="304"/>
                  </a:lnTo>
                  <a:lnTo>
                    <a:pt x="1283" y="298"/>
                  </a:lnTo>
                  <a:lnTo>
                    <a:pt x="1283" y="295"/>
                  </a:lnTo>
                  <a:lnTo>
                    <a:pt x="1284" y="293"/>
                  </a:lnTo>
                  <a:lnTo>
                    <a:pt x="1286" y="288"/>
                  </a:lnTo>
                  <a:close/>
                  <a:moveTo>
                    <a:pt x="0" y="269"/>
                  </a:moveTo>
                  <a:lnTo>
                    <a:pt x="17" y="272"/>
                  </a:lnTo>
                  <a:lnTo>
                    <a:pt x="29" y="277"/>
                  </a:lnTo>
                  <a:lnTo>
                    <a:pt x="38" y="288"/>
                  </a:lnTo>
                  <a:lnTo>
                    <a:pt x="35" y="291"/>
                  </a:lnTo>
                  <a:lnTo>
                    <a:pt x="31" y="291"/>
                  </a:lnTo>
                  <a:lnTo>
                    <a:pt x="29" y="293"/>
                  </a:lnTo>
                  <a:lnTo>
                    <a:pt x="28" y="295"/>
                  </a:lnTo>
                  <a:lnTo>
                    <a:pt x="22" y="297"/>
                  </a:lnTo>
                  <a:lnTo>
                    <a:pt x="19" y="293"/>
                  </a:lnTo>
                  <a:lnTo>
                    <a:pt x="14" y="290"/>
                  </a:lnTo>
                  <a:lnTo>
                    <a:pt x="10" y="286"/>
                  </a:lnTo>
                  <a:lnTo>
                    <a:pt x="5" y="284"/>
                  </a:lnTo>
                  <a:lnTo>
                    <a:pt x="3" y="283"/>
                  </a:lnTo>
                  <a:lnTo>
                    <a:pt x="0" y="279"/>
                  </a:lnTo>
                  <a:lnTo>
                    <a:pt x="0" y="276"/>
                  </a:lnTo>
                  <a:lnTo>
                    <a:pt x="0" y="269"/>
                  </a:lnTo>
                  <a:close/>
                  <a:moveTo>
                    <a:pt x="1178" y="227"/>
                  </a:moveTo>
                  <a:lnTo>
                    <a:pt x="1178" y="235"/>
                  </a:lnTo>
                  <a:lnTo>
                    <a:pt x="1180" y="239"/>
                  </a:lnTo>
                  <a:lnTo>
                    <a:pt x="1181" y="242"/>
                  </a:lnTo>
                  <a:lnTo>
                    <a:pt x="1181" y="248"/>
                  </a:lnTo>
                  <a:lnTo>
                    <a:pt x="1181" y="255"/>
                  </a:lnTo>
                  <a:lnTo>
                    <a:pt x="1201" y="255"/>
                  </a:lnTo>
                  <a:lnTo>
                    <a:pt x="1218" y="274"/>
                  </a:lnTo>
                  <a:lnTo>
                    <a:pt x="1235" y="293"/>
                  </a:lnTo>
                  <a:lnTo>
                    <a:pt x="1235" y="295"/>
                  </a:lnTo>
                  <a:lnTo>
                    <a:pt x="1234" y="297"/>
                  </a:lnTo>
                  <a:lnTo>
                    <a:pt x="1234" y="298"/>
                  </a:lnTo>
                  <a:lnTo>
                    <a:pt x="1234" y="298"/>
                  </a:lnTo>
                  <a:lnTo>
                    <a:pt x="1232" y="300"/>
                  </a:lnTo>
                  <a:lnTo>
                    <a:pt x="1229" y="304"/>
                  </a:lnTo>
                  <a:lnTo>
                    <a:pt x="1227" y="305"/>
                  </a:lnTo>
                  <a:lnTo>
                    <a:pt x="1225" y="307"/>
                  </a:lnTo>
                  <a:lnTo>
                    <a:pt x="1223" y="307"/>
                  </a:lnTo>
                  <a:lnTo>
                    <a:pt x="1218" y="307"/>
                  </a:lnTo>
                  <a:lnTo>
                    <a:pt x="1213" y="309"/>
                  </a:lnTo>
                  <a:lnTo>
                    <a:pt x="1213" y="304"/>
                  </a:lnTo>
                  <a:lnTo>
                    <a:pt x="1213" y="298"/>
                  </a:lnTo>
                  <a:lnTo>
                    <a:pt x="1213" y="295"/>
                  </a:lnTo>
                  <a:lnTo>
                    <a:pt x="1213" y="293"/>
                  </a:lnTo>
                  <a:lnTo>
                    <a:pt x="1209" y="290"/>
                  </a:lnTo>
                  <a:lnTo>
                    <a:pt x="1206" y="288"/>
                  </a:lnTo>
                  <a:lnTo>
                    <a:pt x="1201" y="284"/>
                  </a:lnTo>
                  <a:lnTo>
                    <a:pt x="1195" y="298"/>
                  </a:lnTo>
                  <a:lnTo>
                    <a:pt x="1185" y="307"/>
                  </a:lnTo>
                  <a:lnTo>
                    <a:pt x="1171" y="312"/>
                  </a:lnTo>
                  <a:lnTo>
                    <a:pt x="1171" y="307"/>
                  </a:lnTo>
                  <a:lnTo>
                    <a:pt x="1171" y="304"/>
                  </a:lnTo>
                  <a:lnTo>
                    <a:pt x="1173" y="300"/>
                  </a:lnTo>
                  <a:lnTo>
                    <a:pt x="1171" y="297"/>
                  </a:lnTo>
                  <a:lnTo>
                    <a:pt x="1169" y="293"/>
                  </a:lnTo>
                  <a:lnTo>
                    <a:pt x="1167" y="288"/>
                  </a:lnTo>
                  <a:lnTo>
                    <a:pt x="1162" y="286"/>
                  </a:lnTo>
                  <a:lnTo>
                    <a:pt x="1159" y="284"/>
                  </a:lnTo>
                  <a:lnTo>
                    <a:pt x="1155" y="284"/>
                  </a:lnTo>
                  <a:lnTo>
                    <a:pt x="1152" y="283"/>
                  </a:lnTo>
                  <a:lnTo>
                    <a:pt x="1150" y="283"/>
                  </a:lnTo>
                  <a:lnTo>
                    <a:pt x="1146" y="281"/>
                  </a:lnTo>
                  <a:lnTo>
                    <a:pt x="1143" y="277"/>
                  </a:lnTo>
                  <a:lnTo>
                    <a:pt x="1153" y="265"/>
                  </a:lnTo>
                  <a:lnTo>
                    <a:pt x="1160" y="251"/>
                  </a:lnTo>
                  <a:lnTo>
                    <a:pt x="1167" y="237"/>
                  </a:lnTo>
                  <a:lnTo>
                    <a:pt x="1178" y="227"/>
                  </a:lnTo>
                  <a:close/>
                  <a:moveTo>
                    <a:pt x="2150" y="197"/>
                  </a:moveTo>
                  <a:lnTo>
                    <a:pt x="2152" y="201"/>
                  </a:lnTo>
                  <a:lnTo>
                    <a:pt x="2154" y="204"/>
                  </a:lnTo>
                  <a:lnTo>
                    <a:pt x="2155" y="206"/>
                  </a:lnTo>
                  <a:lnTo>
                    <a:pt x="2155" y="209"/>
                  </a:lnTo>
                  <a:lnTo>
                    <a:pt x="2157" y="213"/>
                  </a:lnTo>
                  <a:lnTo>
                    <a:pt x="2157" y="220"/>
                  </a:lnTo>
                  <a:lnTo>
                    <a:pt x="2157" y="225"/>
                  </a:lnTo>
                  <a:lnTo>
                    <a:pt x="2159" y="239"/>
                  </a:lnTo>
                  <a:lnTo>
                    <a:pt x="2161" y="255"/>
                  </a:lnTo>
                  <a:lnTo>
                    <a:pt x="2161" y="269"/>
                  </a:lnTo>
                  <a:lnTo>
                    <a:pt x="2141" y="279"/>
                  </a:lnTo>
                  <a:lnTo>
                    <a:pt x="2119" y="288"/>
                  </a:lnTo>
                  <a:lnTo>
                    <a:pt x="2098" y="298"/>
                  </a:lnTo>
                  <a:lnTo>
                    <a:pt x="2080" y="312"/>
                  </a:lnTo>
                  <a:lnTo>
                    <a:pt x="2075" y="309"/>
                  </a:lnTo>
                  <a:lnTo>
                    <a:pt x="2066" y="305"/>
                  </a:lnTo>
                  <a:lnTo>
                    <a:pt x="2054" y="298"/>
                  </a:lnTo>
                  <a:lnTo>
                    <a:pt x="2044" y="293"/>
                  </a:lnTo>
                  <a:lnTo>
                    <a:pt x="2035" y="288"/>
                  </a:lnTo>
                  <a:lnTo>
                    <a:pt x="2031" y="284"/>
                  </a:lnTo>
                  <a:lnTo>
                    <a:pt x="2033" y="283"/>
                  </a:lnTo>
                  <a:lnTo>
                    <a:pt x="2035" y="281"/>
                  </a:lnTo>
                  <a:lnTo>
                    <a:pt x="2035" y="281"/>
                  </a:lnTo>
                  <a:lnTo>
                    <a:pt x="2037" y="279"/>
                  </a:lnTo>
                  <a:lnTo>
                    <a:pt x="2037" y="277"/>
                  </a:lnTo>
                  <a:lnTo>
                    <a:pt x="2038" y="274"/>
                  </a:lnTo>
                  <a:lnTo>
                    <a:pt x="2033" y="270"/>
                  </a:lnTo>
                  <a:lnTo>
                    <a:pt x="2026" y="269"/>
                  </a:lnTo>
                  <a:lnTo>
                    <a:pt x="2021" y="265"/>
                  </a:lnTo>
                  <a:lnTo>
                    <a:pt x="2016" y="262"/>
                  </a:lnTo>
                  <a:lnTo>
                    <a:pt x="2019" y="262"/>
                  </a:lnTo>
                  <a:lnTo>
                    <a:pt x="2023" y="258"/>
                  </a:lnTo>
                  <a:lnTo>
                    <a:pt x="2024" y="256"/>
                  </a:lnTo>
                  <a:lnTo>
                    <a:pt x="2026" y="256"/>
                  </a:lnTo>
                  <a:lnTo>
                    <a:pt x="2028" y="255"/>
                  </a:lnTo>
                  <a:lnTo>
                    <a:pt x="2033" y="255"/>
                  </a:lnTo>
                  <a:lnTo>
                    <a:pt x="2038" y="255"/>
                  </a:lnTo>
                  <a:lnTo>
                    <a:pt x="2038" y="242"/>
                  </a:lnTo>
                  <a:lnTo>
                    <a:pt x="2012" y="242"/>
                  </a:lnTo>
                  <a:lnTo>
                    <a:pt x="2007" y="232"/>
                  </a:lnTo>
                  <a:lnTo>
                    <a:pt x="2016" y="225"/>
                  </a:lnTo>
                  <a:lnTo>
                    <a:pt x="2023" y="218"/>
                  </a:lnTo>
                  <a:lnTo>
                    <a:pt x="2031" y="215"/>
                  </a:lnTo>
                  <a:lnTo>
                    <a:pt x="2045" y="211"/>
                  </a:lnTo>
                  <a:lnTo>
                    <a:pt x="2051" y="216"/>
                  </a:lnTo>
                  <a:lnTo>
                    <a:pt x="2054" y="222"/>
                  </a:lnTo>
                  <a:lnTo>
                    <a:pt x="2058" y="225"/>
                  </a:lnTo>
                  <a:lnTo>
                    <a:pt x="2061" y="232"/>
                  </a:lnTo>
                  <a:lnTo>
                    <a:pt x="2072" y="223"/>
                  </a:lnTo>
                  <a:lnTo>
                    <a:pt x="2082" y="216"/>
                  </a:lnTo>
                  <a:lnTo>
                    <a:pt x="2096" y="211"/>
                  </a:lnTo>
                  <a:lnTo>
                    <a:pt x="2098" y="216"/>
                  </a:lnTo>
                  <a:lnTo>
                    <a:pt x="2101" y="218"/>
                  </a:lnTo>
                  <a:lnTo>
                    <a:pt x="2101" y="220"/>
                  </a:lnTo>
                  <a:lnTo>
                    <a:pt x="2103" y="220"/>
                  </a:lnTo>
                  <a:lnTo>
                    <a:pt x="2105" y="220"/>
                  </a:lnTo>
                  <a:lnTo>
                    <a:pt x="2108" y="220"/>
                  </a:lnTo>
                  <a:lnTo>
                    <a:pt x="2117" y="215"/>
                  </a:lnTo>
                  <a:lnTo>
                    <a:pt x="2122" y="209"/>
                  </a:lnTo>
                  <a:lnTo>
                    <a:pt x="2129" y="204"/>
                  </a:lnTo>
                  <a:lnTo>
                    <a:pt x="2136" y="199"/>
                  </a:lnTo>
                  <a:lnTo>
                    <a:pt x="2150" y="197"/>
                  </a:lnTo>
                  <a:close/>
                  <a:moveTo>
                    <a:pt x="1302" y="134"/>
                  </a:moveTo>
                  <a:lnTo>
                    <a:pt x="1305" y="136"/>
                  </a:lnTo>
                  <a:lnTo>
                    <a:pt x="1307" y="138"/>
                  </a:lnTo>
                  <a:lnTo>
                    <a:pt x="1309" y="138"/>
                  </a:lnTo>
                  <a:lnTo>
                    <a:pt x="1311" y="139"/>
                  </a:lnTo>
                  <a:lnTo>
                    <a:pt x="1311" y="141"/>
                  </a:lnTo>
                  <a:lnTo>
                    <a:pt x="1311" y="143"/>
                  </a:lnTo>
                  <a:lnTo>
                    <a:pt x="1312" y="146"/>
                  </a:lnTo>
                  <a:lnTo>
                    <a:pt x="1316" y="152"/>
                  </a:lnTo>
                  <a:lnTo>
                    <a:pt x="1318" y="157"/>
                  </a:lnTo>
                  <a:lnTo>
                    <a:pt x="1319" y="162"/>
                  </a:lnTo>
                  <a:lnTo>
                    <a:pt x="1321" y="169"/>
                  </a:lnTo>
                  <a:lnTo>
                    <a:pt x="1316" y="171"/>
                  </a:lnTo>
                  <a:lnTo>
                    <a:pt x="1311" y="173"/>
                  </a:lnTo>
                  <a:lnTo>
                    <a:pt x="1305" y="173"/>
                  </a:lnTo>
                  <a:lnTo>
                    <a:pt x="1297" y="174"/>
                  </a:lnTo>
                  <a:lnTo>
                    <a:pt x="1295" y="166"/>
                  </a:lnTo>
                  <a:lnTo>
                    <a:pt x="1293" y="157"/>
                  </a:lnTo>
                  <a:lnTo>
                    <a:pt x="1293" y="146"/>
                  </a:lnTo>
                  <a:lnTo>
                    <a:pt x="1297" y="143"/>
                  </a:lnTo>
                  <a:lnTo>
                    <a:pt x="1298" y="139"/>
                  </a:lnTo>
                  <a:lnTo>
                    <a:pt x="1302" y="134"/>
                  </a:lnTo>
                  <a:close/>
                  <a:moveTo>
                    <a:pt x="1604" y="105"/>
                  </a:moveTo>
                  <a:lnTo>
                    <a:pt x="1611" y="108"/>
                  </a:lnTo>
                  <a:lnTo>
                    <a:pt x="1618" y="112"/>
                  </a:lnTo>
                  <a:lnTo>
                    <a:pt x="1621" y="115"/>
                  </a:lnTo>
                  <a:lnTo>
                    <a:pt x="1626" y="119"/>
                  </a:lnTo>
                  <a:lnTo>
                    <a:pt x="1632" y="124"/>
                  </a:lnTo>
                  <a:lnTo>
                    <a:pt x="1630" y="127"/>
                  </a:lnTo>
                  <a:lnTo>
                    <a:pt x="1630" y="127"/>
                  </a:lnTo>
                  <a:lnTo>
                    <a:pt x="1630" y="129"/>
                  </a:lnTo>
                  <a:lnTo>
                    <a:pt x="1628" y="129"/>
                  </a:lnTo>
                  <a:lnTo>
                    <a:pt x="1628" y="131"/>
                  </a:lnTo>
                  <a:lnTo>
                    <a:pt x="1625" y="134"/>
                  </a:lnTo>
                  <a:lnTo>
                    <a:pt x="1625" y="136"/>
                  </a:lnTo>
                  <a:lnTo>
                    <a:pt x="1623" y="136"/>
                  </a:lnTo>
                  <a:lnTo>
                    <a:pt x="1621" y="136"/>
                  </a:lnTo>
                  <a:lnTo>
                    <a:pt x="1619" y="138"/>
                  </a:lnTo>
                  <a:lnTo>
                    <a:pt x="1616" y="139"/>
                  </a:lnTo>
                  <a:lnTo>
                    <a:pt x="1611" y="134"/>
                  </a:lnTo>
                  <a:lnTo>
                    <a:pt x="1606" y="129"/>
                  </a:lnTo>
                  <a:lnTo>
                    <a:pt x="1599" y="124"/>
                  </a:lnTo>
                  <a:lnTo>
                    <a:pt x="1593" y="120"/>
                  </a:lnTo>
                  <a:lnTo>
                    <a:pt x="1597" y="108"/>
                  </a:lnTo>
                  <a:lnTo>
                    <a:pt x="1600" y="108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2" y="106"/>
                  </a:lnTo>
                  <a:lnTo>
                    <a:pt x="1604" y="105"/>
                  </a:lnTo>
                  <a:close/>
                  <a:moveTo>
                    <a:pt x="989" y="77"/>
                  </a:moveTo>
                  <a:lnTo>
                    <a:pt x="1005" y="87"/>
                  </a:lnTo>
                  <a:lnTo>
                    <a:pt x="1019" y="99"/>
                  </a:lnTo>
                  <a:lnTo>
                    <a:pt x="1033" y="112"/>
                  </a:lnTo>
                  <a:lnTo>
                    <a:pt x="1028" y="112"/>
                  </a:lnTo>
                  <a:lnTo>
                    <a:pt x="1024" y="117"/>
                  </a:lnTo>
                  <a:lnTo>
                    <a:pt x="1021" y="119"/>
                  </a:lnTo>
                  <a:lnTo>
                    <a:pt x="1016" y="119"/>
                  </a:lnTo>
                  <a:lnTo>
                    <a:pt x="1010" y="120"/>
                  </a:lnTo>
                  <a:lnTo>
                    <a:pt x="1002" y="120"/>
                  </a:lnTo>
                  <a:lnTo>
                    <a:pt x="995" y="113"/>
                  </a:lnTo>
                  <a:lnTo>
                    <a:pt x="988" y="108"/>
                  </a:lnTo>
                  <a:lnTo>
                    <a:pt x="979" y="105"/>
                  </a:lnTo>
                  <a:lnTo>
                    <a:pt x="979" y="101"/>
                  </a:lnTo>
                  <a:lnTo>
                    <a:pt x="995" y="92"/>
                  </a:lnTo>
                  <a:lnTo>
                    <a:pt x="993" y="89"/>
                  </a:lnTo>
                  <a:lnTo>
                    <a:pt x="991" y="87"/>
                  </a:lnTo>
                  <a:lnTo>
                    <a:pt x="991" y="84"/>
                  </a:lnTo>
                  <a:lnTo>
                    <a:pt x="989" y="77"/>
                  </a:lnTo>
                  <a:close/>
                  <a:moveTo>
                    <a:pt x="1063" y="0"/>
                  </a:moveTo>
                  <a:lnTo>
                    <a:pt x="1064" y="7"/>
                  </a:lnTo>
                  <a:lnTo>
                    <a:pt x="1064" y="12"/>
                  </a:lnTo>
                  <a:lnTo>
                    <a:pt x="1066" y="14"/>
                  </a:lnTo>
                  <a:lnTo>
                    <a:pt x="1068" y="16"/>
                  </a:lnTo>
                  <a:lnTo>
                    <a:pt x="1070" y="17"/>
                  </a:lnTo>
                  <a:lnTo>
                    <a:pt x="1073" y="21"/>
                  </a:lnTo>
                  <a:lnTo>
                    <a:pt x="1075" y="24"/>
                  </a:lnTo>
                  <a:lnTo>
                    <a:pt x="1073" y="28"/>
                  </a:lnTo>
                  <a:lnTo>
                    <a:pt x="1071" y="33"/>
                  </a:lnTo>
                  <a:lnTo>
                    <a:pt x="1070" y="37"/>
                  </a:lnTo>
                  <a:lnTo>
                    <a:pt x="1068" y="40"/>
                  </a:lnTo>
                  <a:lnTo>
                    <a:pt x="1066" y="47"/>
                  </a:lnTo>
                  <a:lnTo>
                    <a:pt x="1073" y="49"/>
                  </a:lnTo>
                  <a:lnTo>
                    <a:pt x="1077" y="52"/>
                  </a:lnTo>
                  <a:lnTo>
                    <a:pt x="1080" y="56"/>
                  </a:lnTo>
                  <a:lnTo>
                    <a:pt x="1082" y="59"/>
                  </a:lnTo>
                  <a:lnTo>
                    <a:pt x="1082" y="66"/>
                  </a:lnTo>
                  <a:lnTo>
                    <a:pt x="1082" y="73"/>
                  </a:lnTo>
                  <a:lnTo>
                    <a:pt x="1077" y="77"/>
                  </a:lnTo>
                  <a:lnTo>
                    <a:pt x="1073" y="80"/>
                  </a:lnTo>
                  <a:lnTo>
                    <a:pt x="1071" y="85"/>
                  </a:lnTo>
                  <a:lnTo>
                    <a:pt x="1070" y="91"/>
                  </a:lnTo>
                  <a:lnTo>
                    <a:pt x="1066" y="98"/>
                  </a:lnTo>
                  <a:lnTo>
                    <a:pt x="1091" y="98"/>
                  </a:lnTo>
                  <a:lnTo>
                    <a:pt x="1091" y="113"/>
                  </a:lnTo>
                  <a:lnTo>
                    <a:pt x="1094" y="127"/>
                  </a:lnTo>
                  <a:lnTo>
                    <a:pt x="1105" y="127"/>
                  </a:lnTo>
                  <a:lnTo>
                    <a:pt x="1110" y="122"/>
                  </a:lnTo>
                  <a:lnTo>
                    <a:pt x="1115" y="117"/>
                  </a:lnTo>
                  <a:lnTo>
                    <a:pt x="1120" y="112"/>
                  </a:lnTo>
                  <a:lnTo>
                    <a:pt x="1129" y="108"/>
                  </a:lnTo>
                  <a:lnTo>
                    <a:pt x="1129" y="119"/>
                  </a:lnTo>
                  <a:lnTo>
                    <a:pt x="1127" y="133"/>
                  </a:lnTo>
                  <a:lnTo>
                    <a:pt x="1126" y="145"/>
                  </a:lnTo>
                  <a:lnTo>
                    <a:pt x="1126" y="153"/>
                  </a:lnTo>
                  <a:lnTo>
                    <a:pt x="1124" y="159"/>
                  </a:lnTo>
                  <a:lnTo>
                    <a:pt x="1127" y="162"/>
                  </a:lnTo>
                  <a:lnTo>
                    <a:pt x="1129" y="164"/>
                  </a:lnTo>
                  <a:lnTo>
                    <a:pt x="1131" y="166"/>
                  </a:lnTo>
                  <a:lnTo>
                    <a:pt x="1134" y="167"/>
                  </a:lnTo>
                  <a:lnTo>
                    <a:pt x="1139" y="169"/>
                  </a:lnTo>
                  <a:lnTo>
                    <a:pt x="1148" y="155"/>
                  </a:lnTo>
                  <a:lnTo>
                    <a:pt x="1155" y="139"/>
                  </a:lnTo>
                  <a:lnTo>
                    <a:pt x="1155" y="127"/>
                  </a:lnTo>
                  <a:lnTo>
                    <a:pt x="1153" y="115"/>
                  </a:lnTo>
                  <a:lnTo>
                    <a:pt x="1153" y="103"/>
                  </a:lnTo>
                  <a:lnTo>
                    <a:pt x="1157" y="91"/>
                  </a:lnTo>
                  <a:lnTo>
                    <a:pt x="1167" y="82"/>
                  </a:lnTo>
                  <a:lnTo>
                    <a:pt x="1171" y="78"/>
                  </a:lnTo>
                  <a:lnTo>
                    <a:pt x="1174" y="78"/>
                  </a:lnTo>
                  <a:lnTo>
                    <a:pt x="1178" y="80"/>
                  </a:lnTo>
                  <a:lnTo>
                    <a:pt x="1181" y="82"/>
                  </a:lnTo>
                  <a:lnTo>
                    <a:pt x="1183" y="85"/>
                  </a:lnTo>
                  <a:lnTo>
                    <a:pt x="1187" y="89"/>
                  </a:lnTo>
                  <a:lnTo>
                    <a:pt x="1188" y="92"/>
                  </a:lnTo>
                  <a:lnTo>
                    <a:pt x="1192" y="94"/>
                  </a:lnTo>
                  <a:lnTo>
                    <a:pt x="1194" y="98"/>
                  </a:lnTo>
                  <a:lnTo>
                    <a:pt x="1201" y="98"/>
                  </a:lnTo>
                  <a:lnTo>
                    <a:pt x="1209" y="94"/>
                  </a:lnTo>
                  <a:lnTo>
                    <a:pt x="1218" y="92"/>
                  </a:lnTo>
                  <a:lnTo>
                    <a:pt x="1225" y="98"/>
                  </a:lnTo>
                  <a:lnTo>
                    <a:pt x="1225" y="112"/>
                  </a:lnTo>
                  <a:lnTo>
                    <a:pt x="1225" y="119"/>
                  </a:lnTo>
                  <a:lnTo>
                    <a:pt x="1223" y="131"/>
                  </a:lnTo>
                  <a:lnTo>
                    <a:pt x="1222" y="146"/>
                  </a:lnTo>
                  <a:lnTo>
                    <a:pt x="1218" y="164"/>
                  </a:lnTo>
                  <a:lnTo>
                    <a:pt x="1215" y="178"/>
                  </a:lnTo>
                  <a:lnTo>
                    <a:pt x="1213" y="188"/>
                  </a:lnTo>
                  <a:lnTo>
                    <a:pt x="1206" y="188"/>
                  </a:lnTo>
                  <a:lnTo>
                    <a:pt x="1202" y="187"/>
                  </a:lnTo>
                  <a:lnTo>
                    <a:pt x="1199" y="185"/>
                  </a:lnTo>
                  <a:lnTo>
                    <a:pt x="1195" y="183"/>
                  </a:lnTo>
                  <a:lnTo>
                    <a:pt x="1190" y="181"/>
                  </a:lnTo>
                  <a:lnTo>
                    <a:pt x="1190" y="185"/>
                  </a:lnTo>
                  <a:lnTo>
                    <a:pt x="1192" y="187"/>
                  </a:lnTo>
                  <a:lnTo>
                    <a:pt x="1194" y="188"/>
                  </a:lnTo>
                  <a:lnTo>
                    <a:pt x="1195" y="190"/>
                  </a:lnTo>
                  <a:lnTo>
                    <a:pt x="1195" y="192"/>
                  </a:lnTo>
                  <a:lnTo>
                    <a:pt x="1197" y="195"/>
                  </a:lnTo>
                  <a:lnTo>
                    <a:pt x="1197" y="201"/>
                  </a:lnTo>
                  <a:lnTo>
                    <a:pt x="1148" y="204"/>
                  </a:lnTo>
                  <a:lnTo>
                    <a:pt x="1148" y="208"/>
                  </a:lnTo>
                  <a:lnTo>
                    <a:pt x="1152" y="218"/>
                  </a:lnTo>
                  <a:lnTo>
                    <a:pt x="1150" y="229"/>
                  </a:lnTo>
                  <a:lnTo>
                    <a:pt x="1148" y="246"/>
                  </a:lnTo>
                  <a:lnTo>
                    <a:pt x="1139" y="246"/>
                  </a:lnTo>
                  <a:lnTo>
                    <a:pt x="1127" y="239"/>
                  </a:lnTo>
                  <a:lnTo>
                    <a:pt x="1110" y="235"/>
                  </a:lnTo>
                  <a:lnTo>
                    <a:pt x="1110" y="239"/>
                  </a:lnTo>
                  <a:lnTo>
                    <a:pt x="1113" y="239"/>
                  </a:lnTo>
                  <a:lnTo>
                    <a:pt x="1117" y="242"/>
                  </a:lnTo>
                  <a:lnTo>
                    <a:pt x="1119" y="244"/>
                  </a:lnTo>
                  <a:lnTo>
                    <a:pt x="1120" y="246"/>
                  </a:lnTo>
                  <a:lnTo>
                    <a:pt x="1122" y="248"/>
                  </a:lnTo>
                  <a:lnTo>
                    <a:pt x="1124" y="253"/>
                  </a:lnTo>
                  <a:lnTo>
                    <a:pt x="1124" y="258"/>
                  </a:lnTo>
                  <a:lnTo>
                    <a:pt x="1122" y="262"/>
                  </a:lnTo>
                  <a:lnTo>
                    <a:pt x="1119" y="265"/>
                  </a:lnTo>
                  <a:lnTo>
                    <a:pt x="1117" y="269"/>
                  </a:lnTo>
                  <a:lnTo>
                    <a:pt x="1108" y="276"/>
                  </a:lnTo>
                  <a:lnTo>
                    <a:pt x="1101" y="283"/>
                  </a:lnTo>
                  <a:lnTo>
                    <a:pt x="1098" y="291"/>
                  </a:lnTo>
                  <a:lnTo>
                    <a:pt x="1094" y="304"/>
                  </a:lnTo>
                  <a:lnTo>
                    <a:pt x="1087" y="304"/>
                  </a:lnTo>
                  <a:lnTo>
                    <a:pt x="1082" y="302"/>
                  </a:lnTo>
                  <a:lnTo>
                    <a:pt x="1077" y="300"/>
                  </a:lnTo>
                  <a:lnTo>
                    <a:pt x="1073" y="298"/>
                  </a:lnTo>
                  <a:lnTo>
                    <a:pt x="1066" y="297"/>
                  </a:lnTo>
                  <a:lnTo>
                    <a:pt x="1066" y="300"/>
                  </a:lnTo>
                  <a:lnTo>
                    <a:pt x="1075" y="300"/>
                  </a:lnTo>
                  <a:lnTo>
                    <a:pt x="1077" y="304"/>
                  </a:lnTo>
                  <a:lnTo>
                    <a:pt x="1078" y="307"/>
                  </a:lnTo>
                  <a:lnTo>
                    <a:pt x="1080" y="309"/>
                  </a:lnTo>
                  <a:lnTo>
                    <a:pt x="1080" y="312"/>
                  </a:lnTo>
                  <a:lnTo>
                    <a:pt x="1082" y="318"/>
                  </a:lnTo>
                  <a:lnTo>
                    <a:pt x="1082" y="323"/>
                  </a:lnTo>
                  <a:lnTo>
                    <a:pt x="1066" y="328"/>
                  </a:lnTo>
                  <a:lnTo>
                    <a:pt x="1052" y="337"/>
                  </a:lnTo>
                  <a:lnTo>
                    <a:pt x="1043" y="347"/>
                  </a:lnTo>
                  <a:lnTo>
                    <a:pt x="1037" y="363"/>
                  </a:lnTo>
                  <a:lnTo>
                    <a:pt x="1037" y="386"/>
                  </a:lnTo>
                  <a:lnTo>
                    <a:pt x="1043" y="400"/>
                  </a:lnTo>
                  <a:lnTo>
                    <a:pt x="1047" y="419"/>
                  </a:lnTo>
                  <a:lnTo>
                    <a:pt x="1047" y="438"/>
                  </a:lnTo>
                  <a:lnTo>
                    <a:pt x="1066" y="438"/>
                  </a:lnTo>
                  <a:lnTo>
                    <a:pt x="1066" y="447"/>
                  </a:lnTo>
                  <a:lnTo>
                    <a:pt x="1070" y="450"/>
                  </a:lnTo>
                  <a:lnTo>
                    <a:pt x="1070" y="454"/>
                  </a:lnTo>
                  <a:lnTo>
                    <a:pt x="1070" y="457"/>
                  </a:lnTo>
                  <a:lnTo>
                    <a:pt x="1070" y="459"/>
                  </a:lnTo>
                  <a:lnTo>
                    <a:pt x="1070" y="461"/>
                  </a:lnTo>
                  <a:lnTo>
                    <a:pt x="1070" y="462"/>
                  </a:lnTo>
                  <a:lnTo>
                    <a:pt x="1071" y="464"/>
                  </a:lnTo>
                  <a:lnTo>
                    <a:pt x="1077" y="464"/>
                  </a:lnTo>
                  <a:lnTo>
                    <a:pt x="1082" y="466"/>
                  </a:lnTo>
                  <a:lnTo>
                    <a:pt x="1094" y="464"/>
                  </a:lnTo>
                  <a:lnTo>
                    <a:pt x="1106" y="469"/>
                  </a:lnTo>
                  <a:lnTo>
                    <a:pt x="1119" y="478"/>
                  </a:lnTo>
                  <a:lnTo>
                    <a:pt x="1131" y="490"/>
                  </a:lnTo>
                  <a:lnTo>
                    <a:pt x="1141" y="501"/>
                  </a:lnTo>
                  <a:lnTo>
                    <a:pt x="1152" y="508"/>
                  </a:lnTo>
                  <a:lnTo>
                    <a:pt x="1157" y="510"/>
                  </a:lnTo>
                  <a:lnTo>
                    <a:pt x="1160" y="511"/>
                  </a:lnTo>
                  <a:lnTo>
                    <a:pt x="1164" y="510"/>
                  </a:lnTo>
                  <a:lnTo>
                    <a:pt x="1167" y="510"/>
                  </a:lnTo>
                  <a:lnTo>
                    <a:pt x="1169" y="508"/>
                  </a:lnTo>
                  <a:lnTo>
                    <a:pt x="1173" y="506"/>
                  </a:lnTo>
                  <a:lnTo>
                    <a:pt x="1174" y="504"/>
                  </a:lnTo>
                  <a:lnTo>
                    <a:pt x="1178" y="504"/>
                  </a:lnTo>
                  <a:lnTo>
                    <a:pt x="1206" y="511"/>
                  </a:lnTo>
                  <a:lnTo>
                    <a:pt x="1209" y="530"/>
                  </a:lnTo>
                  <a:lnTo>
                    <a:pt x="1213" y="544"/>
                  </a:lnTo>
                  <a:lnTo>
                    <a:pt x="1215" y="555"/>
                  </a:lnTo>
                  <a:lnTo>
                    <a:pt x="1216" y="565"/>
                  </a:lnTo>
                  <a:lnTo>
                    <a:pt x="1220" y="576"/>
                  </a:lnTo>
                  <a:lnTo>
                    <a:pt x="1229" y="588"/>
                  </a:lnTo>
                  <a:lnTo>
                    <a:pt x="1239" y="604"/>
                  </a:lnTo>
                  <a:lnTo>
                    <a:pt x="1242" y="602"/>
                  </a:lnTo>
                  <a:lnTo>
                    <a:pt x="1244" y="602"/>
                  </a:lnTo>
                  <a:lnTo>
                    <a:pt x="1244" y="602"/>
                  </a:lnTo>
                  <a:lnTo>
                    <a:pt x="1246" y="600"/>
                  </a:lnTo>
                  <a:lnTo>
                    <a:pt x="1248" y="600"/>
                  </a:lnTo>
                  <a:lnTo>
                    <a:pt x="1251" y="599"/>
                  </a:lnTo>
                  <a:lnTo>
                    <a:pt x="1253" y="599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7"/>
                  </a:lnTo>
                  <a:lnTo>
                    <a:pt x="1253" y="595"/>
                  </a:lnTo>
                  <a:lnTo>
                    <a:pt x="1255" y="592"/>
                  </a:lnTo>
                  <a:lnTo>
                    <a:pt x="1255" y="581"/>
                  </a:lnTo>
                  <a:lnTo>
                    <a:pt x="1253" y="567"/>
                  </a:lnTo>
                  <a:lnTo>
                    <a:pt x="1249" y="550"/>
                  </a:lnTo>
                  <a:lnTo>
                    <a:pt x="1244" y="534"/>
                  </a:lnTo>
                  <a:lnTo>
                    <a:pt x="1258" y="527"/>
                  </a:lnTo>
                  <a:lnTo>
                    <a:pt x="1272" y="517"/>
                  </a:lnTo>
                  <a:lnTo>
                    <a:pt x="1281" y="503"/>
                  </a:lnTo>
                  <a:lnTo>
                    <a:pt x="1286" y="485"/>
                  </a:lnTo>
                  <a:lnTo>
                    <a:pt x="1288" y="475"/>
                  </a:lnTo>
                  <a:lnTo>
                    <a:pt x="1286" y="459"/>
                  </a:lnTo>
                  <a:lnTo>
                    <a:pt x="1286" y="443"/>
                  </a:lnTo>
                  <a:lnTo>
                    <a:pt x="1279" y="440"/>
                  </a:lnTo>
                  <a:lnTo>
                    <a:pt x="1276" y="438"/>
                  </a:lnTo>
                  <a:lnTo>
                    <a:pt x="1272" y="436"/>
                  </a:lnTo>
                  <a:lnTo>
                    <a:pt x="1269" y="433"/>
                  </a:lnTo>
                  <a:lnTo>
                    <a:pt x="1267" y="427"/>
                  </a:lnTo>
                  <a:lnTo>
                    <a:pt x="1274" y="415"/>
                  </a:lnTo>
                  <a:lnTo>
                    <a:pt x="1277" y="401"/>
                  </a:lnTo>
                  <a:lnTo>
                    <a:pt x="1274" y="386"/>
                  </a:lnTo>
                  <a:lnTo>
                    <a:pt x="1270" y="370"/>
                  </a:lnTo>
                  <a:lnTo>
                    <a:pt x="1265" y="352"/>
                  </a:lnTo>
                  <a:lnTo>
                    <a:pt x="1263" y="335"/>
                  </a:lnTo>
                  <a:lnTo>
                    <a:pt x="1267" y="335"/>
                  </a:lnTo>
                  <a:lnTo>
                    <a:pt x="1267" y="331"/>
                  </a:lnTo>
                  <a:lnTo>
                    <a:pt x="1291" y="335"/>
                  </a:lnTo>
                  <a:lnTo>
                    <a:pt x="1312" y="335"/>
                  </a:lnTo>
                  <a:lnTo>
                    <a:pt x="1335" y="331"/>
                  </a:lnTo>
                  <a:lnTo>
                    <a:pt x="1340" y="340"/>
                  </a:lnTo>
                  <a:lnTo>
                    <a:pt x="1345" y="352"/>
                  </a:lnTo>
                  <a:lnTo>
                    <a:pt x="1351" y="361"/>
                  </a:lnTo>
                  <a:lnTo>
                    <a:pt x="1356" y="365"/>
                  </a:lnTo>
                  <a:lnTo>
                    <a:pt x="1359" y="366"/>
                  </a:lnTo>
                  <a:lnTo>
                    <a:pt x="1365" y="366"/>
                  </a:lnTo>
                  <a:lnTo>
                    <a:pt x="1370" y="368"/>
                  </a:lnTo>
                  <a:lnTo>
                    <a:pt x="1375" y="370"/>
                  </a:lnTo>
                  <a:lnTo>
                    <a:pt x="1379" y="373"/>
                  </a:lnTo>
                  <a:lnTo>
                    <a:pt x="1380" y="382"/>
                  </a:lnTo>
                  <a:lnTo>
                    <a:pt x="1384" y="398"/>
                  </a:lnTo>
                  <a:lnTo>
                    <a:pt x="1386" y="412"/>
                  </a:lnTo>
                  <a:lnTo>
                    <a:pt x="1389" y="422"/>
                  </a:lnTo>
                  <a:lnTo>
                    <a:pt x="1391" y="424"/>
                  </a:lnTo>
                  <a:lnTo>
                    <a:pt x="1394" y="427"/>
                  </a:lnTo>
                  <a:lnTo>
                    <a:pt x="1398" y="429"/>
                  </a:lnTo>
                  <a:lnTo>
                    <a:pt x="1401" y="433"/>
                  </a:lnTo>
                  <a:lnTo>
                    <a:pt x="1407" y="434"/>
                  </a:lnTo>
                  <a:lnTo>
                    <a:pt x="1408" y="438"/>
                  </a:lnTo>
                  <a:lnTo>
                    <a:pt x="1422" y="427"/>
                  </a:lnTo>
                  <a:lnTo>
                    <a:pt x="1433" y="414"/>
                  </a:lnTo>
                  <a:lnTo>
                    <a:pt x="1441" y="400"/>
                  </a:lnTo>
                  <a:lnTo>
                    <a:pt x="1455" y="389"/>
                  </a:lnTo>
                  <a:lnTo>
                    <a:pt x="1457" y="401"/>
                  </a:lnTo>
                  <a:lnTo>
                    <a:pt x="1462" y="408"/>
                  </a:lnTo>
                  <a:lnTo>
                    <a:pt x="1469" y="415"/>
                  </a:lnTo>
                  <a:lnTo>
                    <a:pt x="1476" y="422"/>
                  </a:lnTo>
                  <a:lnTo>
                    <a:pt x="1482" y="431"/>
                  </a:lnTo>
                  <a:lnTo>
                    <a:pt x="1482" y="434"/>
                  </a:lnTo>
                  <a:lnTo>
                    <a:pt x="1482" y="438"/>
                  </a:lnTo>
                  <a:lnTo>
                    <a:pt x="1480" y="440"/>
                  </a:lnTo>
                  <a:lnTo>
                    <a:pt x="1480" y="443"/>
                  </a:lnTo>
                  <a:lnTo>
                    <a:pt x="1478" y="447"/>
                  </a:lnTo>
                  <a:lnTo>
                    <a:pt x="1480" y="450"/>
                  </a:lnTo>
                  <a:lnTo>
                    <a:pt x="1482" y="454"/>
                  </a:lnTo>
                  <a:lnTo>
                    <a:pt x="1483" y="455"/>
                  </a:lnTo>
                  <a:lnTo>
                    <a:pt x="1487" y="455"/>
                  </a:lnTo>
                  <a:lnTo>
                    <a:pt x="1490" y="455"/>
                  </a:lnTo>
                  <a:lnTo>
                    <a:pt x="1492" y="455"/>
                  </a:lnTo>
                  <a:lnTo>
                    <a:pt x="1496" y="455"/>
                  </a:lnTo>
                  <a:lnTo>
                    <a:pt x="1497" y="457"/>
                  </a:lnTo>
                  <a:lnTo>
                    <a:pt x="1503" y="471"/>
                  </a:lnTo>
                  <a:lnTo>
                    <a:pt x="1503" y="482"/>
                  </a:lnTo>
                  <a:lnTo>
                    <a:pt x="1501" y="492"/>
                  </a:lnTo>
                  <a:lnTo>
                    <a:pt x="1504" y="501"/>
                  </a:lnTo>
                  <a:lnTo>
                    <a:pt x="1517" y="511"/>
                  </a:lnTo>
                  <a:lnTo>
                    <a:pt x="1506" y="532"/>
                  </a:lnTo>
                  <a:lnTo>
                    <a:pt x="1494" y="550"/>
                  </a:lnTo>
                  <a:lnTo>
                    <a:pt x="1497" y="550"/>
                  </a:lnTo>
                  <a:lnTo>
                    <a:pt x="1508" y="539"/>
                  </a:lnTo>
                  <a:lnTo>
                    <a:pt x="1518" y="530"/>
                  </a:lnTo>
                  <a:lnTo>
                    <a:pt x="1527" y="520"/>
                  </a:lnTo>
                  <a:lnTo>
                    <a:pt x="1539" y="523"/>
                  </a:lnTo>
                  <a:lnTo>
                    <a:pt x="1546" y="530"/>
                  </a:lnTo>
                  <a:lnTo>
                    <a:pt x="1553" y="539"/>
                  </a:lnTo>
                  <a:lnTo>
                    <a:pt x="1555" y="553"/>
                  </a:lnTo>
                  <a:lnTo>
                    <a:pt x="1571" y="553"/>
                  </a:lnTo>
                  <a:lnTo>
                    <a:pt x="1571" y="558"/>
                  </a:lnTo>
                  <a:lnTo>
                    <a:pt x="1572" y="562"/>
                  </a:lnTo>
                  <a:lnTo>
                    <a:pt x="1572" y="567"/>
                  </a:lnTo>
                  <a:lnTo>
                    <a:pt x="1574" y="572"/>
                  </a:lnTo>
                  <a:lnTo>
                    <a:pt x="1572" y="578"/>
                  </a:lnTo>
                  <a:lnTo>
                    <a:pt x="1572" y="581"/>
                  </a:lnTo>
                  <a:lnTo>
                    <a:pt x="1572" y="585"/>
                  </a:lnTo>
                  <a:lnTo>
                    <a:pt x="1574" y="586"/>
                  </a:lnTo>
                  <a:lnTo>
                    <a:pt x="1574" y="590"/>
                  </a:lnTo>
                  <a:lnTo>
                    <a:pt x="1574" y="592"/>
                  </a:lnTo>
                  <a:lnTo>
                    <a:pt x="1574" y="595"/>
                  </a:lnTo>
                  <a:lnTo>
                    <a:pt x="1555" y="609"/>
                  </a:lnTo>
                  <a:lnTo>
                    <a:pt x="1534" y="618"/>
                  </a:lnTo>
                  <a:lnTo>
                    <a:pt x="1510" y="623"/>
                  </a:lnTo>
                  <a:lnTo>
                    <a:pt x="1485" y="626"/>
                  </a:lnTo>
                  <a:lnTo>
                    <a:pt x="1461" y="630"/>
                  </a:lnTo>
                  <a:lnTo>
                    <a:pt x="1436" y="633"/>
                  </a:lnTo>
                  <a:lnTo>
                    <a:pt x="1415" y="640"/>
                  </a:lnTo>
                  <a:lnTo>
                    <a:pt x="1396" y="649"/>
                  </a:lnTo>
                  <a:lnTo>
                    <a:pt x="1382" y="665"/>
                  </a:lnTo>
                  <a:lnTo>
                    <a:pt x="1386" y="665"/>
                  </a:lnTo>
                  <a:lnTo>
                    <a:pt x="1403" y="653"/>
                  </a:lnTo>
                  <a:lnTo>
                    <a:pt x="1424" y="644"/>
                  </a:lnTo>
                  <a:lnTo>
                    <a:pt x="1447" y="639"/>
                  </a:lnTo>
                  <a:lnTo>
                    <a:pt x="1448" y="642"/>
                  </a:lnTo>
                  <a:lnTo>
                    <a:pt x="1450" y="646"/>
                  </a:lnTo>
                  <a:lnTo>
                    <a:pt x="1452" y="647"/>
                  </a:lnTo>
                  <a:lnTo>
                    <a:pt x="1455" y="649"/>
                  </a:lnTo>
                  <a:lnTo>
                    <a:pt x="1459" y="651"/>
                  </a:lnTo>
                  <a:lnTo>
                    <a:pt x="1462" y="654"/>
                  </a:lnTo>
                  <a:lnTo>
                    <a:pt x="1457" y="663"/>
                  </a:lnTo>
                  <a:lnTo>
                    <a:pt x="1454" y="670"/>
                  </a:lnTo>
                  <a:lnTo>
                    <a:pt x="1452" y="677"/>
                  </a:lnTo>
                  <a:lnTo>
                    <a:pt x="1450" y="688"/>
                  </a:lnTo>
                  <a:lnTo>
                    <a:pt x="1464" y="695"/>
                  </a:lnTo>
                  <a:lnTo>
                    <a:pt x="1473" y="705"/>
                  </a:lnTo>
                  <a:lnTo>
                    <a:pt x="1480" y="715"/>
                  </a:lnTo>
                  <a:lnTo>
                    <a:pt x="1489" y="726"/>
                  </a:lnTo>
                  <a:lnTo>
                    <a:pt x="1489" y="729"/>
                  </a:lnTo>
                  <a:lnTo>
                    <a:pt x="1489" y="731"/>
                  </a:lnTo>
                  <a:lnTo>
                    <a:pt x="1487" y="731"/>
                  </a:lnTo>
                  <a:lnTo>
                    <a:pt x="1487" y="733"/>
                  </a:lnTo>
                  <a:lnTo>
                    <a:pt x="1485" y="735"/>
                  </a:lnTo>
                  <a:lnTo>
                    <a:pt x="1475" y="747"/>
                  </a:lnTo>
                  <a:lnTo>
                    <a:pt x="1461" y="757"/>
                  </a:lnTo>
                  <a:lnTo>
                    <a:pt x="1443" y="764"/>
                  </a:lnTo>
                  <a:lnTo>
                    <a:pt x="1443" y="749"/>
                  </a:lnTo>
                  <a:lnTo>
                    <a:pt x="1452" y="743"/>
                  </a:lnTo>
                  <a:lnTo>
                    <a:pt x="1459" y="738"/>
                  </a:lnTo>
                  <a:lnTo>
                    <a:pt x="1466" y="729"/>
                  </a:lnTo>
                  <a:lnTo>
                    <a:pt x="1459" y="726"/>
                  </a:lnTo>
                  <a:lnTo>
                    <a:pt x="1459" y="722"/>
                  </a:lnTo>
                  <a:lnTo>
                    <a:pt x="1457" y="722"/>
                  </a:lnTo>
                  <a:lnTo>
                    <a:pt x="1455" y="722"/>
                  </a:lnTo>
                  <a:lnTo>
                    <a:pt x="1455" y="722"/>
                  </a:lnTo>
                  <a:lnTo>
                    <a:pt x="1455" y="724"/>
                  </a:lnTo>
                  <a:lnTo>
                    <a:pt x="1455" y="726"/>
                  </a:lnTo>
                  <a:lnTo>
                    <a:pt x="1455" y="726"/>
                  </a:lnTo>
                  <a:lnTo>
                    <a:pt x="1443" y="735"/>
                  </a:lnTo>
                  <a:lnTo>
                    <a:pt x="1427" y="742"/>
                  </a:lnTo>
                  <a:lnTo>
                    <a:pt x="1414" y="747"/>
                  </a:lnTo>
                  <a:lnTo>
                    <a:pt x="1400" y="754"/>
                  </a:lnTo>
                  <a:lnTo>
                    <a:pt x="1387" y="763"/>
                  </a:lnTo>
                  <a:lnTo>
                    <a:pt x="1379" y="775"/>
                  </a:lnTo>
                  <a:lnTo>
                    <a:pt x="1373" y="792"/>
                  </a:lnTo>
                  <a:lnTo>
                    <a:pt x="1379" y="794"/>
                  </a:lnTo>
                  <a:lnTo>
                    <a:pt x="1386" y="796"/>
                  </a:lnTo>
                  <a:lnTo>
                    <a:pt x="1389" y="799"/>
                  </a:lnTo>
                  <a:lnTo>
                    <a:pt x="1382" y="799"/>
                  </a:lnTo>
                  <a:lnTo>
                    <a:pt x="1372" y="808"/>
                  </a:lnTo>
                  <a:lnTo>
                    <a:pt x="1358" y="811"/>
                  </a:lnTo>
                  <a:lnTo>
                    <a:pt x="1345" y="813"/>
                  </a:lnTo>
                  <a:lnTo>
                    <a:pt x="1331" y="815"/>
                  </a:lnTo>
                  <a:lnTo>
                    <a:pt x="1321" y="843"/>
                  </a:lnTo>
                  <a:lnTo>
                    <a:pt x="1309" y="873"/>
                  </a:lnTo>
                  <a:lnTo>
                    <a:pt x="1305" y="869"/>
                  </a:lnTo>
                  <a:lnTo>
                    <a:pt x="1304" y="867"/>
                  </a:lnTo>
                  <a:lnTo>
                    <a:pt x="1300" y="866"/>
                  </a:lnTo>
                  <a:lnTo>
                    <a:pt x="1298" y="864"/>
                  </a:lnTo>
                  <a:lnTo>
                    <a:pt x="1293" y="860"/>
                  </a:lnTo>
                  <a:lnTo>
                    <a:pt x="1293" y="869"/>
                  </a:lnTo>
                  <a:lnTo>
                    <a:pt x="1295" y="873"/>
                  </a:lnTo>
                  <a:lnTo>
                    <a:pt x="1298" y="883"/>
                  </a:lnTo>
                  <a:lnTo>
                    <a:pt x="1302" y="895"/>
                  </a:lnTo>
                  <a:lnTo>
                    <a:pt x="1305" y="906"/>
                  </a:lnTo>
                  <a:lnTo>
                    <a:pt x="1305" y="911"/>
                  </a:lnTo>
                  <a:lnTo>
                    <a:pt x="1291" y="920"/>
                  </a:lnTo>
                  <a:lnTo>
                    <a:pt x="1276" y="928"/>
                  </a:lnTo>
                  <a:lnTo>
                    <a:pt x="1260" y="939"/>
                  </a:lnTo>
                  <a:lnTo>
                    <a:pt x="1244" y="949"/>
                  </a:lnTo>
                  <a:lnTo>
                    <a:pt x="1234" y="963"/>
                  </a:lnTo>
                  <a:lnTo>
                    <a:pt x="1229" y="981"/>
                  </a:lnTo>
                  <a:lnTo>
                    <a:pt x="1223" y="995"/>
                  </a:lnTo>
                  <a:lnTo>
                    <a:pt x="1225" y="1012"/>
                  </a:lnTo>
                  <a:lnTo>
                    <a:pt x="1230" y="1031"/>
                  </a:lnTo>
                  <a:lnTo>
                    <a:pt x="1237" y="1051"/>
                  </a:lnTo>
                  <a:lnTo>
                    <a:pt x="1244" y="1070"/>
                  </a:lnTo>
                  <a:lnTo>
                    <a:pt x="1248" y="1087"/>
                  </a:lnTo>
                  <a:lnTo>
                    <a:pt x="1244" y="1087"/>
                  </a:lnTo>
                  <a:lnTo>
                    <a:pt x="1244" y="1091"/>
                  </a:lnTo>
                  <a:lnTo>
                    <a:pt x="1232" y="1087"/>
                  </a:lnTo>
                  <a:lnTo>
                    <a:pt x="1227" y="1072"/>
                  </a:lnTo>
                  <a:lnTo>
                    <a:pt x="1218" y="1052"/>
                  </a:lnTo>
                  <a:lnTo>
                    <a:pt x="1208" y="1031"/>
                  </a:lnTo>
                  <a:lnTo>
                    <a:pt x="1197" y="1016"/>
                  </a:lnTo>
                  <a:lnTo>
                    <a:pt x="1187" y="1007"/>
                  </a:lnTo>
                  <a:lnTo>
                    <a:pt x="1174" y="1005"/>
                  </a:lnTo>
                  <a:lnTo>
                    <a:pt x="1159" y="998"/>
                  </a:lnTo>
                  <a:lnTo>
                    <a:pt x="1141" y="991"/>
                  </a:lnTo>
                  <a:lnTo>
                    <a:pt x="1120" y="988"/>
                  </a:lnTo>
                  <a:lnTo>
                    <a:pt x="1120" y="991"/>
                  </a:lnTo>
                  <a:lnTo>
                    <a:pt x="1117" y="991"/>
                  </a:lnTo>
                  <a:lnTo>
                    <a:pt x="1119" y="997"/>
                  </a:lnTo>
                  <a:lnTo>
                    <a:pt x="1122" y="1002"/>
                  </a:lnTo>
                  <a:lnTo>
                    <a:pt x="1124" y="1005"/>
                  </a:lnTo>
                  <a:lnTo>
                    <a:pt x="1126" y="1009"/>
                  </a:lnTo>
                  <a:lnTo>
                    <a:pt x="1129" y="1014"/>
                  </a:lnTo>
                  <a:lnTo>
                    <a:pt x="1113" y="1014"/>
                  </a:lnTo>
                  <a:lnTo>
                    <a:pt x="1101" y="1009"/>
                  </a:lnTo>
                  <a:lnTo>
                    <a:pt x="1085" y="1005"/>
                  </a:lnTo>
                  <a:lnTo>
                    <a:pt x="1070" y="1005"/>
                  </a:lnTo>
                  <a:lnTo>
                    <a:pt x="1054" y="1007"/>
                  </a:lnTo>
                  <a:lnTo>
                    <a:pt x="1043" y="1010"/>
                  </a:lnTo>
                  <a:lnTo>
                    <a:pt x="1031" y="1016"/>
                  </a:lnTo>
                  <a:lnTo>
                    <a:pt x="1021" y="1023"/>
                  </a:lnTo>
                  <a:lnTo>
                    <a:pt x="1014" y="1033"/>
                  </a:lnTo>
                  <a:lnTo>
                    <a:pt x="1010" y="1042"/>
                  </a:lnTo>
                  <a:lnTo>
                    <a:pt x="1012" y="1049"/>
                  </a:lnTo>
                  <a:lnTo>
                    <a:pt x="1012" y="1058"/>
                  </a:lnTo>
                  <a:lnTo>
                    <a:pt x="1009" y="1068"/>
                  </a:lnTo>
                  <a:lnTo>
                    <a:pt x="1002" y="1091"/>
                  </a:lnTo>
                  <a:lnTo>
                    <a:pt x="1002" y="1108"/>
                  </a:lnTo>
                  <a:lnTo>
                    <a:pt x="1003" y="1126"/>
                  </a:lnTo>
                  <a:lnTo>
                    <a:pt x="1010" y="1143"/>
                  </a:lnTo>
                  <a:lnTo>
                    <a:pt x="1021" y="1164"/>
                  </a:lnTo>
                  <a:lnTo>
                    <a:pt x="1033" y="1166"/>
                  </a:lnTo>
                  <a:lnTo>
                    <a:pt x="1040" y="1168"/>
                  </a:lnTo>
                  <a:lnTo>
                    <a:pt x="1043" y="1171"/>
                  </a:lnTo>
                  <a:lnTo>
                    <a:pt x="1047" y="1173"/>
                  </a:lnTo>
                  <a:lnTo>
                    <a:pt x="1052" y="1175"/>
                  </a:lnTo>
                  <a:lnTo>
                    <a:pt x="1061" y="1171"/>
                  </a:lnTo>
                  <a:lnTo>
                    <a:pt x="1075" y="1164"/>
                  </a:lnTo>
                  <a:lnTo>
                    <a:pt x="1078" y="1162"/>
                  </a:lnTo>
                  <a:lnTo>
                    <a:pt x="1080" y="1162"/>
                  </a:lnTo>
                  <a:lnTo>
                    <a:pt x="1084" y="1162"/>
                  </a:lnTo>
                  <a:lnTo>
                    <a:pt x="1084" y="1162"/>
                  </a:lnTo>
                  <a:lnTo>
                    <a:pt x="1085" y="1162"/>
                  </a:lnTo>
                  <a:lnTo>
                    <a:pt x="1087" y="1162"/>
                  </a:lnTo>
                  <a:lnTo>
                    <a:pt x="1087" y="1161"/>
                  </a:lnTo>
                  <a:lnTo>
                    <a:pt x="1091" y="1157"/>
                  </a:lnTo>
                  <a:lnTo>
                    <a:pt x="1092" y="1152"/>
                  </a:lnTo>
                  <a:lnTo>
                    <a:pt x="1094" y="1147"/>
                  </a:lnTo>
                  <a:lnTo>
                    <a:pt x="1096" y="1141"/>
                  </a:lnTo>
                  <a:lnTo>
                    <a:pt x="1098" y="1138"/>
                  </a:lnTo>
                  <a:lnTo>
                    <a:pt x="1106" y="1129"/>
                  </a:lnTo>
                  <a:lnTo>
                    <a:pt x="1117" y="1124"/>
                  </a:lnTo>
                  <a:lnTo>
                    <a:pt x="1133" y="1122"/>
                  </a:lnTo>
                  <a:lnTo>
                    <a:pt x="1134" y="1126"/>
                  </a:lnTo>
                  <a:lnTo>
                    <a:pt x="1136" y="1127"/>
                  </a:lnTo>
                  <a:lnTo>
                    <a:pt x="1136" y="1129"/>
                  </a:lnTo>
                  <a:lnTo>
                    <a:pt x="1138" y="1129"/>
                  </a:lnTo>
                  <a:lnTo>
                    <a:pt x="1138" y="1127"/>
                  </a:lnTo>
                  <a:lnTo>
                    <a:pt x="1139" y="1127"/>
                  </a:lnTo>
                  <a:lnTo>
                    <a:pt x="1143" y="1127"/>
                  </a:lnTo>
                  <a:lnTo>
                    <a:pt x="1148" y="1126"/>
                  </a:lnTo>
                  <a:lnTo>
                    <a:pt x="1148" y="1141"/>
                  </a:lnTo>
                  <a:lnTo>
                    <a:pt x="1141" y="1148"/>
                  </a:lnTo>
                  <a:lnTo>
                    <a:pt x="1136" y="1161"/>
                  </a:lnTo>
                  <a:lnTo>
                    <a:pt x="1131" y="1178"/>
                  </a:lnTo>
                  <a:lnTo>
                    <a:pt x="1126" y="1194"/>
                  </a:lnTo>
                  <a:lnTo>
                    <a:pt x="1120" y="1206"/>
                  </a:lnTo>
                  <a:lnTo>
                    <a:pt x="1138" y="1206"/>
                  </a:lnTo>
                  <a:lnTo>
                    <a:pt x="1153" y="1204"/>
                  </a:lnTo>
                  <a:lnTo>
                    <a:pt x="1167" y="1204"/>
                  </a:lnTo>
                  <a:lnTo>
                    <a:pt x="1180" y="1206"/>
                  </a:lnTo>
                  <a:lnTo>
                    <a:pt x="1188" y="1211"/>
                  </a:lnTo>
                  <a:lnTo>
                    <a:pt x="1195" y="1222"/>
                  </a:lnTo>
                  <a:lnTo>
                    <a:pt x="1197" y="1237"/>
                  </a:lnTo>
                  <a:lnTo>
                    <a:pt x="1194" y="1248"/>
                  </a:lnTo>
                  <a:lnTo>
                    <a:pt x="1190" y="1262"/>
                  </a:lnTo>
                  <a:lnTo>
                    <a:pt x="1190" y="1276"/>
                  </a:lnTo>
                  <a:lnTo>
                    <a:pt x="1199" y="1285"/>
                  </a:lnTo>
                  <a:lnTo>
                    <a:pt x="1204" y="1291"/>
                  </a:lnTo>
                  <a:lnTo>
                    <a:pt x="1211" y="1298"/>
                  </a:lnTo>
                  <a:lnTo>
                    <a:pt x="1222" y="1304"/>
                  </a:lnTo>
                  <a:lnTo>
                    <a:pt x="1235" y="1307"/>
                  </a:lnTo>
                  <a:lnTo>
                    <a:pt x="1242" y="1298"/>
                  </a:lnTo>
                  <a:lnTo>
                    <a:pt x="1251" y="1295"/>
                  </a:lnTo>
                  <a:lnTo>
                    <a:pt x="1267" y="1295"/>
                  </a:lnTo>
                  <a:lnTo>
                    <a:pt x="1269" y="1298"/>
                  </a:lnTo>
                  <a:lnTo>
                    <a:pt x="1272" y="1302"/>
                  </a:lnTo>
                  <a:lnTo>
                    <a:pt x="1274" y="1304"/>
                  </a:lnTo>
                  <a:lnTo>
                    <a:pt x="1276" y="1304"/>
                  </a:lnTo>
                  <a:lnTo>
                    <a:pt x="1281" y="1305"/>
                  </a:lnTo>
                  <a:lnTo>
                    <a:pt x="1286" y="1307"/>
                  </a:lnTo>
                  <a:lnTo>
                    <a:pt x="1293" y="1293"/>
                  </a:lnTo>
                  <a:lnTo>
                    <a:pt x="1302" y="1283"/>
                  </a:lnTo>
                  <a:lnTo>
                    <a:pt x="1312" y="1274"/>
                  </a:lnTo>
                  <a:lnTo>
                    <a:pt x="1325" y="1267"/>
                  </a:lnTo>
                  <a:lnTo>
                    <a:pt x="1344" y="1264"/>
                  </a:lnTo>
                  <a:lnTo>
                    <a:pt x="1347" y="1262"/>
                  </a:lnTo>
                  <a:lnTo>
                    <a:pt x="1349" y="1262"/>
                  </a:lnTo>
                  <a:lnTo>
                    <a:pt x="1352" y="1262"/>
                  </a:lnTo>
                  <a:lnTo>
                    <a:pt x="1354" y="1262"/>
                  </a:lnTo>
                  <a:lnTo>
                    <a:pt x="1358" y="1264"/>
                  </a:lnTo>
                  <a:lnTo>
                    <a:pt x="1363" y="1264"/>
                  </a:lnTo>
                  <a:lnTo>
                    <a:pt x="1361" y="1267"/>
                  </a:lnTo>
                  <a:lnTo>
                    <a:pt x="1361" y="1271"/>
                  </a:lnTo>
                  <a:lnTo>
                    <a:pt x="1359" y="1271"/>
                  </a:lnTo>
                  <a:lnTo>
                    <a:pt x="1359" y="1272"/>
                  </a:lnTo>
                  <a:lnTo>
                    <a:pt x="1361" y="1272"/>
                  </a:lnTo>
                  <a:lnTo>
                    <a:pt x="1363" y="1274"/>
                  </a:lnTo>
                  <a:lnTo>
                    <a:pt x="1366" y="1276"/>
                  </a:lnTo>
                  <a:lnTo>
                    <a:pt x="1366" y="1272"/>
                  </a:lnTo>
                  <a:lnTo>
                    <a:pt x="1370" y="1269"/>
                  </a:lnTo>
                  <a:lnTo>
                    <a:pt x="1372" y="1267"/>
                  </a:lnTo>
                  <a:lnTo>
                    <a:pt x="1373" y="1265"/>
                  </a:lnTo>
                  <a:lnTo>
                    <a:pt x="1375" y="1264"/>
                  </a:lnTo>
                  <a:lnTo>
                    <a:pt x="1379" y="1262"/>
                  </a:lnTo>
                  <a:lnTo>
                    <a:pt x="1382" y="1260"/>
                  </a:lnTo>
                  <a:lnTo>
                    <a:pt x="1398" y="1274"/>
                  </a:lnTo>
                  <a:lnTo>
                    <a:pt x="1419" y="1281"/>
                  </a:lnTo>
                  <a:lnTo>
                    <a:pt x="1440" y="1283"/>
                  </a:lnTo>
                  <a:lnTo>
                    <a:pt x="1464" y="1281"/>
                  </a:lnTo>
                  <a:lnTo>
                    <a:pt x="1489" y="1279"/>
                  </a:lnTo>
                  <a:lnTo>
                    <a:pt x="1489" y="1283"/>
                  </a:lnTo>
                  <a:lnTo>
                    <a:pt x="1489" y="1285"/>
                  </a:lnTo>
                  <a:lnTo>
                    <a:pt x="1487" y="1286"/>
                  </a:lnTo>
                  <a:lnTo>
                    <a:pt x="1487" y="1286"/>
                  </a:lnTo>
                  <a:lnTo>
                    <a:pt x="1487" y="1288"/>
                  </a:lnTo>
                  <a:lnTo>
                    <a:pt x="1485" y="1291"/>
                  </a:lnTo>
                  <a:lnTo>
                    <a:pt x="1497" y="1295"/>
                  </a:lnTo>
                  <a:lnTo>
                    <a:pt x="1504" y="1300"/>
                  </a:lnTo>
                  <a:lnTo>
                    <a:pt x="1511" y="1305"/>
                  </a:lnTo>
                  <a:lnTo>
                    <a:pt x="1523" y="1311"/>
                  </a:lnTo>
                  <a:lnTo>
                    <a:pt x="1523" y="1321"/>
                  </a:lnTo>
                  <a:lnTo>
                    <a:pt x="1536" y="1325"/>
                  </a:lnTo>
                  <a:lnTo>
                    <a:pt x="1544" y="1326"/>
                  </a:lnTo>
                  <a:lnTo>
                    <a:pt x="1551" y="1333"/>
                  </a:lnTo>
                  <a:lnTo>
                    <a:pt x="1555" y="1344"/>
                  </a:lnTo>
                  <a:lnTo>
                    <a:pt x="1576" y="1346"/>
                  </a:lnTo>
                  <a:lnTo>
                    <a:pt x="1593" y="1347"/>
                  </a:lnTo>
                  <a:lnTo>
                    <a:pt x="1616" y="1349"/>
                  </a:lnTo>
                  <a:lnTo>
                    <a:pt x="1632" y="1370"/>
                  </a:lnTo>
                  <a:lnTo>
                    <a:pt x="1651" y="1389"/>
                  </a:lnTo>
                  <a:lnTo>
                    <a:pt x="1672" y="1405"/>
                  </a:lnTo>
                  <a:lnTo>
                    <a:pt x="1696" y="1417"/>
                  </a:lnTo>
                  <a:lnTo>
                    <a:pt x="1695" y="1424"/>
                  </a:lnTo>
                  <a:lnTo>
                    <a:pt x="1691" y="1428"/>
                  </a:lnTo>
                  <a:lnTo>
                    <a:pt x="1688" y="1433"/>
                  </a:lnTo>
                  <a:lnTo>
                    <a:pt x="1684" y="1436"/>
                  </a:lnTo>
                  <a:lnTo>
                    <a:pt x="1681" y="1442"/>
                  </a:lnTo>
                  <a:lnTo>
                    <a:pt x="1703" y="1442"/>
                  </a:lnTo>
                  <a:lnTo>
                    <a:pt x="1724" y="1449"/>
                  </a:lnTo>
                  <a:lnTo>
                    <a:pt x="1728" y="1461"/>
                  </a:lnTo>
                  <a:lnTo>
                    <a:pt x="1733" y="1459"/>
                  </a:lnTo>
                  <a:lnTo>
                    <a:pt x="1736" y="1457"/>
                  </a:lnTo>
                  <a:lnTo>
                    <a:pt x="1742" y="1459"/>
                  </a:lnTo>
                  <a:lnTo>
                    <a:pt x="1743" y="1459"/>
                  </a:lnTo>
                  <a:lnTo>
                    <a:pt x="1747" y="1461"/>
                  </a:lnTo>
                  <a:lnTo>
                    <a:pt x="1750" y="1463"/>
                  </a:lnTo>
                  <a:lnTo>
                    <a:pt x="1754" y="1464"/>
                  </a:lnTo>
                  <a:lnTo>
                    <a:pt x="1808" y="1468"/>
                  </a:lnTo>
                  <a:lnTo>
                    <a:pt x="1813" y="1473"/>
                  </a:lnTo>
                  <a:lnTo>
                    <a:pt x="1817" y="1483"/>
                  </a:lnTo>
                  <a:lnTo>
                    <a:pt x="1818" y="1492"/>
                  </a:lnTo>
                  <a:lnTo>
                    <a:pt x="1824" y="1499"/>
                  </a:lnTo>
                  <a:lnTo>
                    <a:pt x="1832" y="1501"/>
                  </a:lnTo>
                  <a:lnTo>
                    <a:pt x="1841" y="1501"/>
                  </a:lnTo>
                  <a:lnTo>
                    <a:pt x="1848" y="1499"/>
                  </a:lnTo>
                  <a:lnTo>
                    <a:pt x="1853" y="1506"/>
                  </a:lnTo>
                  <a:lnTo>
                    <a:pt x="1859" y="1511"/>
                  </a:lnTo>
                  <a:lnTo>
                    <a:pt x="1862" y="1517"/>
                  </a:lnTo>
                  <a:lnTo>
                    <a:pt x="1864" y="1524"/>
                  </a:lnTo>
                  <a:lnTo>
                    <a:pt x="1866" y="1532"/>
                  </a:lnTo>
                  <a:lnTo>
                    <a:pt x="1853" y="1548"/>
                  </a:lnTo>
                  <a:lnTo>
                    <a:pt x="1839" y="1567"/>
                  </a:lnTo>
                  <a:lnTo>
                    <a:pt x="1825" y="1588"/>
                  </a:lnTo>
                  <a:lnTo>
                    <a:pt x="1813" y="1609"/>
                  </a:lnTo>
                  <a:lnTo>
                    <a:pt x="1805" y="1625"/>
                  </a:lnTo>
                  <a:lnTo>
                    <a:pt x="1805" y="1635"/>
                  </a:lnTo>
                  <a:lnTo>
                    <a:pt x="1806" y="1649"/>
                  </a:lnTo>
                  <a:lnTo>
                    <a:pt x="1810" y="1665"/>
                  </a:lnTo>
                  <a:lnTo>
                    <a:pt x="1808" y="1679"/>
                  </a:lnTo>
                  <a:lnTo>
                    <a:pt x="1805" y="1688"/>
                  </a:lnTo>
                  <a:lnTo>
                    <a:pt x="1798" y="1702"/>
                  </a:lnTo>
                  <a:lnTo>
                    <a:pt x="1789" y="1717"/>
                  </a:lnTo>
                  <a:lnTo>
                    <a:pt x="1780" y="1733"/>
                  </a:lnTo>
                  <a:lnTo>
                    <a:pt x="1771" y="1745"/>
                  </a:lnTo>
                  <a:lnTo>
                    <a:pt x="1766" y="1752"/>
                  </a:lnTo>
                  <a:lnTo>
                    <a:pt x="1756" y="1756"/>
                  </a:lnTo>
                  <a:lnTo>
                    <a:pt x="1740" y="1758"/>
                  </a:lnTo>
                  <a:lnTo>
                    <a:pt x="1724" y="1759"/>
                  </a:lnTo>
                  <a:lnTo>
                    <a:pt x="1709" y="1763"/>
                  </a:lnTo>
                  <a:lnTo>
                    <a:pt x="1695" y="1768"/>
                  </a:lnTo>
                  <a:lnTo>
                    <a:pt x="1686" y="1778"/>
                  </a:lnTo>
                  <a:lnTo>
                    <a:pt x="1682" y="1784"/>
                  </a:lnTo>
                  <a:lnTo>
                    <a:pt x="1682" y="1787"/>
                  </a:lnTo>
                  <a:lnTo>
                    <a:pt x="1682" y="1791"/>
                  </a:lnTo>
                  <a:lnTo>
                    <a:pt x="1684" y="1796"/>
                  </a:lnTo>
                  <a:lnTo>
                    <a:pt x="1686" y="1801"/>
                  </a:lnTo>
                  <a:lnTo>
                    <a:pt x="1674" y="1801"/>
                  </a:lnTo>
                  <a:lnTo>
                    <a:pt x="1672" y="1824"/>
                  </a:lnTo>
                  <a:lnTo>
                    <a:pt x="1668" y="1843"/>
                  </a:lnTo>
                  <a:lnTo>
                    <a:pt x="1661" y="1859"/>
                  </a:lnTo>
                  <a:lnTo>
                    <a:pt x="1654" y="1874"/>
                  </a:lnTo>
                  <a:lnTo>
                    <a:pt x="1647" y="1894"/>
                  </a:lnTo>
                  <a:lnTo>
                    <a:pt x="1642" y="1894"/>
                  </a:lnTo>
                  <a:lnTo>
                    <a:pt x="1642" y="1887"/>
                  </a:lnTo>
                  <a:lnTo>
                    <a:pt x="1642" y="1883"/>
                  </a:lnTo>
                  <a:lnTo>
                    <a:pt x="1640" y="1878"/>
                  </a:lnTo>
                  <a:lnTo>
                    <a:pt x="1639" y="1874"/>
                  </a:lnTo>
                  <a:lnTo>
                    <a:pt x="1637" y="1876"/>
                  </a:lnTo>
                  <a:lnTo>
                    <a:pt x="1637" y="1876"/>
                  </a:lnTo>
                  <a:lnTo>
                    <a:pt x="1635" y="1876"/>
                  </a:lnTo>
                  <a:lnTo>
                    <a:pt x="1633" y="1878"/>
                  </a:lnTo>
                  <a:lnTo>
                    <a:pt x="1632" y="1878"/>
                  </a:lnTo>
                  <a:lnTo>
                    <a:pt x="1623" y="1899"/>
                  </a:lnTo>
                  <a:lnTo>
                    <a:pt x="1613" y="1913"/>
                  </a:lnTo>
                  <a:lnTo>
                    <a:pt x="1602" y="1925"/>
                  </a:lnTo>
                  <a:lnTo>
                    <a:pt x="1590" y="1939"/>
                  </a:lnTo>
                  <a:lnTo>
                    <a:pt x="1565" y="1934"/>
                  </a:lnTo>
                  <a:lnTo>
                    <a:pt x="1543" y="1929"/>
                  </a:lnTo>
                  <a:lnTo>
                    <a:pt x="1543" y="1936"/>
                  </a:lnTo>
                  <a:lnTo>
                    <a:pt x="1555" y="1943"/>
                  </a:lnTo>
                  <a:lnTo>
                    <a:pt x="1560" y="1953"/>
                  </a:lnTo>
                  <a:lnTo>
                    <a:pt x="1562" y="1963"/>
                  </a:lnTo>
                  <a:lnTo>
                    <a:pt x="1560" y="1976"/>
                  </a:lnTo>
                  <a:lnTo>
                    <a:pt x="1558" y="1990"/>
                  </a:lnTo>
                  <a:lnTo>
                    <a:pt x="1527" y="1991"/>
                  </a:lnTo>
                  <a:lnTo>
                    <a:pt x="1501" y="1998"/>
                  </a:lnTo>
                  <a:lnTo>
                    <a:pt x="1499" y="2002"/>
                  </a:lnTo>
                  <a:lnTo>
                    <a:pt x="1497" y="2007"/>
                  </a:lnTo>
                  <a:lnTo>
                    <a:pt x="1497" y="2014"/>
                  </a:lnTo>
                  <a:lnTo>
                    <a:pt x="1497" y="2021"/>
                  </a:lnTo>
                  <a:lnTo>
                    <a:pt x="1496" y="2025"/>
                  </a:lnTo>
                  <a:lnTo>
                    <a:pt x="1496" y="2026"/>
                  </a:lnTo>
                  <a:lnTo>
                    <a:pt x="1496" y="2030"/>
                  </a:lnTo>
                  <a:lnTo>
                    <a:pt x="1496" y="2033"/>
                  </a:lnTo>
                  <a:lnTo>
                    <a:pt x="1497" y="2040"/>
                  </a:lnTo>
                  <a:lnTo>
                    <a:pt x="1489" y="2040"/>
                  </a:lnTo>
                  <a:lnTo>
                    <a:pt x="1478" y="2042"/>
                  </a:lnTo>
                  <a:lnTo>
                    <a:pt x="1464" y="2042"/>
                  </a:lnTo>
                  <a:lnTo>
                    <a:pt x="1450" y="2044"/>
                  </a:lnTo>
                  <a:lnTo>
                    <a:pt x="1450" y="2051"/>
                  </a:lnTo>
                  <a:lnTo>
                    <a:pt x="1457" y="2054"/>
                  </a:lnTo>
                  <a:lnTo>
                    <a:pt x="1462" y="2058"/>
                  </a:lnTo>
                  <a:lnTo>
                    <a:pt x="1466" y="2059"/>
                  </a:lnTo>
                  <a:lnTo>
                    <a:pt x="1469" y="2061"/>
                  </a:lnTo>
                  <a:lnTo>
                    <a:pt x="1473" y="2065"/>
                  </a:lnTo>
                  <a:lnTo>
                    <a:pt x="1475" y="2068"/>
                  </a:lnTo>
                  <a:lnTo>
                    <a:pt x="1478" y="2073"/>
                  </a:lnTo>
                  <a:lnTo>
                    <a:pt x="1471" y="2075"/>
                  </a:lnTo>
                  <a:lnTo>
                    <a:pt x="1466" y="2077"/>
                  </a:lnTo>
                  <a:lnTo>
                    <a:pt x="1461" y="2079"/>
                  </a:lnTo>
                  <a:lnTo>
                    <a:pt x="1457" y="2080"/>
                  </a:lnTo>
                  <a:lnTo>
                    <a:pt x="1455" y="2086"/>
                  </a:lnTo>
                  <a:lnTo>
                    <a:pt x="1450" y="2096"/>
                  </a:lnTo>
                  <a:lnTo>
                    <a:pt x="1447" y="2107"/>
                  </a:lnTo>
                  <a:lnTo>
                    <a:pt x="1443" y="2117"/>
                  </a:lnTo>
                  <a:lnTo>
                    <a:pt x="1440" y="2119"/>
                  </a:lnTo>
                  <a:lnTo>
                    <a:pt x="1438" y="2119"/>
                  </a:lnTo>
                  <a:lnTo>
                    <a:pt x="1433" y="2121"/>
                  </a:lnTo>
                  <a:lnTo>
                    <a:pt x="1427" y="2121"/>
                  </a:lnTo>
                  <a:lnTo>
                    <a:pt x="1427" y="2126"/>
                  </a:lnTo>
                  <a:lnTo>
                    <a:pt x="1427" y="2129"/>
                  </a:lnTo>
                  <a:lnTo>
                    <a:pt x="1427" y="2131"/>
                  </a:lnTo>
                  <a:lnTo>
                    <a:pt x="1426" y="2133"/>
                  </a:lnTo>
                  <a:lnTo>
                    <a:pt x="1427" y="2135"/>
                  </a:lnTo>
                  <a:lnTo>
                    <a:pt x="1427" y="2136"/>
                  </a:lnTo>
                  <a:lnTo>
                    <a:pt x="1431" y="2143"/>
                  </a:lnTo>
                  <a:lnTo>
                    <a:pt x="1434" y="2149"/>
                  </a:lnTo>
                  <a:lnTo>
                    <a:pt x="1440" y="2152"/>
                  </a:lnTo>
                  <a:lnTo>
                    <a:pt x="1445" y="2155"/>
                  </a:lnTo>
                  <a:lnTo>
                    <a:pt x="1450" y="2159"/>
                  </a:lnTo>
                  <a:lnTo>
                    <a:pt x="1447" y="2171"/>
                  </a:lnTo>
                  <a:lnTo>
                    <a:pt x="1433" y="2178"/>
                  </a:lnTo>
                  <a:lnTo>
                    <a:pt x="1419" y="2192"/>
                  </a:lnTo>
                  <a:lnTo>
                    <a:pt x="1407" y="2210"/>
                  </a:lnTo>
                  <a:lnTo>
                    <a:pt x="1398" y="2227"/>
                  </a:lnTo>
                  <a:lnTo>
                    <a:pt x="1393" y="2243"/>
                  </a:lnTo>
                  <a:lnTo>
                    <a:pt x="1398" y="2248"/>
                  </a:lnTo>
                  <a:lnTo>
                    <a:pt x="1403" y="2253"/>
                  </a:lnTo>
                  <a:lnTo>
                    <a:pt x="1407" y="2258"/>
                  </a:lnTo>
                  <a:lnTo>
                    <a:pt x="1408" y="2267"/>
                  </a:lnTo>
                  <a:lnTo>
                    <a:pt x="1400" y="2269"/>
                  </a:lnTo>
                  <a:lnTo>
                    <a:pt x="1387" y="2276"/>
                  </a:lnTo>
                  <a:lnTo>
                    <a:pt x="1375" y="2286"/>
                  </a:lnTo>
                  <a:lnTo>
                    <a:pt x="1366" y="2297"/>
                  </a:lnTo>
                  <a:lnTo>
                    <a:pt x="1365" y="2300"/>
                  </a:lnTo>
                  <a:lnTo>
                    <a:pt x="1363" y="2304"/>
                  </a:lnTo>
                  <a:lnTo>
                    <a:pt x="1363" y="2307"/>
                  </a:lnTo>
                  <a:lnTo>
                    <a:pt x="1363" y="2313"/>
                  </a:lnTo>
                  <a:lnTo>
                    <a:pt x="1366" y="2313"/>
                  </a:lnTo>
                  <a:lnTo>
                    <a:pt x="1366" y="2309"/>
                  </a:lnTo>
                  <a:lnTo>
                    <a:pt x="1377" y="2297"/>
                  </a:lnTo>
                  <a:lnTo>
                    <a:pt x="1386" y="2285"/>
                  </a:lnTo>
                  <a:lnTo>
                    <a:pt x="1389" y="2286"/>
                  </a:lnTo>
                  <a:lnTo>
                    <a:pt x="1391" y="2286"/>
                  </a:lnTo>
                  <a:lnTo>
                    <a:pt x="1391" y="2288"/>
                  </a:lnTo>
                  <a:lnTo>
                    <a:pt x="1391" y="2288"/>
                  </a:lnTo>
                  <a:lnTo>
                    <a:pt x="1393" y="2290"/>
                  </a:lnTo>
                  <a:lnTo>
                    <a:pt x="1396" y="2299"/>
                  </a:lnTo>
                  <a:lnTo>
                    <a:pt x="1398" y="2309"/>
                  </a:lnTo>
                  <a:lnTo>
                    <a:pt x="1400" y="2321"/>
                  </a:lnTo>
                  <a:lnTo>
                    <a:pt x="1401" y="2332"/>
                  </a:lnTo>
                  <a:lnTo>
                    <a:pt x="1407" y="2332"/>
                  </a:lnTo>
                  <a:lnTo>
                    <a:pt x="1408" y="2332"/>
                  </a:lnTo>
                  <a:lnTo>
                    <a:pt x="1412" y="2332"/>
                  </a:lnTo>
                  <a:lnTo>
                    <a:pt x="1412" y="2334"/>
                  </a:lnTo>
                  <a:lnTo>
                    <a:pt x="1414" y="2334"/>
                  </a:lnTo>
                  <a:lnTo>
                    <a:pt x="1414" y="2335"/>
                  </a:lnTo>
                  <a:lnTo>
                    <a:pt x="1417" y="2339"/>
                  </a:lnTo>
                  <a:lnTo>
                    <a:pt x="1414" y="2341"/>
                  </a:lnTo>
                  <a:lnTo>
                    <a:pt x="1412" y="2342"/>
                  </a:lnTo>
                  <a:lnTo>
                    <a:pt x="1412" y="2344"/>
                  </a:lnTo>
                  <a:lnTo>
                    <a:pt x="1410" y="2344"/>
                  </a:lnTo>
                  <a:lnTo>
                    <a:pt x="1408" y="2346"/>
                  </a:lnTo>
                  <a:lnTo>
                    <a:pt x="1405" y="2347"/>
                  </a:lnTo>
                  <a:lnTo>
                    <a:pt x="1389" y="2351"/>
                  </a:lnTo>
                  <a:lnTo>
                    <a:pt x="1373" y="2347"/>
                  </a:lnTo>
                  <a:lnTo>
                    <a:pt x="1358" y="2339"/>
                  </a:lnTo>
                  <a:lnTo>
                    <a:pt x="1342" y="2327"/>
                  </a:lnTo>
                  <a:lnTo>
                    <a:pt x="1328" y="2313"/>
                  </a:lnTo>
                  <a:lnTo>
                    <a:pt x="1318" y="2299"/>
                  </a:lnTo>
                  <a:lnTo>
                    <a:pt x="1312" y="2285"/>
                  </a:lnTo>
                  <a:lnTo>
                    <a:pt x="1316" y="2285"/>
                  </a:lnTo>
                  <a:lnTo>
                    <a:pt x="1328" y="2297"/>
                  </a:lnTo>
                  <a:lnTo>
                    <a:pt x="1340" y="2307"/>
                  </a:lnTo>
                  <a:lnTo>
                    <a:pt x="1354" y="2316"/>
                  </a:lnTo>
                  <a:lnTo>
                    <a:pt x="1354" y="2309"/>
                  </a:lnTo>
                  <a:lnTo>
                    <a:pt x="1335" y="2299"/>
                  </a:lnTo>
                  <a:lnTo>
                    <a:pt x="1319" y="2285"/>
                  </a:lnTo>
                  <a:lnTo>
                    <a:pt x="1309" y="2265"/>
                  </a:lnTo>
                  <a:lnTo>
                    <a:pt x="1302" y="2243"/>
                  </a:lnTo>
                  <a:lnTo>
                    <a:pt x="1298" y="2220"/>
                  </a:lnTo>
                  <a:lnTo>
                    <a:pt x="1300" y="2194"/>
                  </a:lnTo>
                  <a:lnTo>
                    <a:pt x="1302" y="2169"/>
                  </a:lnTo>
                  <a:lnTo>
                    <a:pt x="1307" y="2147"/>
                  </a:lnTo>
                  <a:lnTo>
                    <a:pt x="1314" y="2126"/>
                  </a:lnTo>
                  <a:lnTo>
                    <a:pt x="1321" y="2108"/>
                  </a:lnTo>
                  <a:lnTo>
                    <a:pt x="1331" y="2108"/>
                  </a:lnTo>
                  <a:lnTo>
                    <a:pt x="1340" y="2073"/>
                  </a:lnTo>
                  <a:lnTo>
                    <a:pt x="1335" y="2073"/>
                  </a:lnTo>
                  <a:lnTo>
                    <a:pt x="1335" y="2070"/>
                  </a:lnTo>
                  <a:lnTo>
                    <a:pt x="1331" y="2073"/>
                  </a:lnTo>
                  <a:lnTo>
                    <a:pt x="1328" y="2077"/>
                  </a:lnTo>
                  <a:lnTo>
                    <a:pt x="1326" y="2080"/>
                  </a:lnTo>
                  <a:lnTo>
                    <a:pt x="1323" y="2084"/>
                  </a:lnTo>
                  <a:lnTo>
                    <a:pt x="1316" y="2086"/>
                  </a:lnTo>
                  <a:lnTo>
                    <a:pt x="1316" y="2082"/>
                  </a:lnTo>
                  <a:lnTo>
                    <a:pt x="1328" y="2009"/>
                  </a:lnTo>
                  <a:lnTo>
                    <a:pt x="1326" y="2002"/>
                  </a:lnTo>
                  <a:lnTo>
                    <a:pt x="1323" y="1990"/>
                  </a:lnTo>
                  <a:lnTo>
                    <a:pt x="1325" y="1979"/>
                  </a:lnTo>
                  <a:lnTo>
                    <a:pt x="1337" y="1937"/>
                  </a:lnTo>
                  <a:lnTo>
                    <a:pt x="1347" y="1894"/>
                  </a:lnTo>
                  <a:lnTo>
                    <a:pt x="1356" y="1847"/>
                  </a:lnTo>
                  <a:lnTo>
                    <a:pt x="1366" y="1801"/>
                  </a:lnTo>
                  <a:lnTo>
                    <a:pt x="1372" y="1771"/>
                  </a:lnTo>
                  <a:lnTo>
                    <a:pt x="1373" y="1740"/>
                  </a:lnTo>
                  <a:lnTo>
                    <a:pt x="1375" y="1710"/>
                  </a:lnTo>
                  <a:lnTo>
                    <a:pt x="1379" y="1682"/>
                  </a:lnTo>
                  <a:lnTo>
                    <a:pt x="1344" y="1669"/>
                  </a:lnTo>
                  <a:lnTo>
                    <a:pt x="1314" y="1649"/>
                  </a:lnTo>
                  <a:lnTo>
                    <a:pt x="1290" y="1623"/>
                  </a:lnTo>
                  <a:lnTo>
                    <a:pt x="1270" y="1595"/>
                  </a:lnTo>
                  <a:lnTo>
                    <a:pt x="1263" y="1579"/>
                  </a:lnTo>
                  <a:lnTo>
                    <a:pt x="1258" y="1564"/>
                  </a:lnTo>
                  <a:lnTo>
                    <a:pt x="1253" y="1546"/>
                  </a:lnTo>
                  <a:lnTo>
                    <a:pt x="1246" y="1532"/>
                  </a:lnTo>
                  <a:lnTo>
                    <a:pt x="1235" y="1522"/>
                  </a:lnTo>
                  <a:lnTo>
                    <a:pt x="1232" y="1518"/>
                  </a:lnTo>
                  <a:lnTo>
                    <a:pt x="1227" y="1518"/>
                  </a:lnTo>
                  <a:lnTo>
                    <a:pt x="1223" y="1517"/>
                  </a:lnTo>
                  <a:lnTo>
                    <a:pt x="1220" y="1513"/>
                  </a:lnTo>
                  <a:lnTo>
                    <a:pt x="1216" y="1510"/>
                  </a:lnTo>
                  <a:lnTo>
                    <a:pt x="1220" y="1503"/>
                  </a:lnTo>
                  <a:lnTo>
                    <a:pt x="1220" y="1497"/>
                  </a:lnTo>
                  <a:lnTo>
                    <a:pt x="1220" y="1490"/>
                  </a:lnTo>
                  <a:lnTo>
                    <a:pt x="1220" y="1483"/>
                  </a:lnTo>
                  <a:lnTo>
                    <a:pt x="1229" y="1478"/>
                  </a:lnTo>
                  <a:lnTo>
                    <a:pt x="1235" y="1473"/>
                  </a:lnTo>
                  <a:lnTo>
                    <a:pt x="1244" y="1468"/>
                  </a:lnTo>
                  <a:lnTo>
                    <a:pt x="1244" y="1464"/>
                  </a:lnTo>
                  <a:lnTo>
                    <a:pt x="1235" y="1464"/>
                  </a:lnTo>
                  <a:lnTo>
                    <a:pt x="1230" y="1463"/>
                  </a:lnTo>
                  <a:lnTo>
                    <a:pt x="1225" y="1463"/>
                  </a:lnTo>
                  <a:lnTo>
                    <a:pt x="1220" y="1461"/>
                  </a:lnTo>
                  <a:lnTo>
                    <a:pt x="1227" y="1445"/>
                  </a:lnTo>
                  <a:lnTo>
                    <a:pt x="1232" y="1429"/>
                  </a:lnTo>
                  <a:lnTo>
                    <a:pt x="1239" y="1414"/>
                  </a:lnTo>
                  <a:lnTo>
                    <a:pt x="1251" y="1401"/>
                  </a:lnTo>
                  <a:lnTo>
                    <a:pt x="1265" y="1389"/>
                  </a:lnTo>
                  <a:lnTo>
                    <a:pt x="1277" y="1375"/>
                  </a:lnTo>
                  <a:lnTo>
                    <a:pt x="1276" y="1365"/>
                  </a:lnTo>
                  <a:lnTo>
                    <a:pt x="1276" y="1351"/>
                  </a:lnTo>
                  <a:lnTo>
                    <a:pt x="1274" y="1337"/>
                  </a:lnTo>
                  <a:lnTo>
                    <a:pt x="1269" y="1328"/>
                  </a:lnTo>
                  <a:lnTo>
                    <a:pt x="1262" y="1318"/>
                  </a:lnTo>
                  <a:lnTo>
                    <a:pt x="1255" y="1307"/>
                  </a:lnTo>
                  <a:lnTo>
                    <a:pt x="1248" y="1307"/>
                  </a:lnTo>
                  <a:lnTo>
                    <a:pt x="1246" y="1309"/>
                  </a:lnTo>
                  <a:lnTo>
                    <a:pt x="1244" y="1311"/>
                  </a:lnTo>
                  <a:lnTo>
                    <a:pt x="1242" y="1312"/>
                  </a:lnTo>
                  <a:lnTo>
                    <a:pt x="1239" y="1314"/>
                  </a:lnTo>
                  <a:lnTo>
                    <a:pt x="1241" y="1318"/>
                  </a:lnTo>
                  <a:lnTo>
                    <a:pt x="1241" y="1321"/>
                  </a:lnTo>
                  <a:lnTo>
                    <a:pt x="1241" y="1321"/>
                  </a:lnTo>
                  <a:lnTo>
                    <a:pt x="1241" y="1323"/>
                  </a:lnTo>
                  <a:lnTo>
                    <a:pt x="1241" y="1323"/>
                  </a:lnTo>
                  <a:lnTo>
                    <a:pt x="1239" y="1326"/>
                  </a:lnTo>
                  <a:lnTo>
                    <a:pt x="1237" y="1326"/>
                  </a:lnTo>
                  <a:lnTo>
                    <a:pt x="1235" y="1328"/>
                  </a:lnTo>
                  <a:lnTo>
                    <a:pt x="1234" y="1328"/>
                  </a:lnTo>
                  <a:lnTo>
                    <a:pt x="1232" y="1328"/>
                  </a:lnTo>
                  <a:lnTo>
                    <a:pt x="1229" y="1330"/>
                  </a:lnTo>
                  <a:lnTo>
                    <a:pt x="1220" y="1323"/>
                  </a:lnTo>
                  <a:lnTo>
                    <a:pt x="1204" y="1314"/>
                  </a:lnTo>
                  <a:lnTo>
                    <a:pt x="1188" y="1305"/>
                  </a:lnTo>
                  <a:lnTo>
                    <a:pt x="1173" y="1298"/>
                  </a:lnTo>
                  <a:lnTo>
                    <a:pt x="1162" y="1295"/>
                  </a:lnTo>
                  <a:lnTo>
                    <a:pt x="1153" y="1274"/>
                  </a:lnTo>
                  <a:lnTo>
                    <a:pt x="1145" y="1262"/>
                  </a:lnTo>
                  <a:lnTo>
                    <a:pt x="1136" y="1253"/>
                  </a:lnTo>
                  <a:lnTo>
                    <a:pt x="1127" y="1250"/>
                  </a:lnTo>
                  <a:lnTo>
                    <a:pt x="1113" y="1246"/>
                  </a:lnTo>
                  <a:lnTo>
                    <a:pt x="1098" y="1241"/>
                  </a:lnTo>
                  <a:lnTo>
                    <a:pt x="1078" y="1234"/>
                  </a:lnTo>
                  <a:lnTo>
                    <a:pt x="1066" y="1225"/>
                  </a:lnTo>
                  <a:lnTo>
                    <a:pt x="1056" y="1216"/>
                  </a:lnTo>
                  <a:lnTo>
                    <a:pt x="1040" y="1209"/>
                  </a:lnTo>
                  <a:lnTo>
                    <a:pt x="1030" y="1209"/>
                  </a:lnTo>
                  <a:lnTo>
                    <a:pt x="1023" y="1213"/>
                  </a:lnTo>
                  <a:lnTo>
                    <a:pt x="1017" y="1216"/>
                  </a:lnTo>
                  <a:lnTo>
                    <a:pt x="1010" y="1220"/>
                  </a:lnTo>
                  <a:lnTo>
                    <a:pt x="1002" y="1218"/>
                  </a:lnTo>
                  <a:lnTo>
                    <a:pt x="998" y="1216"/>
                  </a:lnTo>
                  <a:lnTo>
                    <a:pt x="995" y="1213"/>
                  </a:lnTo>
                  <a:lnTo>
                    <a:pt x="991" y="1209"/>
                  </a:lnTo>
                  <a:lnTo>
                    <a:pt x="986" y="1204"/>
                  </a:lnTo>
                  <a:lnTo>
                    <a:pt x="982" y="1201"/>
                  </a:lnTo>
                  <a:lnTo>
                    <a:pt x="979" y="1199"/>
                  </a:lnTo>
                  <a:lnTo>
                    <a:pt x="956" y="1195"/>
                  </a:lnTo>
                  <a:lnTo>
                    <a:pt x="953" y="1192"/>
                  </a:lnTo>
                  <a:lnTo>
                    <a:pt x="949" y="1189"/>
                  </a:lnTo>
                  <a:lnTo>
                    <a:pt x="946" y="1185"/>
                  </a:lnTo>
                  <a:lnTo>
                    <a:pt x="942" y="1182"/>
                  </a:lnTo>
                  <a:lnTo>
                    <a:pt x="941" y="1180"/>
                  </a:lnTo>
                  <a:lnTo>
                    <a:pt x="921" y="1183"/>
                  </a:lnTo>
                  <a:lnTo>
                    <a:pt x="918" y="1182"/>
                  </a:lnTo>
                  <a:lnTo>
                    <a:pt x="913" y="1175"/>
                  </a:lnTo>
                  <a:lnTo>
                    <a:pt x="904" y="1168"/>
                  </a:lnTo>
                  <a:lnTo>
                    <a:pt x="897" y="1159"/>
                  </a:lnTo>
                  <a:lnTo>
                    <a:pt x="890" y="1152"/>
                  </a:lnTo>
                  <a:lnTo>
                    <a:pt x="886" y="1148"/>
                  </a:lnTo>
                  <a:lnTo>
                    <a:pt x="893" y="1126"/>
                  </a:lnTo>
                  <a:lnTo>
                    <a:pt x="874" y="1105"/>
                  </a:lnTo>
                  <a:lnTo>
                    <a:pt x="857" y="1082"/>
                  </a:lnTo>
                  <a:lnTo>
                    <a:pt x="839" y="1058"/>
                  </a:lnTo>
                  <a:lnTo>
                    <a:pt x="822" y="1033"/>
                  </a:lnTo>
                  <a:lnTo>
                    <a:pt x="818" y="1031"/>
                  </a:lnTo>
                  <a:lnTo>
                    <a:pt x="813" y="1030"/>
                  </a:lnTo>
                  <a:lnTo>
                    <a:pt x="810" y="1030"/>
                  </a:lnTo>
                  <a:lnTo>
                    <a:pt x="804" y="1028"/>
                  </a:lnTo>
                  <a:lnTo>
                    <a:pt x="803" y="1026"/>
                  </a:lnTo>
                  <a:lnTo>
                    <a:pt x="796" y="1017"/>
                  </a:lnTo>
                  <a:lnTo>
                    <a:pt x="792" y="1007"/>
                  </a:lnTo>
                  <a:lnTo>
                    <a:pt x="789" y="997"/>
                  </a:lnTo>
                  <a:lnTo>
                    <a:pt x="783" y="986"/>
                  </a:lnTo>
                  <a:lnTo>
                    <a:pt x="775" y="981"/>
                  </a:lnTo>
                  <a:lnTo>
                    <a:pt x="771" y="977"/>
                  </a:lnTo>
                  <a:lnTo>
                    <a:pt x="768" y="974"/>
                  </a:lnTo>
                  <a:lnTo>
                    <a:pt x="764" y="972"/>
                  </a:lnTo>
                  <a:lnTo>
                    <a:pt x="764" y="991"/>
                  </a:lnTo>
                  <a:lnTo>
                    <a:pt x="769" y="998"/>
                  </a:lnTo>
                  <a:lnTo>
                    <a:pt x="780" y="1010"/>
                  </a:lnTo>
                  <a:lnTo>
                    <a:pt x="790" y="1024"/>
                  </a:lnTo>
                  <a:lnTo>
                    <a:pt x="803" y="1042"/>
                  </a:lnTo>
                  <a:lnTo>
                    <a:pt x="813" y="1059"/>
                  </a:lnTo>
                  <a:lnTo>
                    <a:pt x="824" y="1077"/>
                  </a:lnTo>
                  <a:lnTo>
                    <a:pt x="832" y="1093"/>
                  </a:lnTo>
                  <a:lnTo>
                    <a:pt x="836" y="1103"/>
                  </a:lnTo>
                  <a:lnTo>
                    <a:pt x="836" y="1110"/>
                  </a:lnTo>
                  <a:lnTo>
                    <a:pt x="834" y="1113"/>
                  </a:lnTo>
                  <a:lnTo>
                    <a:pt x="832" y="1115"/>
                  </a:lnTo>
                  <a:lnTo>
                    <a:pt x="832" y="1117"/>
                  </a:lnTo>
                  <a:lnTo>
                    <a:pt x="829" y="1119"/>
                  </a:lnTo>
                  <a:lnTo>
                    <a:pt x="829" y="1112"/>
                  </a:lnTo>
                  <a:lnTo>
                    <a:pt x="827" y="1106"/>
                  </a:lnTo>
                  <a:lnTo>
                    <a:pt x="827" y="1103"/>
                  </a:lnTo>
                  <a:lnTo>
                    <a:pt x="825" y="1099"/>
                  </a:lnTo>
                  <a:lnTo>
                    <a:pt x="822" y="1099"/>
                  </a:lnTo>
                  <a:lnTo>
                    <a:pt x="820" y="1099"/>
                  </a:lnTo>
                  <a:lnTo>
                    <a:pt x="818" y="1099"/>
                  </a:lnTo>
                  <a:lnTo>
                    <a:pt x="817" y="1099"/>
                  </a:lnTo>
                  <a:lnTo>
                    <a:pt x="815" y="1099"/>
                  </a:lnTo>
                  <a:lnTo>
                    <a:pt x="810" y="1099"/>
                  </a:lnTo>
                  <a:lnTo>
                    <a:pt x="806" y="1087"/>
                  </a:lnTo>
                  <a:lnTo>
                    <a:pt x="803" y="1075"/>
                  </a:lnTo>
                  <a:lnTo>
                    <a:pt x="797" y="1065"/>
                  </a:lnTo>
                  <a:lnTo>
                    <a:pt x="789" y="1056"/>
                  </a:lnTo>
                  <a:lnTo>
                    <a:pt x="778" y="1049"/>
                  </a:lnTo>
                  <a:lnTo>
                    <a:pt x="768" y="1042"/>
                  </a:lnTo>
                  <a:lnTo>
                    <a:pt x="759" y="1030"/>
                  </a:lnTo>
                  <a:lnTo>
                    <a:pt x="762" y="1028"/>
                  </a:lnTo>
                  <a:lnTo>
                    <a:pt x="764" y="1028"/>
                  </a:lnTo>
                  <a:lnTo>
                    <a:pt x="764" y="1028"/>
                  </a:lnTo>
                  <a:lnTo>
                    <a:pt x="766" y="1028"/>
                  </a:lnTo>
                  <a:lnTo>
                    <a:pt x="766" y="1026"/>
                  </a:lnTo>
                  <a:lnTo>
                    <a:pt x="766" y="1024"/>
                  </a:lnTo>
                  <a:lnTo>
                    <a:pt x="768" y="1023"/>
                  </a:lnTo>
                  <a:lnTo>
                    <a:pt x="755" y="1014"/>
                  </a:lnTo>
                  <a:lnTo>
                    <a:pt x="749" y="1003"/>
                  </a:lnTo>
                  <a:lnTo>
                    <a:pt x="743" y="991"/>
                  </a:lnTo>
                  <a:lnTo>
                    <a:pt x="740" y="977"/>
                  </a:lnTo>
                  <a:lnTo>
                    <a:pt x="733" y="965"/>
                  </a:lnTo>
                  <a:lnTo>
                    <a:pt x="724" y="955"/>
                  </a:lnTo>
                  <a:lnTo>
                    <a:pt x="714" y="949"/>
                  </a:lnTo>
                  <a:lnTo>
                    <a:pt x="701" y="944"/>
                  </a:lnTo>
                  <a:lnTo>
                    <a:pt x="691" y="937"/>
                  </a:lnTo>
                  <a:lnTo>
                    <a:pt x="684" y="928"/>
                  </a:lnTo>
                  <a:lnTo>
                    <a:pt x="680" y="918"/>
                  </a:lnTo>
                  <a:lnTo>
                    <a:pt x="675" y="907"/>
                  </a:lnTo>
                  <a:lnTo>
                    <a:pt x="663" y="890"/>
                  </a:lnTo>
                  <a:lnTo>
                    <a:pt x="653" y="878"/>
                  </a:lnTo>
                  <a:lnTo>
                    <a:pt x="642" y="867"/>
                  </a:lnTo>
                  <a:lnTo>
                    <a:pt x="635" y="855"/>
                  </a:lnTo>
                  <a:lnTo>
                    <a:pt x="630" y="839"/>
                  </a:lnTo>
                  <a:lnTo>
                    <a:pt x="626" y="818"/>
                  </a:lnTo>
                  <a:lnTo>
                    <a:pt x="625" y="789"/>
                  </a:lnTo>
                  <a:lnTo>
                    <a:pt x="625" y="782"/>
                  </a:lnTo>
                  <a:lnTo>
                    <a:pt x="626" y="768"/>
                  </a:lnTo>
                  <a:lnTo>
                    <a:pt x="626" y="749"/>
                  </a:lnTo>
                  <a:lnTo>
                    <a:pt x="626" y="726"/>
                  </a:lnTo>
                  <a:lnTo>
                    <a:pt x="626" y="705"/>
                  </a:lnTo>
                  <a:lnTo>
                    <a:pt x="628" y="688"/>
                  </a:lnTo>
                  <a:lnTo>
                    <a:pt x="630" y="677"/>
                  </a:lnTo>
                  <a:lnTo>
                    <a:pt x="635" y="675"/>
                  </a:lnTo>
                  <a:lnTo>
                    <a:pt x="639" y="675"/>
                  </a:lnTo>
                  <a:lnTo>
                    <a:pt x="642" y="675"/>
                  </a:lnTo>
                  <a:lnTo>
                    <a:pt x="646" y="675"/>
                  </a:lnTo>
                  <a:lnTo>
                    <a:pt x="649" y="677"/>
                  </a:lnTo>
                  <a:lnTo>
                    <a:pt x="651" y="681"/>
                  </a:lnTo>
                  <a:lnTo>
                    <a:pt x="654" y="684"/>
                  </a:lnTo>
                  <a:lnTo>
                    <a:pt x="656" y="688"/>
                  </a:lnTo>
                  <a:lnTo>
                    <a:pt x="656" y="668"/>
                  </a:lnTo>
                  <a:lnTo>
                    <a:pt x="644" y="654"/>
                  </a:lnTo>
                  <a:lnTo>
                    <a:pt x="630" y="640"/>
                  </a:lnTo>
                  <a:lnTo>
                    <a:pt x="614" y="630"/>
                  </a:lnTo>
                  <a:lnTo>
                    <a:pt x="614" y="639"/>
                  </a:lnTo>
                  <a:lnTo>
                    <a:pt x="621" y="644"/>
                  </a:lnTo>
                  <a:lnTo>
                    <a:pt x="628" y="649"/>
                  </a:lnTo>
                  <a:lnTo>
                    <a:pt x="635" y="654"/>
                  </a:lnTo>
                  <a:lnTo>
                    <a:pt x="640" y="661"/>
                  </a:lnTo>
                  <a:lnTo>
                    <a:pt x="640" y="665"/>
                  </a:lnTo>
                  <a:lnTo>
                    <a:pt x="639" y="665"/>
                  </a:lnTo>
                  <a:lnTo>
                    <a:pt x="639" y="667"/>
                  </a:lnTo>
                  <a:lnTo>
                    <a:pt x="639" y="667"/>
                  </a:lnTo>
                  <a:lnTo>
                    <a:pt x="637" y="668"/>
                  </a:lnTo>
                  <a:lnTo>
                    <a:pt x="633" y="670"/>
                  </a:lnTo>
                  <a:lnTo>
                    <a:pt x="632" y="672"/>
                  </a:lnTo>
                  <a:lnTo>
                    <a:pt x="626" y="672"/>
                  </a:lnTo>
                  <a:lnTo>
                    <a:pt x="621" y="672"/>
                  </a:lnTo>
                  <a:lnTo>
                    <a:pt x="619" y="672"/>
                  </a:lnTo>
                  <a:lnTo>
                    <a:pt x="619" y="670"/>
                  </a:lnTo>
                  <a:lnTo>
                    <a:pt x="618" y="670"/>
                  </a:lnTo>
                  <a:lnTo>
                    <a:pt x="618" y="670"/>
                  </a:lnTo>
                  <a:lnTo>
                    <a:pt x="614" y="668"/>
                  </a:lnTo>
                  <a:lnTo>
                    <a:pt x="602" y="653"/>
                  </a:lnTo>
                  <a:lnTo>
                    <a:pt x="591" y="637"/>
                  </a:lnTo>
                  <a:lnTo>
                    <a:pt x="583" y="619"/>
                  </a:lnTo>
                  <a:lnTo>
                    <a:pt x="591" y="619"/>
                  </a:lnTo>
                  <a:lnTo>
                    <a:pt x="595" y="621"/>
                  </a:lnTo>
                  <a:lnTo>
                    <a:pt x="598" y="621"/>
                  </a:lnTo>
                  <a:lnTo>
                    <a:pt x="602" y="621"/>
                  </a:lnTo>
                  <a:lnTo>
                    <a:pt x="605" y="619"/>
                  </a:lnTo>
                  <a:lnTo>
                    <a:pt x="591" y="614"/>
                  </a:lnTo>
                  <a:lnTo>
                    <a:pt x="583" y="606"/>
                  </a:lnTo>
                  <a:lnTo>
                    <a:pt x="576" y="595"/>
                  </a:lnTo>
                  <a:lnTo>
                    <a:pt x="570" y="583"/>
                  </a:lnTo>
                  <a:lnTo>
                    <a:pt x="567" y="571"/>
                  </a:lnTo>
                  <a:lnTo>
                    <a:pt x="562" y="560"/>
                  </a:lnTo>
                  <a:lnTo>
                    <a:pt x="555" y="551"/>
                  </a:lnTo>
                  <a:lnTo>
                    <a:pt x="544" y="546"/>
                  </a:lnTo>
                  <a:lnTo>
                    <a:pt x="548" y="523"/>
                  </a:lnTo>
                  <a:lnTo>
                    <a:pt x="536" y="510"/>
                  </a:lnTo>
                  <a:lnTo>
                    <a:pt x="525" y="494"/>
                  </a:lnTo>
                  <a:lnTo>
                    <a:pt x="516" y="478"/>
                  </a:lnTo>
                  <a:lnTo>
                    <a:pt x="504" y="462"/>
                  </a:lnTo>
                  <a:lnTo>
                    <a:pt x="490" y="450"/>
                  </a:lnTo>
                  <a:lnTo>
                    <a:pt x="471" y="441"/>
                  </a:lnTo>
                  <a:lnTo>
                    <a:pt x="448" y="436"/>
                  </a:lnTo>
                  <a:lnTo>
                    <a:pt x="429" y="427"/>
                  </a:lnTo>
                  <a:lnTo>
                    <a:pt x="415" y="415"/>
                  </a:lnTo>
                  <a:lnTo>
                    <a:pt x="399" y="401"/>
                  </a:lnTo>
                  <a:lnTo>
                    <a:pt x="384" y="393"/>
                  </a:lnTo>
                  <a:lnTo>
                    <a:pt x="352" y="393"/>
                  </a:lnTo>
                  <a:lnTo>
                    <a:pt x="342" y="387"/>
                  </a:lnTo>
                  <a:lnTo>
                    <a:pt x="333" y="380"/>
                  </a:lnTo>
                  <a:lnTo>
                    <a:pt x="323" y="375"/>
                  </a:lnTo>
                  <a:lnTo>
                    <a:pt x="307" y="373"/>
                  </a:lnTo>
                  <a:lnTo>
                    <a:pt x="307" y="396"/>
                  </a:lnTo>
                  <a:lnTo>
                    <a:pt x="289" y="405"/>
                  </a:lnTo>
                  <a:lnTo>
                    <a:pt x="274" y="414"/>
                  </a:lnTo>
                  <a:lnTo>
                    <a:pt x="253" y="419"/>
                  </a:lnTo>
                  <a:lnTo>
                    <a:pt x="258" y="403"/>
                  </a:lnTo>
                  <a:lnTo>
                    <a:pt x="265" y="387"/>
                  </a:lnTo>
                  <a:lnTo>
                    <a:pt x="275" y="373"/>
                  </a:lnTo>
                  <a:lnTo>
                    <a:pt x="284" y="358"/>
                  </a:lnTo>
                  <a:lnTo>
                    <a:pt x="275" y="358"/>
                  </a:lnTo>
                  <a:lnTo>
                    <a:pt x="275" y="361"/>
                  </a:lnTo>
                  <a:lnTo>
                    <a:pt x="262" y="372"/>
                  </a:lnTo>
                  <a:lnTo>
                    <a:pt x="251" y="386"/>
                  </a:lnTo>
                  <a:lnTo>
                    <a:pt x="244" y="401"/>
                  </a:lnTo>
                  <a:lnTo>
                    <a:pt x="239" y="417"/>
                  </a:lnTo>
                  <a:lnTo>
                    <a:pt x="232" y="434"/>
                  </a:lnTo>
                  <a:lnTo>
                    <a:pt x="221" y="450"/>
                  </a:lnTo>
                  <a:lnTo>
                    <a:pt x="214" y="457"/>
                  </a:lnTo>
                  <a:lnTo>
                    <a:pt x="200" y="468"/>
                  </a:lnTo>
                  <a:lnTo>
                    <a:pt x="183" y="478"/>
                  </a:lnTo>
                  <a:lnTo>
                    <a:pt x="162" y="490"/>
                  </a:lnTo>
                  <a:lnTo>
                    <a:pt x="141" y="504"/>
                  </a:lnTo>
                  <a:lnTo>
                    <a:pt x="120" y="517"/>
                  </a:lnTo>
                  <a:lnTo>
                    <a:pt x="99" y="527"/>
                  </a:lnTo>
                  <a:lnTo>
                    <a:pt x="83" y="534"/>
                  </a:lnTo>
                  <a:lnTo>
                    <a:pt x="73" y="537"/>
                  </a:lnTo>
                  <a:lnTo>
                    <a:pt x="73" y="534"/>
                  </a:lnTo>
                  <a:lnTo>
                    <a:pt x="77" y="534"/>
                  </a:lnTo>
                  <a:lnTo>
                    <a:pt x="89" y="522"/>
                  </a:lnTo>
                  <a:lnTo>
                    <a:pt x="104" y="511"/>
                  </a:lnTo>
                  <a:lnTo>
                    <a:pt x="122" y="501"/>
                  </a:lnTo>
                  <a:lnTo>
                    <a:pt x="139" y="490"/>
                  </a:lnTo>
                  <a:lnTo>
                    <a:pt x="155" y="478"/>
                  </a:lnTo>
                  <a:lnTo>
                    <a:pt x="167" y="464"/>
                  </a:lnTo>
                  <a:lnTo>
                    <a:pt x="176" y="448"/>
                  </a:lnTo>
                  <a:lnTo>
                    <a:pt x="179" y="427"/>
                  </a:lnTo>
                  <a:lnTo>
                    <a:pt x="166" y="431"/>
                  </a:lnTo>
                  <a:lnTo>
                    <a:pt x="157" y="434"/>
                  </a:lnTo>
                  <a:lnTo>
                    <a:pt x="145" y="438"/>
                  </a:lnTo>
                  <a:lnTo>
                    <a:pt x="145" y="434"/>
                  </a:lnTo>
                  <a:lnTo>
                    <a:pt x="145" y="431"/>
                  </a:lnTo>
                  <a:lnTo>
                    <a:pt x="145" y="431"/>
                  </a:lnTo>
                  <a:lnTo>
                    <a:pt x="143" y="429"/>
                  </a:lnTo>
                  <a:lnTo>
                    <a:pt x="143" y="429"/>
                  </a:lnTo>
                  <a:lnTo>
                    <a:pt x="141" y="429"/>
                  </a:lnTo>
                  <a:lnTo>
                    <a:pt x="138" y="427"/>
                  </a:lnTo>
                  <a:lnTo>
                    <a:pt x="136" y="429"/>
                  </a:lnTo>
                  <a:lnTo>
                    <a:pt x="134" y="431"/>
                  </a:lnTo>
                  <a:lnTo>
                    <a:pt x="132" y="433"/>
                  </a:lnTo>
                  <a:lnTo>
                    <a:pt x="131" y="433"/>
                  </a:lnTo>
                  <a:lnTo>
                    <a:pt x="127" y="434"/>
                  </a:lnTo>
                  <a:lnTo>
                    <a:pt x="122" y="434"/>
                  </a:lnTo>
                  <a:lnTo>
                    <a:pt x="120" y="424"/>
                  </a:lnTo>
                  <a:lnTo>
                    <a:pt x="115" y="410"/>
                  </a:lnTo>
                  <a:lnTo>
                    <a:pt x="111" y="400"/>
                  </a:lnTo>
                  <a:lnTo>
                    <a:pt x="108" y="403"/>
                  </a:lnTo>
                  <a:lnTo>
                    <a:pt x="106" y="405"/>
                  </a:lnTo>
                  <a:lnTo>
                    <a:pt x="104" y="405"/>
                  </a:lnTo>
                  <a:lnTo>
                    <a:pt x="101" y="405"/>
                  </a:lnTo>
                  <a:lnTo>
                    <a:pt x="99" y="403"/>
                  </a:lnTo>
                  <a:lnTo>
                    <a:pt x="82" y="391"/>
                  </a:lnTo>
                  <a:lnTo>
                    <a:pt x="68" y="373"/>
                  </a:lnTo>
                  <a:lnTo>
                    <a:pt x="57" y="354"/>
                  </a:lnTo>
                  <a:lnTo>
                    <a:pt x="63" y="344"/>
                  </a:lnTo>
                  <a:lnTo>
                    <a:pt x="68" y="331"/>
                  </a:lnTo>
                  <a:lnTo>
                    <a:pt x="73" y="321"/>
                  </a:lnTo>
                  <a:lnTo>
                    <a:pt x="80" y="312"/>
                  </a:lnTo>
                  <a:lnTo>
                    <a:pt x="92" y="305"/>
                  </a:lnTo>
                  <a:lnTo>
                    <a:pt x="103" y="302"/>
                  </a:lnTo>
                  <a:lnTo>
                    <a:pt x="113" y="297"/>
                  </a:lnTo>
                  <a:lnTo>
                    <a:pt x="120" y="290"/>
                  </a:lnTo>
                  <a:lnTo>
                    <a:pt x="125" y="279"/>
                  </a:lnTo>
                  <a:lnTo>
                    <a:pt x="125" y="262"/>
                  </a:lnTo>
                  <a:lnTo>
                    <a:pt x="127" y="260"/>
                  </a:lnTo>
                  <a:lnTo>
                    <a:pt x="129" y="260"/>
                  </a:lnTo>
                  <a:lnTo>
                    <a:pt x="129" y="258"/>
                  </a:lnTo>
                  <a:lnTo>
                    <a:pt x="129" y="256"/>
                  </a:lnTo>
                  <a:lnTo>
                    <a:pt x="131" y="255"/>
                  </a:lnTo>
                  <a:lnTo>
                    <a:pt x="115" y="255"/>
                  </a:lnTo>
                  <a:lnTo>
                    <a:pt x="111" y="258"/>
                  </a:lnTo>
                  <a:lnTo>
                    <a:pt x="110" y="260"/>
                  </a:lnTo>
                  <a:lnTo>
                    <a:pt x="108" y="262"/>
                  </a:lnTo>
                  <a:lnTo>
                    <a:pt x="104" y="263"/>
                  </a:lnTo>
                  <a:lnTo>
                    <a:pt x="101" y="265"/>
                  </a:lnTo>
                  <a:lnTo>
                    <a:pt x="96" y="265"/>
                  </a:lnTo>
                  <a:lnTo>
                    <a:pt x="85" y="262"/>
                  </a:lnTo>
                  <a:lnTo>
                    <a:pt x="70" y="256"/>
                  </a:lnTo>
                  <a:lnTo>
                    <a:pt x="52" y="253"/>
                  </a:lnTo>
                  <a:lnTo>
                    <a:pt x="38" y="246"/>
                  </a:lnTo>
                  <a:lnTo>
                    <a:pt x="35" y="220"/>
                  </a:lnTo>
                  <a:lnTo>
                    <a:pt x="42" y="220"/>
                  </a:lnTo>
                  <a:lnTo>
                    <a:pt x="45" y="218"/>
                  </a:lnTo>
                  <a:lnTo>
                    <a:pt x="50" y="216"/>
                  </a:lnTo>
                  <a:lnTo>
                    <a:pt x="54" y="215"/>
                  </a:lnTo>
                  <a:lnTo>
                    <a:pt x="57" y="215"/>
                  </a:lnTo>
                  <a:lnTo>
                    <a:pt x="61" y="211"/>
                  </a:lnTo>
                  <a:lnTo>
                    <a:pt x="64" y="208"/>
                  </a:lnTo>
                  <a:lnTo>
                    <a:pt x="63" y="206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3" y="204"/>
                  </a:lnTo>
                  <a:lnTo>
                    <a:pt x="61" y="201"/>
                  </a:lnTo>
                  <a:lnTo>
                    <a:pt x="77" y="201"/>
                  </a:lnTo>
                  <a:lnTo>
                    <a:pt x="78" y="199"/>
                  </a:lnTo>
                  <a:lnTo>
                    <a:pt x="80" y="199"/>
                  </a:lnTo>
                  <a:lnTo>
                    <a:pt x="82" y="197"/>
                  </a:lnTo>
                  <a:lnTo>
                    <a:pt x="83" y="197"/>
                  </a:lnTo>
                  <a:lnTo>
                    <a:pt x="87" y="197"/>
                  </a:lnTo>
                  <a:lnTo>
                    <a:pt x="92" y="202"/>
                  </a:lnTo>
                  <a:lnTo>
                    <a:pt x="97" y="206"/>
                  </a:lnTo>
                  <a:lnTo>
                    <a:pt x="103" y="211"/>
                  </a:lnTo>
                  <a:lnTo>
                    <a:pt x="106" y="216"/>
                  </a:lnTo>
                  <a:lnTo>
                    <a:pt x="118" y="211"/>
                  </a:lnTo>
                  <a:lnTo>
                    <a:pt x="118" y="204"/>
                  </a:lnTo>
                  <a:lnTo>
                    <a:pt x="115" y="199"/>
                  </a:lnTo>
                  <a:lnTo>
                    <a:pt x="113" y="194"/>
                  </a:lnTo>
                  <a:lnTo>
                    <a:pt x="111" y="188"/>
                  </a:lnTo>
                  <a:lnTo>
                    <a:pt x="110" y="183"/>
                  </a:lnTo>
                  <a:lnTo>
                    <a:pt x="106" y="178"/>
                  </a:lnTo>
                  <a:lnTo>
                    <a:pt x="94" y="164"/>
                  </a:lnTo>
                  <a:lnTo>
                    <a:pt x="80" y="153"/>
                  </a:lnTo>
                  <a:lnTo>
                    <a:pt x="64" y="143"/>
                  </a:lnTo>
                  <a:lnTo>
                    <a:pt x="50" y="133"/>
                  </a:lnTo>
                  <a:lnTo>
                    <a:pt x="42" y="117"/>
                  </a:lnTo>
                  <a:lnTo>
                    <a:pt x="45" y="112"/>
                  </a:lnTo>
                  <a:lnTo>
                    <a:pt x="47" y="106"/>
                  </a:lnTo>
                  <a:lnTo>
                    <a:pt x="49" y="101"/>
                  </a:lnTo>
                  <a:lnTo>
                    <a:pt x="70" y="103"/>
                  </a:lnTo>
                  <a:lnTo>
                    <a:pt x="90" y="101"/>
                  </a:lnTo>
                  <a:lnTo>
                    <a:pt x="106" y="92"/>
                  </a:lnTo>
                  <a:lnTo>
                    <a:pt x="111" y="80"/>
                  </a:lnTo>
                  <a:lnTo>
                    <a:pt x="115" y="68"/>
                  </a:lnTo>
                  <a:lnTo>
                    <a:pt x="118" y="57"/>
                  </a:lnTo>
                  <a:lnTo>
                    <a:pt x="131" y="47"/>
                  </a:lnTo>
                  <a:lnTo>
                    <a:pt x="148" y="38"/>
                  </a:lnTo>
                  <a:lnTo>
                    <a:pt x="167" y="33"/>
                  </a:lnTo>
                  <a:lnTo>
                    <a:pt x="183" y="26"/>
                  </a:lnTo>
                  <a:lnTo>
                    <a:pt x="199" y="16"/>
                  </a:lnTo>
                  <a:lnTo>
                    <a:pt x="204" y="19"/>
                  </a:lnTo>
                  <a:lnTo>
                    <a:pt x="207" y="21"/>
                  </a:lnTo>
                  <a:lnTo>
                    <a:pt x="207" y="24"/>
                  </a:lnTo>
                  <a:lnTo>
                    <a:pt x="209" y="26"/>
                  </a:lnTo>
                  <a:lnTo>
                    <a:pt x="209" y="30"/>
                  </a:lnTo>
                  <a:lnTo>
                    <a:pt x="211" y="31"/>
                  </a:lnTo>
                  <a:lnTo>
                    <a:pt x="214" y="35"/>
                  </a:lnTo>
                  <a:lnTo>
                    <a:pt x="218" y="38"/>
                  </a:lnTo>
                  <a:lnTo>
                    <a:pt x="223" y="38"/>
                  </a:lnTo>
                  <a:lnTo>
                    <a:pt x="227" y="38"/>
                  </a:lnTo>
                  <a:lnTo>
                    <a:pt x="230" y="37"/>
                  </a:lnTo>
                  <a:lnTo>
                    <a:pt x="234" y="35"/>
                  </a:lnTo>
                  <a:lnTo>
                    <a:pt x="237" y="35"/>
                  </a:lnTo>
                  <a:lnTo>
                    <a:pt x="241" y="35"/>
                  </a:lnTo>
                  <a:lnTo>
                    <a:pt x="244" y="37"/>
                  </a:lnTo>
                  <a:lnTo>
                    <a:pt x="248" y="40"/>
                  </a:lnTo>
                  <a:lnTo>
                    <a:pt x="253" y="45"/>
                  </a:lnTo>
                  <a:lnTo>
                    <a:pt x="256" y="49"/>
                  </a:lnTo>
                  <a:lnTo>
                    <a:pt x="260" y="52"/>
                  </a:lnTo>
                  <a:lnTo>
                    <a:pt x="265" y="54"/>
                  </a:lnTo>
                  <a:lnTo>
                    <a:pt x="270" y="56"/>
                  </a:lnTo>
                  <a:lnTo>
                    <a:pt x="275" y="54"/>
                  </a:lnTo>
                  <a:lnTo>
                    <a:pt x="279" y="54"/>
                  </a:lnTo>
                  <a:lnTo>
                    <a:pt x="282" y="52"/>
                  </a:lnTo>
                  <a:lnTo>
                    <a:pt x="288" y="50"/>
                  </a:lnTo>
                  <a:lnTo>
                    <a:pt x="291" y="50"/>
                  </a:lnTo>
                  <a:lnTo>
                    <a:pt x="302" y="54"/>
                  </a:lnTo>
                  <a:lnTo>
                    <a:pt x="317" y="59"/>
                  </a:lnTo>
                  <a:lnTo>
                    <a:pt x="331" y="66"/>
                  </a:lnTo>
                  <a:lnTo>
                    <a:pt x="345" y="70"/>
                  </a:lnTo>
                  <a:lnTo>
                    <a:pt x="375" y="66"/>
                  </a:lnTo>
                  <a:lnTo>
                    <a:pt x="394" y="75"/>
                  </a:lnTo>
                  <a:lnTo>
                    <a:pt x="412" y="87"/>
                  </a:lnTo>
                  <a:lnTo>
                    <a:pt x="429" y="98"/>
                  </a:lnTo>
                  <a:lnTo>
                    <a:pt x="448" y="108"/>
                  </a:lnTo>
                  <a:lnTo>
                    <a:pt x="471" y="112"/>
                  </a:lnTo>
                  <a:lnTo>
                    <a:pt x="471" y="105"/>
                  </a:lnTo>
                  <a:lnTo>
                    <a:pt x="466" y="99"/>
                  </a:lnTo>
                  <a:lnTo>
                    <a:pt x="461" y="92"/>
                  </a:lnTo>
                  <a:lnTo>
                    <a:pt x="455" y="85"/>
                  </a:lnTo>
                  <a:lnTo>
                    <a:pt x="452" y="77"/>
                  </a:lnTo>
                  <a:lnTo>
                    <a:pt x="473" y="75"/>
                  </a:lnTo>
                  <a:lnTo>
                    <a:pt x="487" y="71"/>
                  </a:lnTo>
                  <a:lnTo>
                    <a:pt x="499" y="64"/>
                  </a:lnTo>
                  <a:lnTo>
                    <a:pt x="509" y="57"/>
                  </a:lnTo>
                  <a:lnTo>
                    <a:pt x="520" y="49"/>
                  </a:lnTo>
                  <a:lnTo>
                    <a:pt x="532" y="43"/>
                  </a:lnTo>
                  <a:lnTo>
                    <a:pt x="548" y="40"/>
                  </a:lnTo>
                  <a:lnTo>
                    <a:pt x="551" y="42"/>
                  </a:lnTo>
                  <a:lnTo>
                    <a:pt x="557" y="43"/>
                  </a:lnTo>
                  <a:lnTo>
                    <a:pt x="560" y="45"/>
                  </a:lnTo>
                  <a:lnTo>
                    <a:pt x="563" y="47"/>
                  </a:lnTo>
                  <a:lnTo>
                    <a:pt x="557" y="47"/>
                  </a:lnTo>
                  <a:lnTo>
                    <a:pt x="539" y="61"/>
                  </a:lnTo>
                  <a:lnTo>
                    <a:pt x="520" y="73"/>
                  </a:lnTo>
                  <a:lnTo>
                    <a:pt x="499" y="82"/>
                  </a:lnTo>
                  <a:lnTo>
                    <a:pt x="499" y="89"/>
                  </a:lnTo>
                  <a:lnTo>
                    <a:pt x="518" y="92"/>
                  </a:lnTo>
                  <a:lnTo>
                    <a:pt x="527" y="82"/>
                  </a:lnTo>
                  <a:lnTo>
                    <a:pt x="536" y="77"/>
                  </a:lnTo>
                  <a:lnTo>
                    <a:pt x="548" y="75"/>
                  </a:lnTo>
                  <a:lnTo>
                    <a:pt x="560" y="75"/>
                  </a:lnTo>
                  <a:lnTo>
                    <a:pt x="576" y="73"/>
                  </a:lnTo>
                  <a:lnTo>
                    <a:pt x="577" y="68"/>
                  </a:lnTo>
                  <a:lnTo>
                    <a:pt x="579" y="63"/>
                  </a:lnTo>
                  <a:lnTo>
                    <a:pt x="583" y="57"/>
                  </a:lnTo>
                  <a:lnTo>
                    <a:pt x="586" y="54"/>
                  </a:lnTo>
                  <a:lnTo>
                    <a:pt x="591" y="66"/>
                  </a:lnTo>
                  <a:lnTo>
                    <a:pt x="597" y="75"/>
                  </a:lnTo>
                  <a:lnTo>
                    <a:pt x="605" y="82"/>
                  </a:lnTo>
                  <a:lnTo>
                    <a:pt x="618" y="85"/>
                  </a:lnTo>
                  <a:lnTo>
                    <a:pt x="621" y="82"/>
                  </a:lnTo>
                  <a:lnTo>
                    <a:pt x="623" y="80"/>
                  </a:lnTo>
                  <a:lnTo>
                    <a:pt x="626" y="78"/>
                  </a:lnTo>
                  <a:lnTo>
                    <a:pt x="628" y="77"/>
                  </a:lnTo>
                  <a:lnTo>
                    <a:pt x="632" y="77"/>
                  </a:lnTo>
                  <a:lnTo>
                    <a:pt x="633" y="77"/>
                  </a:lnTo>
                  <a:lnTo>
                    <a:pt x="637" y="82"/>
                  </a:lnTo>
                  <a:lnTo>
                    <a:pt x="639" y="85"/>
                  </a:lnTo>
                  <a:lnTo>
                    <a:pt x="640" y="89"/>
                  </a:lnTo>
                  <a:lnTo>
                    <a:pt x="646" y="87"/>
                  </a:lnTo>
                  <a:lnTo>
                    <a:pt x="651" y="84"/>
                  </a:lnTo>
                  <a:lnTo>
                    <a:pt x="654" y="80"/>
                  </a:lnTo>
                  <a:lnTo>
                    <a:pt x="659" y="78"/>
                  </a:lnTo>
                  <a:lnTo>
                    <a:pt x="663" y="77"/>
                  </a:lnTo>
                  <a:lnTo>
                    <a:pt x="682" y="82"/>
                  </a:lnTo>
                  <a:lnTo>
                    <a:pt x="698" y="94"/>
                  </a:lnTo>
                  <a:lnTo>
                    <a:pt x="714" y="106"/>
                  </a:lnTo>
                  <a:lnTo>
                    <a:pt x="729" y="117"/>
                  </a:lnTo>
                  <a:lnTo>
                    <a:pt x="735" y="117"/>
                  </a:lnTo>
                  <a:lnTo>
                    <a:pt x="740" y="117"/>
                  </a:lnTo>
                  <a:lnTo>
                    <a:pt x="743" y="115"/>
                  </a:lnTo>
                  <a:lnTo>
                    <a:pt x="749" y="113"/>
                  </a:lnTo>
                  <a:lnTo>
                    <a:pt x="752" y="112"/>
                  </a:lnTo>
                  <a:lnTo>
                    <a:pt x="755" y="112"/>
                  </a:lnTo>
                  <a:lnTo>
                    <a:pt x="759" y="115"/>
                  </a:lnTo>
                  <a:lnTo>
                    <a:pt x="762" y="119"/>
                  </a:lnTo>
                  <a:lnTo>
                    <a:pt x="766" y="124"/>
                  </a:lnTo>
                  <a:lnTo>
                    <a:pt x="769" y="131"/>
                  </a:lnTo>
                  <a:lnTo>
                    <a:pt x="771" y="134"/>
                  </a:lnTo>
                  <a:lnTo>
                    <a:pt x="768" y="136"/>
                  </a:lnTo>
                  <a:lnTo>
                    <a:pt x="764" y="138"/>
                  </a:lnTo>
                  <a:lnTo>
                    <a:pt x="764" y="138"/>
                  </a:lnTo>
                  <a:lnTo>
                    <a:pt x="762" y="139"/>
                  </a:lnTo>
                  <a:lnTo>
                    <a:pt x="762" y="141"/>
                  </a:lnTo>
                  <a:lnTo>
                    <a:pt x="761" y="143"/>
                  </a:lnTo>
                  <a:lnTo>
                    <a:pt x="759" y="146"/>
                  </a:lnTo>
                  <a:lnTo>
                    <a:pt x="771" y="146"/>
                  </a:lnTo>
                  <a:lnTo>
                    <a:pt x="787" y="148"/>
                  </a:lnTo>
                  <a:lnTo>
                    <a:pt x="803" y="148"/>
                  </a:lnTo>
                  <a:lnTo>
                    <a:pt x="817" y="148"/>
                  </a:lnTo>
                  <a:lnTo>
                    <a:pt x="825" y="150"/>
                  </a:lnTo>
                  <a:lnTo>
                    <a:pt x="834" y="160"/>
                  </a:lnTo>
                  <a:lnTo>
                    <a:pt x="843" y="171"/>
                  </a:lnTo>
                  <a:lnTo>
                    <a:pt x="851" y="181"/>
                  </a:lnTo>
                  <a:lnTo>
                    <a:pt x="851" y="146"/>
                  </a:lnTo>
                  <a:lnTo>
                    <a:pt x="860" y="146"/>
                  </a:lnTo>
                  <a:lnTo>
                    <a:pt x="867" y="146"/>
                  </a:lnTo>
                  <a:lnTo>
                    <a:pt x="872" y="145"/>
                  </a:lnTo>
                  <a:lnTo>
                    <a:pt x="879" y="143"/>
                  </a:lnTo>
                  <a:lnTo>
                    <a:pt x="879" y="139"/>
                  </a:lnTo>
                  <a:lnTo>
                    <a:pt x="848" y="139"/>
                  </a:lnTo>
                  <a:lnTo>
                    <a:pt x="846" y="134"/>
                  </a:lnTo>
                  <a:lnTo>
                    <a:pt x="845" y="133"/>
                  </a:lnTo>
                  <a:lnTo>
                    <a:pt x="843" y="129"/>
                  </a:lnTo>
                  <a:lnTo>
                    <a:pt x="841" y="126"/>
                  </a:lnTo>
                  <a:lnTo>
                    <a:pt x="841" y="120"/>
                  </a:lnTo>
                  <a:lnTo>
                    <a:pt x="845" y="120"/>
                  </a:lnTo>
                  <a:lnTo>
                    <a:pt x="845" y="117"/>
                  </a:lnTo>
                  <a:lnTo>
                    <a:pt x="890" y="112"/>
                  </a:lnTo>
                  <a:lnTo>
                    <a:pt x="890" y="124"/>
                  </a:lnTo>
                  <a:lnTo>
                    <a:pt x="895" y="127"/>
                  </a:lnTo>
                  <a:lnTo>
                    <a:pt x="899" y="133"/>
                  </a:lnTo>
                  <a:lnTo>
                    <a:pt x="902" y="136"/>
                  </a:lnTo>
                  <a:lnTo>
                    <a:pt x="906" y="143"/>
                  </a:lnTo>
                  <a:lnTo>
                    <a:pt x="925" y="143"/>
                  </a:lnTo>
                  <a:lnTo>
                    <a:pt x="937" y="146"/>
                  </a:lnTo>
                  <a:lnTo>
                    <a:pt x="949" y="148"/>
                  </a:lnTo>
                  <a:lnTo>
                    <a:pt x="961" y="150"/>
                  </a:lnTo>
                  <a:lnTo>
                    <a:pt x="979" y="150"/>
                  </a:lnTo>
                  <a:lnTo>
                    <a:pt x="981" y="148"/>
                  </a:lnTo>
                  <a:lnTo>
                    <a:pt x="982" y="146"/>
                  </a:lnTo>
                  <a:lnTo>
                    <a:pt x="984" y="145"/>
                  </a:lnTo>
                  <a:lnTo>
                    <a:pt x="986" y="143"/>
                  </a:lnTo>
                  <a:lnTo>
                    <a:pt x="986" y="131"/>
                  </a:lnTo>
                  <a:lnTo>
                    <a:pt x="1009" y="131"/>
                  </a:lnTo>
                  <a:lnTo>
                    <a:pt x="1016" y="146"/>
                  </a:lnTo>
                  <a:lnTo>
                    <a:pt x="1024" y="162"/>
                  </a:lnTo>
                  <a:lnTo>
                    <a:pt x="1026" y="155"/>
                  </a:lnTo>
                  <a:lnTo>
                    <a:pt x="1026" y="152"/>
                  </a:lnTo>
                  <a:lnTo>
                    <a:pt x="1028" y="146"/>
                  </a:lnTo>
                  <a:lnTo>
                    <a:pt x="1028" y="143"/>
                  </a:lnTo>
                  <a:lnTo>
                    <a:pt x="1040" y="143"/>
                  </a:lnTo>
                  <a:lnTo>
                    <a:pt x="1040" y="129"/>
                  </a:lnTo>
                  <a:lnTo>
                    <a:pt x="1040" y="113"/>
                  </a:lnTo>
                  <a:lnTo>
                    <a:pt x="1042" y="99"/>
                  </a:lnTo>
                  <a:lnTo>
                    <a:pt x="1040" y="92"/>
                  </a:lnTo>
                  <a:lnTo>
                    <a:pt x="1028" y="78"/>
                  </a:lnTo>
                  <a:lnTo>
                    <a:pt x="1019" y="63"/>
                  </a:lnTo>
                  <a:lnTo>
                    <a:pt x="1017" y="45"/>
                  </a:lnTo>
                  <a:lnTo>
                    <a:pt x="1021" y="28"/>
                  </a:lnTo>
                  <a:lnTo>
                    <a:pt x="1033" y="9"/>
                  </a:lnTo>
                  <a:lnTo>
                    <a:pt x="1042" y="5"/>
                  </a:lnTo>
                  <a:lnTo>
                    <a:pt x="1052" y="2"/>
                  </a:lnTo>
                  <a:lnTo>
                    <a:pt x="1063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09" name="Freeform 308"/>
            <p:cNvSpPr>
              <a:spLocks noEditPoints="1"/>
            </p:cNvSpPr>
            <p:nvPr/>
          </p:nvSpPr>
          <p:spPr bwMode="auto">
            <a:xfrm>
              <a:off x="1597819" y="1173162"/>
              <a:ext cx="2600325" cy="1519238"/>
            </a:xfrm>
            <a:custGeom>
              <a:avLst/>
              <a:gdLst>
                <a:gd name="T0" fmla="*/ 273 w 1638"/>
                <a:gd name="T1" fmla="*/ 613 h 957"/>
                <a:gd name="T2" fmla="*/ 102 w 1638"/>
                <a:gd name="T3" fmla="*/ 506 h 957"/>
                <a:gd name="T4" fmla="*/ 219 w 1638"/>
                <a:gd name="T5" fmla="*/ 485 h 957"/>
                <a:gd name="T6" fmla="*/ 562 w 1638"/>
                <a:gd name="T7" fmla="*/ 430 h 957"/>
                <a:gd name="T8" fmla="*/ 665 w 1638"/>
                <a:gd name="T9" fmla="*/ 492 h 957"/>
                <a:gd name="T10" fmla="*/ 704 w 1638"/>
                <a:gd name="T11" fmla="*/ 499 h 957"/>
                <a:gd name="T12" fmla="*/ 857 w 1638"/>
                <a:gd name="T13" fmla="*/ 672 h 957"/>
                <a:gd name="T14" fmla="*/ 833 w 1638"/>
                <a:gd name="T15" fmla="*/ 716 h 957"/>
                <a:gd name="T16" fmla="*/ 781 w 1638"/>
                <a:gd name="T17" fmla="*/ 836 h 957"/>
                <a:gd name="T18" fmla="*/ 683 w 1638"/>
                <a:gd name="T19" fmla="*/ 585 h 957"/>
                <a:gd name="T20" fmla="*/ 534 w 1638"/>
                <a:gd name="T21" fmla="*/ 433 h 957"/>
                <a:gd name="T22" fmla="*/ 365 w 1638"/>
                <a:gd name="T23" fmla="*/ 440 h 957"/>
                <a:gd name="T24" fmla="*/ 454 w 1638"/>
                <a:gd name="T25" fmla="*/ 503 h 957"/>
                <a:gd name="T26" fmla="*/ 67 w 1638"/>
                <a:gd name="T27" fmla="*/ 543 h 957"/>
                <a:gd name="T28" fmla="*/ 21 w 1638"/>
                <a:gd name="T29" fmla="*/ 466 h 957"/>
                <a:gd name="T30" fmla="*/ 435 w 1638"/>
                <a:gd name="T31" fmla="*/ 403 h 957"/>
                <a:gd name="T32" fmla="*/ 391 w 1638"/>
                <a:gd name="T33" fmla="*/ 342 h 957"/>
                <a:gd name="T34" fmla="*/ 323 w 1638"/>
                <a:gd name="T35" fmla="*/ 372 h 957"/>
                <a:gd name="T36" fmla="*/ 285 w 1638"/>
                <a:gd name="T37" fmla="*/ 368 h 957"/>
                <a:gd name="T38" fmla="*/ 194 w 1638"/>
                <a:gd name="T39" fmla="*/ 416 h 957"/>
                <a:gd name="T40" fmla="*/ 157 w 1638"/>
                <a:gd name="T41" fmla="*/ 358 h 957"/>
                <a:gd name="T42" fmla="*/ 742 w 1638"/>
                <a:gd name="T43" fmla="*/ 325 h 957"/>
                <a:gd name="T44" fmla="*/ 140 w 1638"/>
                <a:gd name="T45" fmla="*/ 318 h 957"/>
                <a:gd name="T46" fmla="*/ 604 w 1638"/>
                <a:gd name="T47" fmla="*/ 396 h 957"/>
                <a:gd name="T48" fmla="*/ 515 w 1638"/>
                <a:gd name="T49" fmla="*/ 400 h 957"/>
                <a:gd name="T50" fmla="*/ 418 w 1638"/>
                <a:gd name="T51" fmla="*/ 328 h 957"/>
                <a:gd name="T52" fmla="*/ 318 w 1638"/>
                <a:gd name="T53" fmla="*/ 320 h 957"/>
                <a:gd name="T54" fmla="*/ 182 w 1638"/>
                <a:gd name="T55" fmla="*/ 323 h 957"/>
                <a:gd name="T56" fmla="*/ 217 w 1638"/>
                <a:gd name="T57" fmla="*/ 283 h 957"/>
                <a:gd name="T58" fmla="*/ 384 w 1638"/>
                <a:gd name="T59" fmla="*/ 265 h 957"/>
                <a:gd name="T60" fmla="*/ 1550 w 1638"/>
                <a:gd name="T61" fmla="*/ 225 h 957"/>
                <a:gd name="T62" fmla="*/ 531 w 1638"/>
                <a:gd name="T63" fmla="*/ 180 h 957"/>
                <a:gd name="T64" fmla="*/ 418 w 1638"/>
                <a:gd name="T65" fmla="*/ 206 h 957"/>
                <a:gd name="T66" fmla="*/ 454 w 1638"/>
                <a:gd name="T67" fmla="*/ 131 h 957"/>
                <a:gd name="T68" fmla="*/ 1081 w 1638"/>
                <a:gd name="T69" fmla="*/ 80 h 957"/>
                <a:gd name="T70" fmla="*/ 814 w 1638"/>
                <a:gd name="T71" fmla="*/ 129 h 957"/>
                <a:gd name="T72" fmla="*/ 669 w 1638"/>
                <a:gd name="T73" fmla="*/ 278 h 957"/>
                <a:gd name="T74" fmla="*/ 662 w 1638"/>
                <a:gd name="T75" fmla="*/ 334 h 957"/>
                <a:gd name="T76" fmla="*/ 517 w 1638"/>
                <a:gd name="T77" fmla="*/ 309 h 957"/>
                <a:gd name="T78" fmla="*/ 564 w 1638"/>
                <a:gd name="T79" fmla="*/ 197 h 957"/>
                <a:gd name="T80" fmla="*/ 657 w 1638"/>
                <a:gd name="T81" fmla="*/ 150 h 957"/>
                <a:gd name="T82" fmla="*/ 508 w 1638"/>
                <a:gd name="T83" fmla="*/ 161 h 957"/>
                <a:gd name="T84" fmla="*/ 510 w 1638"/>
                <a:gd name="T85" fmla="*/ 105 h 957"/>
                <a:gd name="T86" fmla="*/ 590 w 1638"/>
                <a:gd name="T87" fmla="*/ 70 h 957"/>
                <a:gd name="T88" fmla="*/ 1283 w 1638"/>
                <a:gd name="T89" fmla="*/ 0 h 957"/>
                <a:gd name="T90" fmla="*/ 1498 w 1638"/>
                <a:gd name="T91" fmla="*/ 84 h 957"/>
                <a:gd name="T92" fmla="*/ 1479 w 1638"/>
                <a:gd name="T93" fmla="*/ 161 h 957"/>
                <a:gd name="T94" fmla="*/ 1514 w 1638"/>
                <a:gd name="T95" fmla="*/ 222 h 957"/>
                <a:gd name="T96" fmla="*/ 1536 w 1638"/>
                <a:gd name="T97" fmla="*/ 349 h 957"/>
                <a:gd name="T98" fmla="*/ 1507 w 1638"/>
                <a:gd name="T99" fmla="*/ 442 h 957"/>
                <a:gd name="T100" fmla="*/ 1477 w 1638"/>
                <a:gd name="T101" fmla="*/ 526 h 957"/>
                <a:gd name="T102" fmla="*/ 1421 w 1638"/>
                <a:gd name="T103" fmla="*/ 581 h 957"/>
                <a:gd name="T104" fmla="*/ 1327 w 1638"/>
                <a:gd name="T105" fmla="*/ 693 h 957"/>
                <a:gd name="T106" fmla="*/ 1210 w 1638"/>
                <a:gd name="T107" fmla="*/ 829 h 957"/>
                <a:gd name="T108" fmla="*/ 1062 w 1638"/>
                <a:gd name="T109" fmla="*/ 852 h 957"/>
                <a:gd name="T110" fmla="*/ 1028 w 1638"/>
                <a:gd name="T111" fmla="*/ 779 h 957"/>
                <a:gd name="T112" fmla="*/ 1032 w 1638"/>
                <a:gd name="T113" fmla="*/ 595 h 957"/>
                <a:gd name="T114" fmla="*/ 889 w 1638"/>
                <a:gd name="T115" fmla="*/ 365 h 957"/>
                <a:gd name="T116" fmla="*/ 744 w 1638"/>
                <a:gd name="T117" fmla="*/ 278 h 957"/>
                <a:gd name="T118" fmla="*/ 966 w 1638"/>
                <a:gd name="T119" fmla="*/ 100 h 957"/>
                <a:gd name="T120" fmla="*/ 1117 w 1638"/>
                <a:gd name="T121" fmla="*/ 103 h 957"/>
                <a:gd name="T122" fmla="*/ 1196 w 1638"/>
                <a:gd name="T123" fmla="*/ 19 h 9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38" h="957">
                  <a:moveTo>
                    <a:pt x="246" y="461"/>
                  </a:moveTo>
                  <a:lnTo>
                    <a:pt x="267" y="475"/>
                  </a:lnTo>
                  <a:lnTo>
                    <a:pt x="280" y="492"/>
                  </a:lnTo>
                  <a:lnTo>
                    <a:pt x="287" y="513"/>
                  </a:lnTo>
                  <a:lnTo>
                    <a:pt x="292" y="540"/>
                  </a:lnTo>
                  <a:lnTo>
                    <a:pt x="297" y="567"/>
                  </a:lnTo>
                  <a:lnTo>
                    <a:pt x="313" y="569"/>
                  </a:lnTo>
                  <a:lnTo>
                    <a:pt x="323" y="571"/>
                  </a:lnTo>
                  <a:lnTo>
                    <a:pt x="332" y="578"/>
                  </a:lnTo>
                  <a:lnTo>
                    <a:pt x="337" y="587"/>
                  </a:lnTo>
                  <a:lnTo>
                    <a:pt x="339" y="602"/>
                  </a:lnTo>
                  <a:lnTo>
                    <a:pt x="336" y="602"/>
                  </a:lnTo>
                  <a:lnTo>
                    <a:pt x="334" y="601"/>
                  </a:lnTo>
                  <a:lnTo>
                    <a:pt x="332" y="599"/>
                  </a:lnTo>
                  <a:lnTo>
                    <a:pt x="330" y="597"/>
                  </a:lnTo>
                  <a:lnTo>
                    <a:pt x="327" y="595"/>
                  </a:lnTo>
                  <a:lnTo>
                    <a:pt x="327" y="602"/>
                  </a:lnTo>
                  <a:lnTo>
                    <a:pt x="330" y="606"/>
                  </a:lnTo>
                  <a:lnTo>
                    <a:pt x="332" y="608"/>
                  </a:lnTo>
                  <a:lnTo>
                    <a:pt x="334" y="608"/>
                  </a:lnTo>
                  <a:lnTo>
                    <a:pt x="334" y="611"/>
                  </a:lnTo>
                  <a:lnTo>
                    <a:pt x="334" y="613"/>
                  </a:lnTo>
                  <a:lnTo>
                    <a:pt x="336" y="618"/>
                  </a:lnTo>
                  <a:lnTo>
                    <a:pt x="327" y="620"/>
                  </a:lnTo>
                  <a:lnTo>
                    <a:pt x="318" y="622"/>
                  </a:lnTo>
                  <a:lnTo>
                    <a:pt x="308" y="622"/>
                  </a:lnTo>
                  <a:lnTo>
                    <a:pt x="290" y="615"/>
                  </a:lnTo>
                  <a:lnTo>
                    <a:pt x="273" y="613"/>
                  </a:lnTo>
                  <a:lnTo>
                    <a:pt x="253" y="616"/>
                  </a:lnTo>
                  <a:lnTo>
                    <a:pt x="234" y="622"/>
                  </a:lnTo>
                  <a:lnTo>
                    <a:pt x="215" y="625"/>
                  </a:lnTo>
                  <a:lnTo>
                    <a:pt x="194" y="625"/>
                  </a:lnTo>
                  <a:lnTo>
                    <a:pt x="170" y="618"/>
                  </a:lnTo>
                  <a:lnTo>
                    <a:pt x="157" y="615"/>
                  </a:lnTo>
                  <a:lnTo>
                    <a:pt x="147" y="613"/>
                  </a:lnTo>
                  <a:lnTo>
                    <a:pt x="138" y="611"/>
                  </a:lnTo>
                  <a:lnTo>
                    <a:pt x="130" y="606"/>
                  </a:lnTo>
                  <a:lnTo>
                    <a:pt x="124" y="595"/>
                  </a:lnTo>
                  <a:lnTo>
                    <a:pt x="128" y="595"/>
                  </a:lnTo>
                  <a:lnTo>
                    <a:pt x="137" y="587"/>
                  </a:lnTo>
                  <a:lnTo>
                    <a:pt x="150" y="583"/>
                  </a:lnTo>
                  <a:lnTo>
                    <a:pt x="166" y="581"/>
                  </a:lnTo>
                  <a:lnTo>
                    <a:pt x="182" y="580"/>
                  </a:lnTo>
                  <a:lnTo>
                    <a:pt x="182" y="576"/>
                  </a:lnTo>
                  <a:lnTo>
                    <a:pt x="175" y="571"/>
                  </a:lnTo>
                  <a:lnTo>
                    <a:pt x="170" y="567"/>
                  </a:lnTo>
                  <a:lnTo>
                    <a:pt x="163" y="566"/>
                  </a:lnTo>
                  <a:lnTo>
                    <a:pt x="150" y="564"/>
                  </a:lnTo>
                  <a:lnTo>
                    <a:pt x="144" y="564"/>
                  </a:lnTo>
                  <a:lnTo>
                    <a:pt x="131" y="564"/>
                  </a:lnTo>
                  <a:lnTo>
                    <a:pt x="116" y="564"/>
                  </a:lnTo>
                  <a:lnTo>
                    <a:pt x="114" y="553"/>
                  </a:lnTo>
                  <a:lnTo>
                    <a:pt x="109" y="543"/>
                  </a:lnTo>
                  <a:lnTo>
                    <a:pt x="105" y="534"/>
                  </a:lnTo>
                  <a:lnTo>
                    <a:pt x="102" y="524"/>
                  </a:lnTo>
                  <a:lnTo>
                    <a:pt x="102" y="506"/>
                  </a:lnTo>
                  <a:lnTo>
                    <a:pt x="109" y="496"/>
                  </a:lnTo>
                  <a:lnTo>
                    <a:pt x="116" y="484"/>
                  </a:lnTo>
                  <a:lnTo>
                    <a:pt x="124" y="473"/>
                  </a:lnTo>
                  <a:lnTo>
                    <a:pt x="135" y="466"/>
                  </a:lnTo>
                  <a:lnTo>
                    <a:pt x="147" y="468"/>
                  </a:lnTo>
                  <a:lnTo>
                    <a:pt x="150" y="468"/>
                  </a:lnTo>
                  <a:lnTo>
                    <a:pt x="150" y="471"/>
                  </a:lnTo>
                  <a:lnTo>
                    <a:pt x="150" y="473"/>
                  </a:lnTo>
                  <a:lnTo>
                    <a:pt x="149" y="473"/>
                  </a:lnTo>
                  <a:lnTo>
                    <a:pt x="149" y="475"/>
                  </a:lnTo>
                  <a:lnTo>
                    <a:pt x="149" y="475"/>
                  </a:lnTo>
                  <a:lnTo>
                    <a:pt x="150" y="477"/>
                  </a:lnTo>
                  <a:lnTo>
                    <a:pt x="150" y="480"/>
                  </a:lnTo>
                  <a:lnTo>
                    <a:pt x="159" y="480"/>
                  </a:lnTo>
                  <a:lnTo>
                    <a:pt x="171" y="480"/>
                  </a:lnTo>
                  <a:lnTo>
                    <a:pt x="182" y="480"/>
                  </a:lnTo>
                  <a:lnTo>
                    <a:pt x="189" y="480"/>
                  </a:lnTo>
                  <a:lnTo>
                    <a:pt x="192" y="482"/>
                  </a:lnTo>
                  <a:lnTo>
                    <a:pt x="194" y="484"/>
                  </a:lnTo>
                  <a:lnTo>
                    <a:pt x="196" y="487"/>
                  </a:lnTo>
                  <a:lnTo>
                    <a:pt x="198" y="491"/>
                  </a:lnTo>
                  <a:lnTo>
                    <a:pt x="201" y="492"/>
                  </a:lnTo>
                  <a:lnTo>
                    <a:pt x="205" y="496"/>
                  </a:lnTo>
                  <a:lnTo>
                    <a:pt x="206" y="491"/>
                  </a:lnTo>
                  <a:lnTo>
                    <a:pt x="208" y="489"/>
                  </a:lnTo>
                  <a:lnTo>
                    <a:pt x="212" y="487"/>
                  </a:lnTo>
                  <a:lnTo>
                    <a:pt x="213" y="485"/>
                  </a:lnTo>
                  <a:lnTo>
                    <a:pt x="219" y="485"/>
                  </a:lnTo>
                  <a:lnTo>
                    <a:pt x="224" y="484"/>
                  </a:lnTo>
                  <a:lnTo>
                    <a:pt x="231" y="498"/>
                  </a:lnTo>
                  <a:lnTo>
                    <a:pt x="238" y="508"/>
                  </a:lnTo>
                  <a:lnTo>
                    <a:pt x="243" y="515"/>
                  </a:lnTo>
                  <a:lnTo>
                    <a:pt x="245" y="510"/>
                  </a:lnTo>
                  <a:lnTo>
                    <a:pt x="246" y="505"/>
                  </a:lnTo>
                  <a:lnTo>
                    <a:pt x="246" y="499"/>
                  </a:lnTo>
                  <a:lnTo>
                    <a:pt x="246" y="492"/>
                  </a:lnTo>
                  <a:lnTo>
                    <a:pt x="240" y="482"/>
                  </a:lnTo>
                  <a:lnTo>
                    <a:pt x="241" y="471"/>
                  </a:lnTo>
                  <a:lnTo>
                    <a:pt x="246" y="461"/>
                  </a:lnTo>
                  <a:close/>
                  <a:moveTo>
                    <a:pt x="266" y="445"/>
                  </a:moveTo>
                  <a:lnTo>
                    <a:pt x="274" y="445"/>
                  </a:lnTo>
                  <a:lnTo>
                    <a:pt x="281" y="447"/>
                  </a:lnTo>
                  <a:lnTo>
                    <a:pt x="288" y="449"/>
                  </a:lnTo>
                  <a:lnTo>
                    <a:pt x="294" y="452"/>
                  </a:lnTo>
                  <a:lnTo>
                    <a:pt x="295" y="457"/>
                  </a:lnTo>
                  <a:lnTo>
                    <a:pt x="295" y="461"/>
                  </a:lnTo>
                  <a:lnTo>
                    <a:pt x="297" y="466"/>
                  </a:lnTo>
                  <a:lnTo>
                    <a:pt x="297" y="473"/>
                  </a:lnTo>
                  <a:lnTo>
                    <a:pt x="292" y="473"/>
                  </a:lnTo>
                  <a:lnTo>
                    <a:pt x="288" y="475"/>
                  </a:lnTo>
                  <a:lnTo>
                    <a:pt x="283" y="475"/>
                  </a:lnTo>
                  <a:lnTo>
                    <a:pt x="278" y="477"/>
                  </a:lnTo>
                  <a:lnTo>
                    <a:pt x="269" y="468"/>
                  </a:lnTo>
                  <a:lnTo>
                    <a:pt x="259" y="461"/>
                  </a:lnTo>
                  <a:lnTo>
                    <a:pt x="266" y="445"/>
                  </a:lnTo>
                  <a:close/>
                  <a:moveTo>
                    <a:pt x="562" y="430"/>
                  </a:moveTo>
                  <a:lnTo>
                    <a:pt x="562" y="433"/>
                  </a:lnTo>
                  <a:lnTo>
                    <a:pt x="566" y="433"/>
                  </a:lnTo>
                  <a:lnTo>
                    <a:pt x="564" y="451"/>
                  </a:lnTo>
                  <a:lnTo>
                    <a:pt x="566" y="466"/>
                  </a:lnTo>
                  <a:lnTo>
                    <a:pt x="573" y="480"/>
                  </a:lnTo>
                  <a:lnTo>
                    <a:pt x="576" y="482"/>
                  </a:lnTo>
                  <a:lnTo>
                    <a:pt x="580" y="482"/>
                  </a:lnTo>
                  <a:lnTo>
                    <a:pt x="583" y="484"/>
                  </a:lnTo>
                  <a:lnTo>
                    <a:pt x="589" y="484"/>
                  </a:lnTo>
                  <a:lnTo>
                    <a:pt x="589" y="442"/>
                  </a:lnTo>
                  <a:lnTo>
                    <a:pt x="615" y="442"/>
                  </a:lnTo>
                  <a:lnTo>
                    <a:pt x="620" y="454"/>
                  </a:lnTo>
                  <a:lnTo>
                    <a:pt x="627" y="466"/>
                  </a:lnTo>
                  <a:lnTo>
                    <a:pt x="634" y="477"/>
                  </a:lnTo>
                  <a:lnTo>
                    <a:pt x="646" y="480"/>
                  </a:lnTo>
                  <a:lnTo>
                    <a:pt x="646" y="485"/>
                  </a:lnTo>
                  <a:lnTo>
                    <a:pt x="648" y="496"/>
                  </a:lnTo>
                  <a:lnTo>
                    <a:pt x="650" y="508"/>
                  </a:lnTo>
                  <a:lnTo>
                    <a:pt x="650" y="515"/>
                  </a:lnTo>
                  <a:lnTo>
                    <a:pt x="653" y="513"/>
                  </a:lnTo>
                  <a:lnTo>
                    <a:pt x="655" y="513"/>
                  </a:lnTo>
                  <a:lnTo>
                    <a:pt x="655" y="513"/>
                  </a:lnTo>
                  <a:lnTo>
                    <a:pt x="657" y="512"/>
                  </a:lnTo>
                  <a:lnTo>
                    <a:pt x="658" y="510"/>
                  </a:lnTo>
                  <a:lnTo>
                    <a:pt x="660" y="506"/>
                  </a:lnTo>
                  <a:lnTo>
                    <a:pt x="662" y="501"/>
                  </a:lnTo>
                  <a:lnTo>
                    <a:pt x="664" y="496"/>
                  </a:lnTo>
                  <a:lnTo>
                    <a:pt x="665" y="492"/>
                  </a:lnTo>
                  <a:lnTo>
                    <a:pt x="669" y="489"/>
                  </a:lnTo>
                  <a:lnTo>
                    <a:pt x="672" y="487"/>
                  </a:lnTo>
                  <a:lnTo>
                    <a:pt x="678" y="485"/>
                  </a:lnTo>
                  <a:lnTo>
                    <a:pt x="681" y="482"/>
                  </a:lnTo>
                  <a:lnTo>
                    <a:pt x="685" y="480"/>
                  </a:lnTo>
                  <a:lnTo>
                    <a:pt x="681" y="480"/>
                  </a:lnTo>
                  <a:lnTo>
                    <a:pt x="681" y="477"/>
                  </a:lnTo>
                  <a:lnTo>
                    <a:pt x="672" y="480"/>
                  </a:lnTo>
                  <a:lnTo>
                    <a:pt x="667" y="484"/>
                  </a:lnTo>
                  <a:lnTo>
                    <a:pt x="660" y="489"/>
                  </a:lnTo>
                  <a:lnTo>
                    <a:pt x="650" y="492"/>
                  </a:lnTo>
                  <a:lnTo>
                    <a:pt x="648" y="477"/>
                  </a:lnTo>
                  <a:lnTo>
                    <a:pt x="646" y="466"/>
                  </a:lnTo>
                  <a:lnTo>
                    <a:pt x="643" y="457"/>
                  </a:lnTo>
                  <a:lnTo>
                    <a:pt x="639" y="445"/>
                  </a:lnTo>
                  <a:lnTo>
                    <a:pt x="643" y="444"/>
                  </a:lnTo>
                  <a:lnTo>
                    <a:pt x="644" y="444"/>
                  </a:lnTo>
                  <a:lnTo>
                    <a:pt x="648" y="442"/>
                  </a:lnTo>
                  <a:lnTo>
                    <a:pt x="653" y="442"/>
                  </a:lnTo>
                  <a:lnTo>
                    <a:pt x="658" y="445"/>
                  </a:lnTo>
                  <a:lnTo>
                    <a:pt x="662" y="447"/>
                  </a:lnTo>
                  <a:lnTo>
                    <a:pt x="667" y="449"/>
                  </a:lnTo>
                  <a:lnTo>
                    <a:pt x="672" y="451"/>
                  </a:lnTo>
                  <a:lnTo>
                    <a:pt x="678" y="452"/>
                  </a:lnTo>
                  <a:lnTo>
                    <a:pt x="685" y="464"/>
                  </a:lnTo>
                  <a:lnTo>
                    <a:pt x="692" y="478"/>
                  </a:lnTo>
                  <a:lnTo>
                    <a:pt x="697" y="491"/>
                  </a:lnTo>
                  <a:lnTo>
                    <a:pt x="704" y="499"/>
                  </a:lnTo>
                  <a:lnTo>
                    <a:pt x="707" y="501"/>
                  </a:lnTo>
                  <a:lnTo>
                    <a:pt x="713" y="501"/>
                  </a:lnTo>
                  <a:lnTo>
                    <a:pt x="718" y="501"/>
                  </a:lnTo>
                  <a:lnTo>
                    <a:pt x="723" y="501"/>
                  </a:lnTo>
                  <a:lnTo>
                    <a:pt x="726" y="501"/>
                  </a:lnTo>
                  <a:lnTo>
                    <a:pt x="730" y="503"/>
                  </a:lnTo>
                  <a:lnTo>
                    <a:pt x="747" y="515"/>
                  </a:lnTo>
                  <a:lnTo>
                    <a:pt x="761" y="531"/>
                  </a:lnTo>
                  <a:lnTo>
                    <a:pt x="777" y="545"/>
                  </a:lnTo>
                  <a:lnTo>
                    <a:pt x="777" y="557"/>
                  </a:lnTo>
                  <a:lnTo>
                    <a:pt x="791" y="562"/>
                  </a:lnTo>
                  <a:lnTo>
                    <a:pt x="803" y="569"/>
                  </a:lnTo>
                  <a:lnTo>
                    <a:pt x="810" y="580"/>
                  </a:lnTo>
                  <a:lnTo>
                    <a:pt x="819" y="592"/>
                  </a:lnTo>
                  <a:lnTo>
                    <a:pt x="826" y="604"/>
                  </a:lnTo>
                  <a:lnTo>
                    <a:pt x="835" y="615"/>
                  </a:lnTo>
                  <a:lnTo>
                    <a:pt x="829" y="622"/>
                  </a:lnTo>
                  <a:lnTo>
                    <a:pt x="826" y="625"/>
                  </a:lnTo>
                  <a:lnTo>
                    <a:pt x="824" y="630"/>
                  </a:lnTo>
                  <a:lnTo>
                    <a:pt x="822" y="634"/>
                  </a:lnTo>
                  <a:lnTo>
                    <a:pt x="829" y="646"/>
                  </a:lnTo>
                  <a:lnTo>
                    <a:pt x="840" y="655"/>
                  </a:lnTo>
                  <a:lnTo>
                    <a:pt x="854" y="660"/>
                  </a:lnTo>
                  <a:lnTo>
                    <a:pt x="854" y="665"/>
                  </a:lnTo>
                  <a:lnTo>
                    <a:pt x="854" y="667"/>
                  </a:lnTo>
                  <a:lnTo>
                    <a:pt x="856" y="669"/>
                  </a:lnTo>
                  <a:lnTo>
                    <a:pt x="856" y="670"/>
                  </a:lnTo>
                  <a:lnTo>
                    <a:pt x="857" y="672"/>
                  </a:lnTo>
                  <a:lnTo>
                    <a:pt x="861" y="674"/>
                  </a:lnTo>
                  <a:lnTo>
                    <a:pt x="864" y="677"/>
                  </a:lnTo>
                  <a:lnTo>
                    <a:pt x="870" y="679"/>
                  </a:lnTo>
                  <a:lnTo>
                    <a:pt x="873" y="681"/>
                  </a:lnTo>
                  <a:lnTo>
                    <a:pt x="877" y="684"/>
                  </a:lnTo>
                  <a:lnTo>
                    <a:pt x="878" y="686"/>
                  </a:lnTo>
                  <a:lnTo>
                    <a:pt x="880" y="690"/>
                  </a:lnTo>
                  <a:lnTo>
                    <a:pt x="878" y="691"/>
                  </a:lnTo>
                  <a:lnTo>
                    <a:pt x="878" y="693"/>
                  </a:lnTo>
                  <a:lnTo>
                    <a:pt x="878" y="693"/>
                  </a:lnTo>
                  <a:lnTo>
                    <a:pt x="878" y="695"/>
                  </a:lnTo>
                  <a:lnTo>
                    <a:pt x="880" y="697"/>
                  </a:lnTo>
                  <a:lnTo>
                    <a:pt x="884" y="698"/>
                  </a:lnTo>
                  <a:lnTo>
                    <a:pt x="889" y="700"/>
                  </a:lnTo>
                  <a:lnTo>
                    <a:pt x="892" y="702"/>
                  </a:lnTo>
                  <a:lnTo>
                    <a:pt x="898" y="702"/>
                  </a:lnTo>
                  <a:lnTo>
                    <a:pt x="903" y="702"/>
                  </a:lnTo>
                  <a:lnTo>
                    <a:pt x="896" y="749"/>
                  </a:lnTo>
                  <a:lnTo>
                    <a:pt x="891" y="751"/>
                  </a:lnTo>
                  <a:lnTo>
                    <a:pt x="885" y="751"/>
                  </a:lnTo>
                  <a:lnTo>
                    <a:pt x="880" y="752"/>
                  </a:lnTo>
                  <a:lnTo>
                    <a:pt x="873" y="752"/>
                  </a:lnTo>
                  <a:lnTo>
                    <a:pt x="866" y="744"/>
                  </a:lnTo>
                  <a:lnTo>
                    <a:pt x="857" y="735"/>
                  </a:lnTo>
                  <a:lnTo>
                    <a:pt x="850" y="726"/>
                  </a:lnTo>
                  <a:lnTo>
                    <a:pt x="845" y="714"/>
                  </a:lnTo>
                  <a:lnTo>
                    <a:pt x="838" y="714"/>
                  </a:lnTo>
                  <a:lnTo>
                    <a:pt x="833" y="716"/>
                  </a:lnTo>
                  <a:lnTo>
                    <a:pt x="828" y="716"/>
                  </a:lnTo>
                  <a:lnTo>
                    <a:pt x="822" y="718"/>
                  </a:lnTo>
                  <a:lnTo>
                    <a:pt x="831" y="745"/>
                  </a:lnTo>
                  <a:lnTo>
                    <a:pt x="838" y="775"/>
                  </a:lnTo>
                  <a:lnTo>
                    <a:pt x="850" y="775"/>
                  </a:lnTo>
                  <a:lnTo>
                    <a:pt x="857" y="789"/>
                  </a:lnTo>
                  <a:lnTo>
                    <a:pt x="863" y="803"/>
                  </a:lnTo>
                  <a:lnTo>
                    <a:pt x="864" y="822"/>
                  </a:lnTo>
                  <a:lnTo>
                    <a:pt x="863" y="824"/>
                  </a:lnTo>
                  <a:lnTo>
                    <a:pt x="861" y="826"/>
                  </a:lnTo>
                  <a:lnTo>
                    <a:pt x="861" y="828"/>
                  </a:lnTo>
                  <a:lnTo>
                    <a:pt x="859" y="829"/>
                  </a:lnTo>
                  <a:lnTo>
                    <a:pt x="857" y="831"/>
                  </a:lnTo>
                  <a:lnTo>
                    <a:pt x="854" y="833"/>
                  </a:lnTo>
                  <a:lnTo>
                    <a:pt x="847" y="829"/>
                  </a:lnTo>
                  <a:lnTo>
                    <a:pt x="838" y="824"/>
                  </a:lnTo>
                  <a:lnTo>
                    <a:pt x="829" y="819"/>
                  </a:lnTo>
                  <a:lnTo>
                    <a:pt x="822" y="815"/>
                  </a:lnTo>
                  <a:lnTo>
                    <a:pt x="819" y="814"/>
                  </a:lnTo>
                  <a:lnTo>
                    <a:pt x="816" y="814"/>
                  </a:lnTo>
                  <a:lnTo>
                    <a:pt x="826" y="828"/>
                  </a:lnTo>
                  <a:lnTo>
                    <a:pt x="835" y="840"/>
                  </a:lnTo>
                  <a:lnTo>
                    <a:pt x="842" y="855"/>
                  </a:lnTo>
                  <a:lnTo>
                    <a:pt x="838" y="855"/>
                  </a:lnTo>
                  <a:lnTo>
                    <a:pt x="826" y="850"/>
                  </a:lnTo>
                  <a:lnTo>
                    <a:pt x="810" y="847"/>
                  </a:lnTo>
                  <a:lnTo>
                    <a:pt x="793" y="843"/>
                  </a:lnTo>
                  <a:lnTo>
                    <a:pt x="781" y="836"/>
                  </a:lnTo>
                  <a:lnTo>
                    <a:pt x="770" y="826"/>
                  </a:lnTo>
                  <a:lnTo>
                    <a:pt x="763" y="810"/>
                  </a:lnTo>
                  <a:lnTo>
                    <a:pt x="756" y="796"/>
                  </a:lnTo>
                  <a:lnTo>
                    <a:pt x="746" y="782"/>
                  </a:lnTo>
                  <a:lnTo>
                    <a:pt x="735" y="772"/>
                  </a:lnTo>
                  <a:lnTo>
                    <a:pt x="720" y="780"/>
                  </a:lnTo>
                  <a:lnTo>
                    <a:pt x="702" y="786"/>
                  </a:lnTo>
                  <a:lnTo>
                    <a:pt x="681" y="787"/>
                  </a:lnTo>
                  <a:lnTo>
                    <a:pt x="679" y="782"/>
                  </a:lnTo>
                  <a:lnTo>
                    <a:pt x="678" y="777"/>
                  </a:lnTo>
                  <a:lnTo>
                    <a:pt x="678" y="772"/>
                  </a:lnTo>
                  <a:lnTo>
                    <a:pt x="678" y="765"/>
                  </a:lnTo>
                  <a:lnTo>
                    <a:pt x="693" y="759"/>
                  </a:lnTo>
                  <a:lnTo>
                    <a:pt x="713" y="754"/>
                  </a:lnTo>
                  <a:lnTo>
                    <a:pt x="730" y="749"/>
                  </a:lnTo>
                  <a:lnTo>
                    <a:pt x="735" y="739"/>
                  </a:lnTo>
                  <a:lnTo>
                    <a:pt x="740" y="725"/>
                  </a:lnTo>
                  <a:lnTo>
                    <a:pt x="746" y="709"/>
                  </a:lnTo>
                  <a:lnTo>
                    <a:pt x="749" y="693"/>
                  </a:lnTo>
                  <a:lnTo>
                    <a:pt x="751" y="681"/>
                  </a:lnTo>
                  <a:lnTo>
                    <a:pt x="749" y="672"/>
                  </a:lnTo>
                  <a:lnTo>
                    <a:pt x="742" y="660"/>
                  </a:lnTo>
                  <a:lnTo>
                    <a:pt x="733" y="653"/>
                  </a:lnTo>
                  <a:lnTo>
                    <a:pt x="723" y="646"/>
                  </a:lnTo>
                  <a:lnTo>
                    <a:pt x="716" y="637"/>
                  </a:lnTo>
                  <a:lnTo>
                    <a:pt x="707" y="595"/>
                  </a:lnTo>
                  <a:lnTo>
                    <a:pt x="693" y="592"/>
                  </a:lnTo>
                  <a:lnTo>
                    <a:pt x="683" y="585"/>
                  </a:lnTo>
                  <a:lnTo>
                    <a:pt x="674" y="578"/>
                  </a:lnTo>
                  <a:lnTo>
                    <a:pt x="665" y="576"/>
                  </a:lnTo>
                  <a:lnTo>
                    <a:pt x="657" y="580"/>
                  </a:lnTo>
                  <a:lnTo>
                    <a:pt x="651" y="585"/>
                  </a:lnTo>
                  <a:lnTo>
                    <a:pt x="646" y="590"/>
                  </a:lnTo>
                  <a:lnTo>
                    <a:pt x="639" y="595"/>
                  </a:lnTo>
                  <a:lnTo>
                    <a:pt x="627" y="599"/>
                  </a:lnTo>
                  <a:lnTo>
                    <a:pt x="615" y="592"/>
                  </a:lnTo>
                  <a:lnTo>
                    <a:pt x="599" y="587"/>
                  </a:lnTo>
                  <a:lnTo>
                    <a:pt x="582" y="583"/>
                  </a:lnTo>
                  <a:lnTo>
                    <a:pt x="566" y="578"/>
                  </a:lnTo>
                  <a:lnTo>
                    <a:pt x="552" y="573"/>
                  </a:lnTo>
                  <a:lnTo>
                    <a:pt x="541" y="564"/>
                  </a:lnTo>
                  <a:lnTo>
                    <a:pt x="534" y="550"/>
                  </a:lnTo>
                  <a:lnTo>
                    <a:pt x="536" y="548"/>
                  </a:lnTo>
                  <a:lnTo>
                    <a:pt x="536" y="547"/>
                  </a:lnTo>
                  <a:lnTo>
                    <a:pt x="538" y="547"/>
                  </a:lnTo>
                  <a:lnTo>
                    <a:pt x="538" y="545"/>
                  </a:lnTo>
                  <a:lnTo>
                    <a:pt x="538" y="541"/>
                  </a:lnTo>
                  <a:lnTo>
                    <a:pt x="531" y="540"/>
                  </a:lnTo>
                  <a:lnTo>
                    <a:pt x="524" y="538"/>
                  </a:lnTo>
                  <a:lnTo>
                    <a:pt x="519" y="534"/>
                  </a:lnTo>
                  <a:lnTo>
                    <a:pt x="515" y="529"/>
                  </a:lnTo>
                  <a:lnTo>
                    <a:pt x="512" y="522"/>
                  </a:lnTo>
                  <a:lnTo>
                    <a:pt x="521" y="505"/>
                  </a:lnTo>
                  <a:lnTo>
                    <a:pt x="528" y="482"/>
                  </a:lnTo>
                  <a:lnTo>
                    <a:pt x="531" y="457"/>
                  </a:lnTo>
                  <a:lnTo>
                    <a:pt x="534" y="433"/>
                  </a:lnTo>
                  <a:lnTo>
                    <a:pt x="562" y="430"/>
                  </a:lnTo>
                  <a:close/>
                  <a:moveTo>
                    <a:pt x="400" y="426"/>
                  </a:moveTo>
                  <a:lnTo>
                    <a:pt x="416" y="426"/>
                  </a:lnTo>
                  <a:lnTo>
                    <a:pt x="425" y="461"/>
                  </a:lnTo>
                  <a:lnTo>
                    <a:pt x="432" y="499"/>
                  </a:lnTo>
                  <a:lnTo>
                    <a:pt x="428" y="499"/>
                  </a:lnTo>
                  <a:lnTo>
                    <a:pt x="423" y="506"/>
                  </a:lnTo>
                  <a:lnTo>
                    <a:pt x="412" y="503"/>
                  </a:lnTo>
                  <a:lnTo>
                    <a:pt x="409" y="506"/>
                  </a:lnTo>
                  <a:lnTo>
                    <a:pt x="409" y="510"/>
                  </a:lnTo>
                  <a:lnTo>
                    <a:pt x="409" y="513"/>
                  </a:lnTo>
                  <a:lnTo>
                    <a:pt x="409" y="515"/>
                  </a:lnTo>
                  <a:lnTo>
                    <a:pt x="407" y="517"/>
                  </a:lnTo>
                  <a:lnTo>
                    <a:pt x="405" y="520"/>
                  </a:lnTo>
                  <a:lnTo>
                    <a:pt x="400" y="522"/>
                  </a:lnTo>
                  <a:lnTo>
                    <a:pt x="395" y="519"/>
                  </a:lnTo>
                  <a:lnTo>
                    <a:pt x="388" y="513"/>
                  </a:lnTo>
                  <a:lnTo>
                    <a:pt x="381" y="510"/>
                  </a:lnTo>
                  <a:lnTo>
                    <a:pt x="381" y="499"/>
                  </a:lnTo>
                  <a:lnTo>
                    <a:pt x="358" y="496"/>
                  </a:lnTo>
                  <a:lnTo>
                    <a:pt x="362" y="464"/>
                  </a:lnTo>
                  <a:lnTo>
                    <a:pt x="369" y="461"/>
                  </a:lnTo>
                  <a:lnTo>
                    <a:pt x="376" y="456"/>
                  </a:lnTo>
                  <a:lnTo>
                    <a:pt x="381" y="449"/>
                  </a:lnTo>
                  <a:lnTo>
                    <a:pt x="376" y="447"/>
                  </a:lnTo>
                  <a:lnTo>
                    <a:pt x="372" y="445"/>
                  </a:lnTo>
                  <a:lnTo>
                    <a:pt x="369" y="444"/>
                  </a:lnTo>
                  <a:lnTo>
                    <a:pt x="365" y="440"/>
                  </a:lnTo>
                  <a:lnTo>
                    <a:pt x="363" y="437"/>
                  </a:lnTo>
                  <a:lnTo>
                    <a:pt x="362" y="430"/>
                  </a:lnTo>
                  <a:lnTo>
                    <a:pt x="381" y="428"/>
                  </a:lnTo>
                  <a:lnTo>
                    <a:pt x="400" y="426"/>
                  </a:lnTo>
                  <a:close/>
                  <a:moveTo>
                    <a:pt x="438" y="410"/>
                  </a:moveTo>
                  <a:lnTo>
                    <a:pt x="451" y="412"/>
                  </a:lnTo>
                  <a:lnTo>
                    <a:pt x="465" y="414"/>
                  </a:lnTo>
                  <a:lnTo>
                    <a:pt x="477" y="416"/>
                  </a:lnTo>
                  <a:lnTo>
                    <a:pt x="486" y="419"/>
                  </a:lnTo>
                  <a:lnTo>
                    <a:pt x="487" y="423"/>
                  </a:lnTo>
                  <a:lnTo>
                    <a:pt x="487" y="428"/>
                  </a:lnTo>
                  <a:lnTo>
                    <a:pt x="489" y="435"/>
                  </a:lnTo>
                  <a:lnTo>
                    <a:pt x="489" y="442"/>
                  </a:lnTo>
                  <a:lnTo>
                    <a:pt x="487" y="445"/>
                  </a:lnTo>
                  <a:lnTo>
                    <a:pt x="486" y="449"/>
                  </a:lnTo>
                  <a:lnTo>
                    <a:pt x="484" y="454"/>
                  </a:lnTo>
                  <a:lnTo>
                    <a:pt x="480" y="457"/>
                  </a:lnTo>
                  <a:lnTo>
                    <a:pt x="477" y="459"/>
                  </a:lnTo>
                  <a:lnTo>
                    <a:pt x="473" y="461"/>
                  </a:lnTo>
                  <a:lnTo>
                    <a:pt x="472" y="463"/>
                  </a:lnTo>
                  <a:lnTo>
                    <a:pt x="468" y="464"/>
                  </a:lnTo>
                  <a:lnTo>
                    <a:pt x="466" y="468"/>
                  </a:lnTo>
                  <a:lnTo>
                    <a:pt x="468" y="477"/>
                  </a:lnTo>
                  <a:lnTo>
                    <a:pt x="466" y="487"/>
                  </a:lnTo>
                  <a:lnTo>
                    <a:pt x="465" y="494"/>
                  </a:lnTo>
                  <a:lnTo>
                    <a:pt x="461" y="499"/>
                  </a:lnTo>
                  <a:lnTo>
                    <a:pt x="458" y="501"/>
                  </a:lnTo>
                  <a:lnTo>
                    <a:pt x="454" y="503"/>
                  </a:lnTo>
                  <a:lnTo>
                    <a:pt x="449" y="503"/>
                  </a:lnTo>
                  <a:lnTo>
                    <a:pt x="442" y="503"/>
                  </a:lnTo>
                  <a:lnTo>
                    <a:pt x="438" y="492"/>
                  </a:lnTo>
                  <a:lnTo>
                    <a:pt x="442" y="482"/>
                  </a:lnTo>
                  <a:lnTo>
                    <a:pt x="442" y="470"/>
                  </a:lnTo>
                  <a:lnTo>
                    <a:pt x="438" y="456"/>
                  </a:lnTo>
                  <a:lnTo>
                    <a:pt x="437" y="440"/>
                  </a:lnTo>
                  <a:lnTo>
                    <a:pt x="435" y="426"/>
                  </a:lnTo>
                  <a:lnTo>
                    <a:pt x="438" y="410"/>
                  </a:lnTo>
                  <a:close/>
                  <a:moveTo>
                    <a:pt x="60" y="409"/>
                  </a:moveTo>
                  <a:lnTo>
                    <a:pt x="74" y="410"/>
                  </a:lnTo>
                  <a:lnTo>
                    <a:pt x="74" y="423"/>
                  </a:lnTo>
                  <a:lnTo>
                    <a:pt x="91" y="423"/>
                  </a:lnTo>
                  <a:lnTo>
                    <a:pt x="105" y="423"/>
                  </a:lnTo>
                  <a:lnTo>
                    <a:pt x="121" y="423"/>
                  </a:lnTo>
                  <a:lnTo>
                    <a:pt x="124" y="430"/>
                  </a:lnTo>
                  <a:lnTo>
                    <a:pt x="128" y="438"/>
                  </a:lnTo>
                  <a:lnTo>
                    <a:pt x="131" y="447"/>
                  </a:lnTo>
                  <a:lnTo>
                    <a:pt x="135" y="454"/>
                  </a:lnTo>
                  <a:lnTo>
                    <a:pt x="135" y="457"/>
                  </a:lnTo>
                  <a:lnTo>
                    <a:pt x="124" y="470"/>
                  </a:lnTo>
                  <a:lnTo>
                    <a:pt x="110" y="475"/>
                  </a:lnTo>
                  <a:lnTo>
                    <a:pt x="96" y="480"/>
                  </a:lnTo>
                  <a:lnTo>
                    <a:pt x="88" y="496"/>
                  </a:lnTo>
                  <a:lnTo>
                    <a:pt x="81" y="510"/>
                  </a:lnTo>
                  <a:lnTo>
                    <a:pt x="79" y="526"/>
                  </a:lnTo>
                  <a:lnTo>
                    <a:pt x="82" y="541"/>
                  </a:lnTo>
                  <a:lnTo>
                    <a:pt x="67" y="543"/>
                  </a:lnTo>
                  <a:lnTo>
                    <a:pt x="53" y="548"/>
                  </a:lnTo>
                  <a:lnTo>
                    <a:pt x="35" y="553"/>
                  </a:lnTo>
                  <a:lnTo>
                    <a:pt x="34" y="550"/>
                  </a:lnTo>
                  <a:lnTo>
                    <a:pt x="32" y="547"/>
                  </a:lnTo>
                  <a:lnTo>
                    <a:pt x="30" y="545"/>
                  </a:lnTo>
                  <a:lnTo>
                    <a:pt x="30" y="541"/>
                  </a:lnTo>
                  <a:lnTo>
                    <a:pt x="28" y="538"/>
                  </a:lnTo>
                  <a:lnTo>
                    <a:pt x="30" y="536"/>
                  </a:lnTo>
                  <a:lnTo>
                    <a:pt x="30" y="534"/>
                  </a:lnTo>
                  <a:lnTo>
                    <a:pt x="30" y="533"/>
                  </a:lnTo>
                  <a:lnTo>
                    <a:pt x="32" y="529"/>
                  </a:lnTo>
                  <a:lnTo>
                    <a:pt x="32" y="526"/>
                  </a:lnTo>
                  <a:lnTo>
                    <a:pt x="20" y="526"/>
                  </a:lnTo>
                  <a:lnTo>
                    <a:pt x="20" y="520"/>
                  </a:lnTo>
                  <a:lnTo>
                    <a:pt x="20" y="519"/>
                  </a:lnTo>
                  <a:lnTo>
                    <a:pt x="18" y="517"/>
                  </a:lnTo>
                  <a:lnTo>
                    <a:pt x="18" y="515"/>
                  </a:lnTo>
                  <a:lnTo>
                    <a:pt x="16" y="513"/>
                  </a:lnTo>
                  <a:lnTo>
                    <a:pt x="13" y="510"/>
                  </a:lnTo>
                  <a:lnTo>
                    <a:pt x="11" y="510"/>
                  </a:lnTo>
                  <a:lnTo>
                    <a:pt x="9" y="510"/>
                  </a:lnTo>
                  <a:lnTo>
                    <a:pt x="9" y="510"/>
                  </a:lnTo>
                  <a:lnTo>
                    <a:pt x="7" y="510"/>
                  </a:lnTo>
                  <a:lnTo>
                    <a:pt x="6" y="510"/>
                  </a:lnTo>
                  <a:lnTo>
                    <a:pt x="0" y="510"/>
                  </a:lnTo>
                  <a:lnTo>
                    <a:pt x="0" y="499"/>
                  </a:lnTo>
                  <a:lnTo>
                    <a:pt x="13" y="485"/>
                  </a:lnTo>
                  <a:lnTo>
                    <a:pt x="21" y="466"/>
                  </a:lnTo>
                  <a:lnTo>
                    <a:pt x="28" y="445"/>
                  </a:lnTo>
                  <a:lnTo>
                    <a:pt x="23" y="442"/>
                  </a:lnTo>
                  <a:lnTo>
                    <a:pt x="21" y="437"/>
                  </a:lnTo>
                  <a:lnTo>
                    <a:pt x="20" y="433"/>
                  </a:lnTo>
                  <a:lnTo>
                    <a:pt x="18" y="426"/>
                  </a:lnTo>
                  <a:lnTo>
                    <a:pt x="16" y="419"/>
                  </a:lnTo>
                  <a:lnTo>
                    <a:pt x="30" y="416"/>
                  </a:lnTo>
                  <a:lnTo>
                    <a:pt x="41" y="414"/>
                  </a:lnTo>
                  <a:lnTo>
                    <a:pt x="49" y="410"/>
                  </a:lnTo>
                  <a:lnTo>
                    <a:pt x="60" y="409"/>
                  </a:lnTo>
                  <a:close/>
                  <a:moveTo>
                    <a:pt x="1556" y="368"/>
                  </a:moveTo>
                  <a:lnTo>
                    <a:pt x="1571" y="368"/>
                  </a:lnTo>
                  <a:lnTo>
                    <a:pt x="1571" y="372"/>
                  </a:lnTo>
                  <a:lnTo>
                    <a:pt x="1568" y="372"/>
                  </a:lnTo>
                  <a:lnTo>
                    <a:pt x="1564" y="374"/>
                  </a:lnTo>
                  <a:lnTo>
                    <a:pt x="1563" y="374"/>
                  </a:lnTo>
                  <a:lnTo>
                    <a:pt x="1563" y="374"/>
                  </a:lnTo>
                  <a:lnTo>
                    <a:pt x="1561" y="374"/>
                  </a:lnTo>
                  <a:lnTo>
                    <a:pt x="1561" y="374"/>
                  </a:lnTo>
                  <a:lnTo>
                    <a:pt x="1559" y="372"/>
                  </a:lnTo>
                  <a:lnTo>
                    <a:pt x="1556" y="368"/>
                  </a:lnTo>
                  <a:close/>
                  <a:moveTo>
                    <a:pt x="454" y="368"/>
                  </a:moveTo>
                  <a:lnTo>
                    <a:pt x="458" y="391"/>
                  </a:lnTo>
                  <a:lnTo>
                    <a:pt x="452" y="395"/>
                  </a:lnTo>
                  <a:lnTo>
                    <a:pt x="449" y="396"/>
                  </a:lnTo>
                  <a:lnTo>
                    <a:pt x="445" y="398"/>
                  </a:lnTo>
                  <a:lnTo>
                    <a:pt x="440" y="402"/>
                  </a:lnTo>
                  <a:lnTo>
                    <a:pt x="435" y="403"/>
                  </a:lnTo>
                  <a:lnTo>
                    <a:pt x="433" y="402"/>
                  </a:lnTo>
                  <a:lnTo>
                    <a:pt x="432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3" y="400"/>
                  </a:lnTo>
                  <a:lnTo>
                    <a:pt x="423" y="396"/>
                  </a:lnTo>
                  <a:lnTo>
                    <a:pt x="423" y="395"/>
                  </a:lnTo>
                  <a:lnTo>
                    <a:pt x="421" y="395"/>
                  </a:lnTo>
                  <a:lnTo>
                    <a:pt x="421" y="393"/>
                  </a:lnTo>
                  <a:lnTo>
                    <a:pt x="419" y="391"/>
                  </a:lnTo>
                  <a:lnTo>
                    <a:pt x="419" y="384"/>
                  </a:lnTo>
                  <a:lnTo>
                    <a:pt x="428" y="379"/>
                  </a:lnTo>
                  <a:lnTo>
                    <a:pt x="435" y="374"/>
                  </a:lnTo>
                  <a:lnTo>
                    <a:pt x="442" y="370"/>
                  </a:lnTo>
                  <a:lnTo>
                    <a:pt x="454" y="368"/>
                  </a:lnTo>
                  <a:close/>
                  <a:moveTo>
                    <a:pt x="109" y="365"/>
                  </a:moveTo>
                  <a:lnTo>
                    <a:pt x="112" y="365"/>
                  </a:lnTo>
                  <a:lnTo>
                    <a:pt x="116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7" y="367"/>
                  </a:lnTo>
                  <a:lnTo>
                    <a:pt x="119" y="368"/>
                  </a:lnTo>
                  <a:lnTo>
                    <a:pt x="121" y="372"/>
                  </a:lnTo>
                  <a:lnTo>
                    <a:pt x="109" y="372"/>
                  </a:lnTo>
                  <a:lnTo>
                    <a:pt x="109" y="365"/>
                  </a:lnTo>
                  <a:close/>
                  <a:moveTo>
                    <a:pt x="384" y="342"/>
                  </a:moveTo>
                  <a:lnTo>
                    <a:pt x="390" y="342"/>
                  </a:lnTo>
                  <a:lnTo>
                    <a:pt x="391" y="342"/>
                  </a:lnTo>
                  <a:lnTo>
                    <a:pt x="393" y="344"/>
                  </a:lnTo>
                  <a:lnTo>
                    <a:pt x="395" y="344"/>
                  </a:lnTo>
                  <a:lnTo>
                    <a:pt x="397" y="346"/>
                  </a:lnTo>
                  <a:lnTo>
                    <a:pt x="398" y="349"/>
                  </a:lnTo>
                  <a:lnTo>
                    <a:pt x="400" y="351"/>
                  </a:lnTo>
                  <a:lnTo>
                    <a:pt x="400" y="356"/>
                  </a:lnTo>
                  <a:lnTo>
                    <a:pt x="400" y="361"/>
                  </a:lnTo>
                  <a:lnTo>
                    <a:pt x="397" y="372"/>
                  </a:lnTo>
                  <a:lnTo>
                    <a:pt x="395" y="388"/>
                  </a:lnTo>
                  <a:lnTo>
                    <a:pt x="393" y="400"/>
                  </a:lnTo>
                  <a:lnTo>
                    <a:pt x="388" y="402"/>
                  </a:lnTo>
                  <a:lnTo>
                    <a:pt x="384" y="403"/>
                  </a:lnTo>
                  <a:lnTo>
                    <a:pt x="381" y="407"/>
                  </a:lnTo>
                  <a:lnTo>
                    <a:pt x="377" y="407"/>
                  </a:lnTo>
                  <a:lnTo>
                    <a:pt x="377" y="405"/>
                  </a:lnTo>
                  <a:lnTo>
                    <a:pt x="376" y="405"/>
                  </a:lnTo>
                  <a:lnTo>
                    <a:pt x="376" y="405"/>
                  </a:lnTo>
                  <a:lnTo>
                    <a:pt x="374" y="403"/>
                  </a:lnTo>
                  <a:lnTo>
                    <a:pt x="370" y="400"/>
                  </a:lnTo>
                  <a:lnTo>
                    <a:pt x="369" y="396"/>
                  </a:lnTo>
                  <a:lnTo>
                    <a:pt x="369" y="391"/>
                  </a:lnTo>
                  <a:lnTo>
                    <a:pt x="369" y="388"/>
                  </a:lnTo>
                  <a:lnTo>
                    <a:pt x="365" y="384"/>
                  </a:lnTo>
                  <a:lnTo>
                    <a:pt x="358" y="379"/>
                  </a:lnTo>
                  <a:lnTo>
                    <a:pt x="349" y="377"/>
                  </a:lnTo>
                  <a:lnTo>
                    <a:pt x="341" y="379"/>
                  </a:lnTo>
                  <a:lnTo>
                    <a:pt x="332" y="377"/>
                  </a:lnTo>
                  <a:lnTo>
                    <a:pt x="323" y="372"/>
                  </a:lnTo>
                  <a:lnTo>
                    <a:pt x="316" y="361"/>
                  </a:lnTo>
                  <a:lnTo>
                    <a:pt x="320" y="361"/>
                  </a:lnTo>
                  <a:lnTo>
                    <a:pt x="322" y="358"/>
                  </a:lnTo>
                  <a:lnTo>
                    <a:pt x="323" y="356"/>
                  </a:lnTo>
                  <a:lnTo>
                    <a:pt x="323" y="355"/>
                  </a:lnTo>
                  <a:lnTo>
                    <a:pt x="325" y="355"/>
                  </a:lnTo>
                  <a:lnTo>
                    <a:pt x="327" y="355"/>
                  </a:lnTo>
                  <a:lnTo>
                    <a:pt x="330" y="355"/>
                  </a:lnTo>
                  <a:lnTo>
                    <a:pt x="336" y="353"/>
                  </a:lnTo>
                  <a:lnTo>
                    <a:pt x="346" y="356"/>
                  </a:lnTo>
                  <a:lnTo>
                    <a:pt x="358" y="355"/>
                  </a:lnTo>
                  <a:lnTo>
                    <a:pt x="372" y="353"/>
                  </a:lnTo>
                  <a:lnTo>
                    <a:pt x="384" y="353"/>
                  </a:lnTo>
                  <a:lnTo>
                    <a:pt x="384" y="342"/>
                  </a:lnTo>
                  <a:close/>
                  <a:moveTo>
                    <a:pt x="255" y="339"/>
                  </a:moveTo>
                  <a:lnTo>
                    <a:pt x="257" y="342"/>
                  </a:lnTo>
                  <a:lnTo>
                    <a:pt x="259" y="344"/>
                  </a:lnTo>
                  <a:lnTo>
                    <a:pt x="260" y="348"/>
                  </a:lnTo>
                  <a:lnTo>
                    <a:pt x="260" y="351"/>
                  </a:lnTo>
                  <a:lnTo>
                    <a:pt x="262" y="355"/>
                  </a:lnTo>
                  <a:lnTo>
                    <a:pt x="262" y="361"/>
                  </a:lnTo>
                  <a:lnTo>
                    <a:pt x="259" y="361"/>
                  </a:lnTo>
                  <a:lnTo>
                    <a:pt x="259" y="365"/>
                  </a:lnTo>
                  <a:lnTo>
                    <a:pt x="262" y="365"/>
                  </a:lnTo>
                  <a:lnTo>
                    <a:pt x="267" y="367"/>
                  </a:lnTo>
                  <a:lnTo>
                    <a:pt x="273" y="368"/>
                  </a:lnTo>
                  <a:lnTo>
                    <a:pt x="278" y="368"/>
                  </a:lnTo>
                  <a:lnTo>
                    <a:pt x="285" y="368"/>
                  </a:lnTo>
                  <a:lnTo>
                    <a:pt x="288" y="365"/>
                  </a:lnTo>
                  <a:lnTo>
                    <a:pt x="290" y="363"/>
                  </a:lnTo>
                  <a:lnTo>
                    <a:pt x="290" y="363"/>
                  </a:lnTo>
                  <a:lnTo>
                    <a:pt x="292" y="363"/>
                  </a:lnTo>
                  <a:lnTo>
                    <a:pt x="294" y="363"/>
                  </a:lnTo>
                  <a:lnTo>
                    <a:pt x="297" y="365"/>
                  </a:lnTo>
                  <a:lnTo>
                    <a:pt x="299" y="367"/>
                  </a:lnTo>
                  <a:lnTo>
                    <a:pt x="299" y="368"/>
                  </a:lnTo>
                  <a:lnTo>
                    <a:pt x="299" y="370"/>
                  </a:lnTo>
                  <a:lnTo>
                    <a:pt x="301" y="372"/>
                  </a:lnTo>
                  <a:lnTo>
                    <a:pt x="301" y="375"/>
                  </a:lnTo>
                  <a:lnTo>
                    <a:pt x="299" y="379"/>
                  </a:lnTo>
                  <a:lnTo>
                    <a:pt x="299" y="381"/>
                  </a:lnTo>
                  <a:lnTo>
                    <a:pt x="299" y="381"/>
                  </a:lnTo>
                  <a:lnTo>
                    <a:pt x="299" y="382"/>
                  </a:lnTo>
                  <a:lnTo>
                    <a:pt x="299" y="384"/>
                  </a:lnTo>
                  <a:lnTo>
                    <a:pt x="297" y="388"/>
                  </a:lnTo>
                  <a:lnTo>
                    <a:pt x="287" y="393"/>
                  </a:lnTo>
                  <a:lnTo>
                    <a:pt x="274" y="393"/>
                  </a:lnTo>
                  <a:lnTo>
                    <a:pt x="260" y="393"/>
                  </a:lnTo>
                  <a:lnTo>
                    <a:pt x="246" y="396"/>
                  </a:lnTo>
                  <a:lnTo>
                    <a:pt x="236" y="403"/>
                  </a:lnTo>
                  <a:lnTo>
                    <a:pt x="224" y="412"/>
                  </a:lnTo>
                  <a:lnTo>
                    <a:pt x="213" y="421"/>
                  </a:lnTo>
                  <a:lnTo>
                    <a:pt x="198" y="426"/>
                  </a:lnTo>
                  <a:lnTo>
                    <a:pt x="196" y="423"/>
                  </a:lnTo>
                  <a:lnTo>
                    <a:pt x="194" y="419"/>
                  </a:lnTo>
                  <a:lnTo>
                    <a:pt x="194" y="416"/>
                  </a:lnTo>
                  <a:lnTo>
                    <a:pt x="192" y="410"/>
                  </a:lnTo>
                  <a:lnTo>
                    <a:pt x="198" y="407"/>
                  </a:lnTo>
                  <a:lnTo>
                    <a:pt x="203" y="403"/>
                  </a:lnTo>
                  <a:lnTo>
                    <a:pt x="206" y="398"/>
                  </a:lnTo>
                  <a:lnTo>
                    <a:pt x="210" y="393"/>
                  </a:lnTo>
                  <a:lnTo>
                    <a:pt x="212" y="388"/>
                  </a:lnTo>
                  <a:lnTo>
                    <a:pt x="192" y="388"/>
                  </a:lnTo>
                  <a:lnTo>
                    <a:pt x="180" y="393"/>
                  </a:lnTo>
                  <a:lnTo>
                    <a:pt x="166" y="395"/>
                  </a:lnTo>
                  <a:lnTo>
                    <a:pt x="150" y="393"/>
                  </a:lnTo>
                  <a:lnTo>
                    <a:pt x="140" y="388"/>
                  </a:lnTo>
                  <a:lnTo>
                    <a:pt x="135" y="388"/>
                  </a:lnTo>
                  <a:lnTo>
                    <a:pt x="135" y="384"/>
                  </a:lnTo>
                  <a:lnTo>
                    <a:pt x="140" y="382"/>
                  </a:lnTo>
                  <a:lnTo>
                    <a:pt x="144" y="381"/>
                  </a:lnTo>
                  <a:lnTo>
                    <a:pt x="145" y="379"/>
                  </a:lnTo>
                  <a:lnTo>
                    <a:pt x="149" y="377"/>
                  </a:lnTo>
                  <a:lnTo>
                    <a:pt x="150" y="372"/>
                  </a:lnTo>
                  <a:lnTo>
                    <a:pt x="147" y="372"/>
                  </a:lnTo>
                  <a:lnTo>
                    <a:pt x="147" y="368"/>
                  </a:lnTo>
                  <a:lnTo>
                    <a:pt x="152" y="368"/>
                  </a:lnTo>
                  <a:lnTo>
                    <a:pt x="156" y="367"/>
                  </a:lnTo>
                  <a:lnTo>
                    <a:pt x="159" y="367"/>
                  </a:lnTo>
                  <a:lnTo>
                    <a:pt x="163" y="365"/>
                  </a:lnTo>
                  <a:lnTo>
                    <a:pt x="161" y="363"/>
                  </a:lnTo>
                  <a:lnTo>
                    <a:pt x="159" y="361"/>
                  </a:lnTo>
                  <a:lnTo>
                    <a:pt x="157" y="360"/>
                  </a:lnTo>
                  <a:lnTo>
                    <a:pt x="157" y="358"/>
                  </a:lnTo>
                  <a:lnTo>
                    <a:pt x="156" y="356"/>
                  </a:lnTo>
                  <a:lnTo>
                    <a:pt x="154" y="353"/>
                  </a:lnTo>
                  <a:lnTo>
                    <a:pt x="157" y="353"/>
                  </a:lnTo>
                  <a:lnTo>
                    <a:pt x="159" y="351"/>
                  </a:lnTo>
                  <a:lnTo>
                    <a:pt x="159" y="351"/>
                  </a:lnTo>
                  <a:lnTo>
                    <a:pt x="161" y="351"/>
                  </a:lnTo>
                  <a:lnTo>
                    <a:pt x="163" y="349"/>
                  </a:lnTo>
                  <a:lnTo>
                    <a:pt x="182" y="355"/>
                  </a:lnTo>
                  <a:lnTo>
                    <a:pt x="198" y="361"/>
                  </a:lnTo>
                  <a:lnTo>
                    <a:pt x="212" y="368"/>
                  </a:lnTo>
                  <a:lnTo>
                    <a:pt x="227" y="374"/>
                  </a:lnTo>
                  <a:lnTo>
                    <a:pt x="246" y="375"/>
                  </a:lnTo>
                  <a:lnTo>
                    <a:pt x="243" y="367"/>
                  </a:lnTo>
                  <a:lnTo>
                    <a:pt x="240" y="360"/>
                  </a:lnTo>
                  <a:lnTo>
                    <a:pt x="238" y="355"/>
                  </a:lnTo>
                  <a:lnTo>
                    <a:pt x="236" y="342"/>
                  </a:lnTo>
                  <a:lnTo>
                    <a:pt x="240" y="341"/>
                  </a:lnTo>
                  <a:lnTo>
                    <a:pt x="243" y="339"/>
                  </a:lnTo>
                  <a:lnTo>
                    <a:pt x="248" y="339"/>
                  </a:lnTo>
                  <a:lnTo>
                    <a:pt x="255" y="339"/>
                  </a:lnTo>
                  <a:close/>
                  <a:moveTo>
                    <a:pt x="742" y="318"/>
                  </a:moveTo>
                  <a:lnTo>
                    <a:pt x="754" y="323"/>
                  </a:lnTo>
                  <a:lnTo>
                    <a:pt x="754" y="327"/>
                  </a:lnTo>
                  <a:lnTo>
                    <a:pt x="749" y="327"/>
                  </a:lnTo>
                  <a:lnTo>
                    <a:pt x="746" y="327"/>
                  </a:lnTo>
                  <a:lnTo>
                    <a:pt x="744" y="327"/>
                  </a:lnTo>
                  <a:lnTo>
                    <a:pt x="742" y="325"/>
                  </a:lnTo>
                  <a:lnTo>
                    <a:pt x="742" y="325"/>
                  </a:lnTo>
                  <a:lnTo>
                    <a:pt x="742" y="323"/>
                  </a:lnTo>
                  <a:lnTo>
                    <a:pt x="742" y="318"/>
                  </a:lnTo>
                  <a:close/>
                  <a:moveTo>
                    <a:pt x="140" y="318"/>
                  </a:moveTo>
                  <a:lnTo>
                    <a:pt x="140" y="325"/>
                  </a:lnTo>
                  <a:lnTo>
                    <a:pt x="140" y="330"/>
                  </a:lnTo>
                  <a:lnTo>
                    <a:pt x="142" y="335"/>
                  </a:lnTo>
                  <a:lnTo>
                    <a:pt x="140" y="339"/>
                  </a:lnTo>
                  <a:lnTo>
                    <a:pt x="140" y="342"/>
                  </a:lnTo>
                  <a:lnTo>
                    <a:pt x="135" y="346"/>
                  </a:lnTo>
                  <a:lnTo>
                    <a:pt x="130" y="349"/>
                  </a:lnTo>
                  <a:lnTo>
                    <a:pt x="124" y="353"/>
                  </a:lnTo>
                  <a:lnTo>
                    <a:pt x="121" y="358"/>
                  </a:lnTo>
                  <a:lnTo>
                    <a:pt x="114" y="355"/>
                  </a:lnTo>
                  <a:lnTo>
                    <a:pt x="110" y="353"/>
                  </a:lnTo>
                  <a:lnTo>
                    <a:pt x="107" y="351"/>
                  </a:lnTo>
                  <a:lnTo>
                    <a:pt x="105" y="349"/>
                  </a:lnTo>
                  <a:lnTo>
                    <a:pt x="102" y="346"/>
                  </a:lnTo>
                  <a:lnTo>
                    <a:pt x="100" y="363"/>
                  </a:lnTo>
                  <a:lnTo>
                    <a:pt x="95" y="372"/>
                  </a:lnTo>
                  <a:lnTo>
                    <a:pt x="82" y="375"/>
                  </a:lnTo>
                  <a:lnTo>
                    <a:pt x="72" y="375"/>
                  </a:lnTo>
                  <a:lnTo>
                    <a:pt x="61" y="375"/>
                  </a:lnTo>
                  <a:lnTo>
                    <a:pt x="48" y="375"/>
                  </a:lnTo>
                  <a:lnTo>
                    <a:pt x="48" y="361"/>
                  </a:lnTo>
                  <a:lnTo>
                    <a:pt x="67" y="348"/>
                  </a:lnTo>
                  <a:lnTo>
                    <a:pt x="88" y="335"/>
                  </a:lnTo>
                  <a:lnTo>
                    <a:pt x="112" y="325"/>
                  </a:lnTo>
                  <a:lnTo>
                    <a:pt x="140" y="318"/>
                  </a:lnTo>
                  <a:close/>
                  <a:moveTo>
                    <a:pt x="458" y="311"/>
                  </a:moveTo>
                  <a:lnTo>
                    <a:pt x="461" y="321"/>
                  </a:lnTo>
                  <a:lnTo>
                    <a:pt x="468" y="325"/>
                  </a:lnTo>
                  <a:lnTo>
                    <a:pt x="479" y="325"/>
                  </a:lnTo>
                  <a:lnTo>
                    <a:pt x="496" y="323"/>
                  </a:lnTo>
                  <a:lnTo>
                    <a:pt x="496" y="327"/>
                  </a:lnTo>
                  <a:lnTo>
                    <a:pt x="498" y="332"/>
                  </a:lnTo>
                  <a:lnTo>
                    <a:pt x="500" y="337"/>
                  </a:lnTo>
                  <a:lnTo>
                    <a:pt x="500" y="341"/>
                  </a:lnTo>
                  <a:lnTo>
                    <a:pt x="500" y="346"/>
                  </a:lnTo>
                  <a:lnTo>
                    <a:pt x="500" y="349"/>
                  </a:lnTo>
                  <a:lnTo>
                    <a:pt x="519" y="360"/>
                  </a:lnTo>
                  <a:lnTo>
                    <a:pt x="541" y="365"/>
                  </a:lnTo>
                  <a:lnTo>
                    <a:pt x="566" y="365"/>
                  </a:lnTo>
                  <a:lnTo>
                    <a:pt x="590" y="365"/>
                  </a:lnTo>
                  <a:lnTo>
                    <a:pt x="617" y="363"/>
                  </a:lnTo>
                  <a:lnTo>
                    <a:pt x="639" y="365"/>
                  </a:lnTo>
                  <a:lnTo>
                    <a:pt x="639" y="370"/>
                  </a:lnTo>
                  <a:lnTo>
                    <a:pt x="641" y="375"/>
                  </a:lnTo>
                  <a:lnTo>
                    <a:pt x="643" y="379"/>
                  </a:lnTo>
                  <a:lnTo>
                    <a:pt x="643" y="381"/>
                  </a:lnTo>
                  <a:lnTo>
                    <a:pt x="643" y="384"/>
                  </a:lnTo>
                  <a:lnTo>
                    <a:pt x="643" y="388"/>
                  </a:lnTo>
                  <a:lnTo>
                    <a:pt x="639" y="400"/>
                  </a:lnTo>
                  <a:lnTo>
                    <a:pt x="629" y="400"/>
                  </a:lnTo>
                  <a:lnTo>
                    <a:pt x="617" y="398"/>
                  </a:lnTo>
                  <a:lnTo>
                    <a:pt x="608" y="396"/>
                  </a:lnTo>
                  <a:lnTo>
                    <a:pt x="604" y="396"/>
                  </a:lnTo>
                  <a:lnTo>
                    <a:pt x="601" y="398"/>
                  </a:lnTo>
                  <a:lnTo>
                    <a:pt x="599" y="402"/>
                  </a:lnTo>
                  <a:lnTo>
                    <a:pt x="597" y="403"/>
                  </a:lnTo>
                  <a:lnTo>
                    <a:pt x="594" y="403"/>
                  </a:lnTo>
                  <a:lnTo>
                    <a:pt x="592" y="405"/>
                  </a:lnTo>
                  <a:lnTo>
                    <a:pt x="587" y="407"/>
                  </a:lnTo>
                  <a:lnTo>
                    <a:pt x="582" y="407"/>
                  </a:lnTo>
                  <a:lnTo>
                    <a:pt x="576" y="409"/>
                  </a:lnTo>
                  <a:lnTo>
                    <a:pt x="573" y="410"/>
                  </a:lnTo>
                  <a:lnTo>
                    <a:pt x="568" y="410"/>
                  </a:lnTo>
                  <a:lnTo>
                    <a:pt x="562" y="410"/>
                  </a:lnTo>
                  <a:lnTo>
                    <a:pt x="559" y="405"/>
                  </a:lnTo>
                  <a:lnTo>
                    <a:pt x="557" y="400"/>
                  </a:lnTo>
                  <a:lnTo>
                    <a:pt x="554" y="396"/>
                  </a:lnTo>
                  <a:lnTo>
                    <a:pt x="554" y="400"/>
                  </a:lnTo>
                  <a:lnTo>
                    <a:pt x="550" y="403"/>
                  </a:lnTo>
                  <a:lnTo>
                    <a:pt x="548" y="407"/>
                  </a:lnTo>
                  <a:lnTo>
                    <a:pt x="547" y="410"/>
                  </a:lnTo>
                  <a:lnTo>
                    <a:pt x="538" y="410"/>
                  </a:lnTo>
                  <a:lnTo>
                    <a:pt x="534" y="405"/>
                  </a:lnTo>
                  <a:lnTo>
                    <a:pt x="531" y="398"/>
                  </a:lnTo>
                  <a:lnTo>
                    <a:pt x="528" y="391"/>
                  </a:lnTo>
                  <a:lnTo>
                    <a:pt x="526" y="396"/>
                  </a:lnTo>
                  <a:lnTo>
                    <a:pt x="524" y="400"/>
                  </a:lnTo>
                  <a:lnTo>
                    <a:pt x="522" y="402"/>
                  </a:lnTo>
                  <a:lnTo>
                    <a:pt x="522" y="402"/>
                  </a:lnTo>
                  <a:lnTo>
                    <a:pt x="519" y="402"/>
                  </a:lnTo>
                  <a:lnTo>
                    <a:pt x="515" y="400"/>
                  </a:lnTo>
                  <a:lnTo>
                    <a:pt x="512" y="398"/>
                  </a:lnTo>
                  <a:lnTo>
                    <a:pt x="510" y="396"/>
                  </a:lnTo>
                  <a:lnTo>
                    <a:pt x="510" y="395"/>
                  </a:lnTo>
                  <a:lnTo>
                    <a:pt x="510" y="393"/>
                  </a:lnTo>
                  <a:lnTo>
                    <a:pt x="510" y="391"/>
                  </a:lnTo>
                  <a:lnTo>
                    <a:pt x="510" y="389"/>
                  </a:lnTo>
                  <a:lnTo>
                    <a:pt x="508" y="388"/>
                  </a:lnTo>
                  <a:lnTo>
                    <a:pt x="507" y="388"/>
                  </a:lnTo>
                  <a:lnTo>
                    <a:pt x="505" y="389"/>
                  </a:lnTo>
                  <a:lnTo>
                    <a:pt x="501" y="389"/>
                  </a:lnTo>
                  <a:lnTo>
                    <a:pt x="496" y="391"/>
                  </a:lnTo>
                  <a:lnTo>
                    <a:pt x="493" y="391"/>
                  </a:lnTo>
                  <a:lnTo>
                    <a:pt x="487" y="393"/>
                  </a:lnTo>
                  <a:lnTo>
                    <a:pt x="486" y="391"/>
                  </a:lnTo>
                  <a:lnTo>
                    <a:pt x="484" y="391"/>
                  </a:lnTo>
                  <a:lnTo>
                    <a:pt x="480" y="389"/>
                  </a:lnTo>
                  <a:lnTo>
                    <a:pt x="479" y="388"/>
                  </a:lnTo>
                  <a:lnTo>
                    <a:pt x="475" y="386"/>
                  </a:lnTo>
                  <a:lnTo>
                    <a:pt x="473" y="384"/>
                  </a:lnTo>
                  <a:lnTo>
                    <a:pt x="475" y="374"/>
                  </a:lnTo>
                  <a:lnTo>
                    <a:pt x="473" y="367"/>
                  </a:lnTo>
                  <a:lnTo>
                    <a:pt x="470" y="361"/>
                  </a:lnTo>
                  <a:lnTo>
                    <a:pt x="466" y="353"/>
                  </a:lnTo>
                  <a:lnTo>
                    <a:pt x="466" y="342"/>
                  </a:lnTo>
                  <a:lnTo>
                    <a:pt x="449" y="341"/>
                  </a:lnTo>
                  <a:lnTo>
                    <a:pt x="433" y="335"/>
                  </a:lnTo>
                  <a:lnTo>
                    <a:pt x="419" y="330"/>
                  </a:lnTo>
                  <a:lnTo>
                    <a:pt x="418" y="328"/>
                  </a:lnTo>
                  <a:lnTo>
                    <a:pt x="418" y="327"/>
                  </a:lnTo>
                  <a:lnTo>
                    <a:pt x="418" y="325"/>
                  </a:lnTo>
                  <a:lnTo>
                    <a:pt x="416" y="323"/>
                  </a:lnTo>
                  <a:lnTo>
                    <a:pt x="416" y="318"/>
                  </a:lnTo>
                  <a:lnTo>
                    <a:pt x="423" y="316"/>
                  </a:lnTo>
                  <a:lnTo>
                    <a:pt x="432" y="316"/>
                  </a:lnTo>
                  <a:lnTo>
                    <a:pt x="442" y="314"/>
                  </a:lnTo>
                  <a:lnTo>
                    <a:pt x="445" y="313"/>
                  </a:lnTo>
                  <a:lnTo>
                    <a:pt x="449" y="313"/>
                  </a:lnTo>
                  <a:lnTo>
                    <a:pt x="452" y="311"/>
                  </a:lnTo>
                  <a:lnTo>
                    <a:pt x="458" y="311"/>
                  </a:lnTo>
                  <a:close/>
                  <a:moveTo>
                    <a:pt x="377" y="311"/>
                  </a:moveTo>
                  <a:lnTo>
                    <a:pt x="409" y="311"/>
                  </a:lnTo>
                  <a:lnTo>
                    <a:pt x="409" y="314"/>
                  </a:lnTo>
                  <a:lnTo>
                    <a:pt x="411" y="318"/>
                  </a:lnTo>
                  <a:lnTo>
                    <a:pt x="411" y="321"/>
                  </a:lnTo>
                  <a:lnTo>
                    <a:pt x="412" y="327"/>
                  </a:lnTo>
                  <a:lnTo>
                    <a:pt x="404" y="327"/>
                  </a:lnTo>
                  <a:lnTo>
                    <a:pt x="400" y="327"/>
                  </a:lnTo>
                  <a:lnTo>
                    <a:pt x="397" y="327"/>
                  </a:lnTo>
                  <a:lnTo>
                    <a:pt x="390" y="325"/>
                  </a:lnTo>
                  <a:lnTo>
                    <a:pt x="384" y="325"/>
                  </a:lnTo>
                  <a:lnTo>
                    <a:pt x="377" y="323"/>
                  </a:lnTo>
                  <a:lnTo>
                    <a:pt x="377" y="311"/>
                  </a:lnTo>
                  <a:close/>
                  <a:moveTo>
                    <a:pt x="301" y="307"/>
                  </a:moveTo>
                  <a:lnTo>
                    <a:pt x="308" y="311"/>
                  </a:lnTo>
                  <a:lnTo>
                    <a:pt x="315" y="314"/>
                  </a:lnTo>
                  <a:lnTo>
                    <a:pt x="318" y="320"/>
                  </a:lnTo>
                  <a:lnTo>
                    <a:pt x="322" y="327"/>
                  </a:lnTo>
                  <a:lnTo>
                    <a:pt x="323" y="334"/>
                  </a:lnTo>
                  <a:lnTo>
                    <a:pt x="313" y="334"/>
                  </a:lnTo>
                  <a:lnTo>
                    <a:pt x="313" y="330"/>
                  </a:lnTo>
                  <a:lnTo>
                    <a:pt x="308" y="327"/>
                  </a:lnTo>
                  <a:lnTo>
                    <a:pt x="306" y="323"/>
                  </a:lnTo>
                  <a:lnTo>
                    <a:pt x="304" y="320"/>
                  </a:lnTo>
                  <a:lnTo>
                    <a:pt x="302" y="314"/>
                  </a:lnTo>
                  <a:lnTo>
                    <a:pt x="301" y="307"/>
                  </a:lnTo>
                  <a:close/>
                  <a:moveTo>
                    <a:pt x="489" y="299"/>
                  </a:moveTo>
                  <a:lnTo>
                    <a:pt x="505" y="299"/>
                  </a:lnTo>
                  <a:lnTo>
                    <a:pt x="505" y="307"/>
                  </a:lnTo>
                  <a:lnTo>
                    <a:pt x="489" y="307"/>
                  </a:lnTo>
                  <a:lnTo>
                    <a:pt x="489" y="299"/>
                  </a:lnTo>
                  <a:close/>
                  <a:moveTo>
                    <a:pt x="192" y="299"/>
                  </a:moveTo>
                  <a:lnTo>
                    <a:pt x="201" y="300"/>
                  </a:lnTo>
                  <a:lnTo>
                    <a:pt x="208" y="300"/>
                  </a:lnTo>
                  <a:lnTo>
                    <a:pt x="215" y="302"/>
                  </a:lnTo>
                  <a:lnTo>
                    <a:pt x="220" y="304"/>
                  </a:lnTo>
                  <a:lnTo>
                    <a:pt x="217" y="309"/>
                  </a:lnTo>
                  <a:lnTo>
                    <a:pt x="213" y="314"/>
                  </a:lnTo>
                  <a:lnTo>
                    <a:pt x="210" y="318"/>
                  </a:lnTo>
                  <a:lnTo>
                    <a:pt x="205" y="323"/>
                  </a:lnTo>
                  <a:lnTo>
                    <a:pt x="199" y="327"/>
                  </a:lnTo>
                  <a:lnTo>
                    <a:pt x="194" y="328"/>
                  </a:lnTo>
                  <a:lnTo>
                    <a:pt x="191" y="328"/>
                  </a:lnTo>
                  <a:lnTo>
                    <a:pt x="185" y="327"/>
                  </a:lnTo>
                  <a:lnTo>
                    <a:pt x="182" y="323"/>
                  </a:lnTo>
                  <a:lnTo>
                    <a:pt x="180" y="320"/>
                  </a:lnTo>
                  <a:lnTo>
                    <a:pt x="178" y="316"/>
                  </a:lnTo>
                  <a:lnTo>
                    <a:pt x="178" y="311"/>
                  </a:lnTo>
                  <a:lnTo>
                    <a:pt x="185" y="306"/>
                  </a:lnTo>
                  <a:lnTo>
                    <a:pt x="192" y="299"/>
                  </a:lnTo>
                  <a:close/>
                  <a:moveTo>
                    <a:pt x="435" y="292"/>
                  </a:moveTo>
                  <a:lnTo>
                    <a:pt x="440" y="292"/>
                  </a:lnTo>
                  <a:lnTo>
                    <a:pt x="444" y="292"/>
                  </a:lnTo>
                  <a:lnTo>
                    <a:pt x="447" y="292"/>
                  </a:lnTo>
                  <a:lnTo>
                    <a:pt x="449" y="292"/>
                  </a:lnTo>
                  <a:lnTo>
                    <a:pt x="452" y="292"/>
                  </a:lnTo>
                  <a:lnTo>
                    <a:pt x="456" y="292"/>
                  </a:lnTo>
                  <a:lnTo>
                    <a:pt x="461" y="292"/>
                  </a:lnTo>
                  <a:lnTo>
                    <a:pt x="461" y="299"/>
                  </a:lnTo>
                  <a:lnTo>
                    <a:pt x="438" y="304"/>
                  </a:lnTo>
                  <a:lnTo>
                    <a:pt x="435" y="292"/>
                  </a:lnTo>
                  <a:close/>
                  <a:moveTo>
                    <a:pt x="220" y="281"/>
                  </a:moveTo>
                  <a:lnTo>
                    <a:pt x="227" y="283"/>
                  </a:lnTo>
                  <a:lnTo>
                    <a:pt x="234" y="285"/>
                  </a:lnTo>
                  <a:lnTo>
                    <a:pt x="240" y="288"/>
                  </a:lnTo>
                  <a:lnTo>
                    <a:pt x="236" y="288"/>
                  </a:lnTo>
                  <a:lnTo>
                    <a:pt x="227" y="292"/>
                  </a:lnTo>
                  <a:lnTo>
                    <a:pt x="217" y="292"/>
                  </a:lnTo>
                  <a:lnTo>
                    <a:pt x="205" y="292"/>
                  </a:lnTo>
                  <a:lnTo>
                    <a:pt x="205" y="288"/>
                  </a:lnTo>
                  <a:lnTo>
                    <a:pt x="208" y="288"/>
                  </a:lnTo>
                  <a:lnTo>
                    <a:pt x="212" y="285"/>
                  </a:lnTo>
                  <a:lnTo>
                    <a:pt x="217" y="283"/>
                  </a:lnTo>
                  <a:lnTo>
                    <a:pt x="220" y="281"/>
                  </a:lnTo>
                  <a:close/>
                  <a:moveTo>
                    <a:pt x="400" y="253"/>
                  </a:moveTo>
                  <a:lnTo>
                    <a:pt x="416" y="253"/>
                  </a:lnTo>
                  <a:lnTo>
                    <a:pt x="421" y="260"/>
                  </a:lnTo>
                  <a:lnTo>
                    <a:pt x="428" y="267"/>
                  </a:lnTo>
                  <a:lnTo>
                    <a:pt x="435" y="272"/>
                  </a:lnTo>
                  <a:lnTo>
                    <a:pt x="432" y="276"/>
                  </a:lnTo>
                  <a:lnTo>
                    <a:pt x="430" y="278"/>
                  </a:lnTo>
                  <a:lnTo>
                    <a:pt x="428" y="279"/>
                  </a:lnTo>
                  <a:lnTo>
                    <a:pt x="426" y="283"/>
                  </a:lnTo>
                  <a:lnTo>
                    <a:pt x="425" y="286"/>
                  </a:lnTo>
                  <a:lnTo>
                    <a:pt x="423" y="292"/>
                  </a:lnTo>
                  <a:lnTo>
                    <a:pt x="418" y="292"/>
                  </a:lnTo>
                  <a:lnTo>
                    <a:pt x="411" y="292"/>
                  </a:lnTo>
                  <a:lnTo>
                    <a:pt x="407" y="290"/>
                  </a:lnTo>
                  <a:lnTo>
                    <a:pt x="402" y="290"/>
                  </a:lnTo>
                  <a:lnTo>
                    <a:pt x="397" y="288"/>
                  </a:lnTo>
                  <a:lnTo>
                    <a:pt x="397" y="281"/>
                  </a:lnTo>
                  <a:lnTo>
                    <a:pt x="398" y="276"/>
                  </a:lnTo>
                  <a:lnTo>
                    <a:pt x="400" y="269"/>
                  </a:lnTo>
                  <a:lnTo>
                    <a:pt x="400" y="262"/>
                  </a:lnTo>
                  <a:lnTo>
                    <a:pt x="400" y="253"/>
                  </a:lnTo>
                  <a:close/>
                  <a:moveTo>
                    <a:pt x="323" y="224"/>
                  </a:moveTo>
                  <a:lnTo>
                    <a:pt x="341" y="229"/>
                  </a:lnTo>
                  <a:lnTo>
                    <a:pt x="353" y="238"/>
                  </a:lnTo>
                  <a:lnTo>
                    <a:pt x="363" y="246"/>
                  </a:lnTo>
                  <a:lnTo>
                    <a:pt x="374" y="257"/>
                  </a:lnTo>
                  <a:lnTo>
                    <a:pt x="384" y="265"/>
                  </a:lnTo>
                  <a:lnTo>
                    <a:pt x="384" y="262"/>
                  </a:lnTo>
                  <a:lnTo>
                    <a:pt x="390" y="262"/>
                  </a:lnTo>
                  <a:lnTo>
                    <a:pt x="390" y="265"/>
                  </a:lnTo>
                  <a:lnTo>
                    <a:pt x="391" y="269"/>
                  </a:lnTo>
                  <a:lnTo>
                    <a:pt x="395" y="274"/>
                  </a:lnTo>
                  <a:lnTo>
                    <a:pt x="397" y="281"/>
                  </a:lnTo>
                  <a:lnTo>
                    <a:pt x="390" y="281"/>
                  </a:lnTo>
                  <a:lnTo>
                    <a:pt x="386" y="281"/>
                  </a:lnTo>
                  <a:lnTo>
                    <a:pt x="386" y="283"/>
                  </a:lnTo>
                  <a:lnTo>
                    <a:pt x="384" y="283"/>
                  </a:lnTo>
                  <a:lnTo>
                    <a:pt x="381" y="283"/>
                  </a:lnTo>
                  <a:lnTo>
                    <a:pt x="377" y="285"/>
                  </a:lnTo>
                  <a:lnTo>
                    <a:pt x="363" y="274"/>
                  </a:lnTo>
                  <a:lnTo>
                    <a:pt x="349" y="269"/>
                  </a:lnTo>
                  <a:lnTo>
                    <a:pt x="332" y="265"/>
                  </a:lnTo>
                  <a:lnTo>
                    <a:pt x="316" y="257"/>
                  </a:lnTo>
                  <a:lnTo>
                    <a:pt x="322" y="252"/>
                  </a:lnTo>
                  <a:lnTo>
                    <a:pt x="323" y="246"/>
                  </a:lnTo>
                  <a:lnTo>
                    <a:pt x="322" y="241"/>
                  </a:lnTo>
                  <a:lnTo>
                    <a:pt x="322" y="234"/>
                  </a:lnTo>
                  <a:lnTo>
                    <a:pt x="323" y="224"/>
                  </a:lnTo>
                  <a:close/>
                  <a:moveTo>
                    <a:pt x="1538" y="217"/>
                  </a:moveTo>
                  <a:lnTo>
                    <a:pt x="1542" y="217"/>
                  </a:lnTo>
                  <a:lnTo>
                    <a:pt x="1545" y="218"/>
                  </a:lnTo>
                  <a:lnTo>
                    <a:pt x="1547" y="220"/>
                  </a:lnTo>
                  <a:lnTo>
                    <a:pt x="1549" y="222"/>
                  </a:lnTo>
                  <a:lnTo>
                    <a:pt x="1550" y="224"/>
                  </a:lnTo>
                  <a:lnTo>
                    <a:pt x="1550" y="225"/>
                  </a:lnTo>
                  <a:lnTo>
                    <a:pt x="1550" y="227"/>
                  </a:lnTo>
                  <a:lnTo>
                    <a:pt x="1552" y="231"/>
                  </a:lnTo>
                  <a:lnTo>
                    <a:pt x="1545" y="231"/>
                  </a:lnTo>
                  <a:lnTo>
                    <a:pt x="1542" y="232"/>
                  </a:lnTo>
                  <a:lnTo>
                    <a:pt x="1538" y="232"/>
                  </a:lnTo>
                  <a:lnTo>
                    <a:pt x="1535" y="234"/>
                  </a:lnTo>
                  <a:lnTo>
                    <a:pt x="1529" y="234"/>
                  </a:lnTo>
                  <a:lnTo>
                    <a:pt x="1529" y="231"/>
                  </a:lnTo>
                  <a:lnTo>
                    <a:pt x="1526" y="231"/>
                  </a:lnTo>
                  <a:lnTo>
                    <a:pt x="1526" y="218"/>
                  </a:lnTo>
                  <a:lnTo>
                    <a:pt x="1531" y="218"/>
                  </a:lnTo>
                  <a:lnTo>
                    <a:pt x="1536" y="217"/>
                  </a:lnTo>
                  <a:lnTo>
                    <a:pt x="1538" y="217"/>
                  </a:lnTo>
                  <a:close/>
                  <a:moveTo>
                    <a:pt x="377" y="208"/>
                  </a:moveTo>
                  <a:lnTo>
                    <a:pt x="393" y="208"/>
                  </a:lnTo>
                  <a:lnTo>
                    <a:pt x="393" y="211"/>
                  </a:lnTo>
                  <a:lnTo>
                    <a:pt x="390" y="211"/>
                  </a:lnTo>
                  <a:lnTo>
                    <a:pt x="386" y="211"/>
                  </a:lnTo>
                  <a:lnTo>
                    <a:pt x="384" y="213"/>
                  </a:lnTo>
                  <a:lnTo>
                    <a:pt x="383" y="213"/>
                  </a:lnTo>
                  <a:lnTo>
                    <a:pt x="383" y="213"/>
                  </a:lnTo>
                  <a:lnTo>
                    <a:pt x="381" y="213"/>
                  </a:lnTo>
                  <a:lnTo>
                    <a:pt x="379" y="211"/>
                  </a:lnTo>
                  <a:lnTo>
                    <a:pt x="377" y="208"/>
                  </a:lnTo>
                  <a:close/>
                  <a:moveTo>
                    <a:pt x="458" y="131"/>
                  </a:moveTo>
                  <a:lnTo>
                    <a:pt x="477" y="152"/>
                  </a:lnTo>
                  <a:lnTo>
                    <a:pt x="501" y="168"/>
                  </a:lnTo>
                  <a:lnTo>
                    <a:pt x="531" y="180"/>
                  </a:lnTo>
                  <a:lnTo>
                    <a:pt x="533" y="197"/>
                  </a:lnTo>
                  <a:lnTo>
                    <a:pt x="538" y="210"/>
                  </a:lnTo>
                  <a:lnTo>
                    <a:pt x="543" y="217"/>
                  </a:lnTo>
                  <a:lnTo>
                    <a:pt x="550" y="224"/>
                  </a:lnTo>
                  <a:lnTo>
                    <a:pt x="557" y="234"/>
                  </a:lnTo>
                  <a:lnTo>
                    <a:pt x="545" y="236"/>
                  </a:lnTo>
                  <a:lnTo>
                    <a:pt x="533" y="238"/>
                  </a:lnTo>
                  <a:lnTo>
                    <a:pt x="522" y="243"/>
                  </a:lnTo>
                  <a:lnTo>
                    <a:pt x="515" y="250"/>
                  </a:lnTo>
                  <a:lnTo>
                    <a:pt x="514" y="253"/>
                  </a:lnTo>
                  <a:lnTo>
                    <a:pt x="512" y="257"/>
                  </a:lnTo>
                  <a:lnTo>
                    <a:pt x="510" y="260"/>
                  </a:lnTo>
                  <a:lnTo>
                    <a:pt x="508" y="262"/>
                  </a:lnTo>
                  <a:lnTo>
                    <a:pt x="505" y="265"/>
                  </a:lnTo>
                  <a:lnTo>
                    <a:pt x="494" y="267"/>
                  </a:lnTo>
                  <a:lnTo>
                    <a:pt x="479" y="269"/>
                  </a:lnTo>
                  <a:lnTo>
                    <a:pt x="461" y="267"/>
                  </a:lnTo>
                  <a:lnTo>
                    <a:pt x="447" y="265"/>
                  </a:lnTo>
                  <a:lnTo>
                    <a:pt x="444" y="255"/>
                  </a:lnTo>
                  <a:lnTo>
                    <a:pt x="442" y="248"/>
                  </a:lnTo>
                  <a:lnTo>
                    <a:pt x="440" y="243"/>
                  </a:lnTo>
                  <a:lnTo>
                    <a:pt x="435" y="234"/>
                  </a:lnTo>
                  <a:lnTo>
                    <a:pt x="458" y="227"/>
                  </a:lnTo>
                  <a:lnTo>
                    <a:pt x="458" y="224"/>
                  </a:lnTo>
                  <a:lnTo>
                    <a:pt x="440" y="222"/>
                  </a:lnTo>
                  <a:lnTo>
                    <a:pt x="428" y="218"/>
                  </a:lnTo>
                  <a:lnTo>
                    <a:pt x="419" y="211"/>
                  </a:lnTo>
                  <a:lnTo>
                    <a:pt x="418" y="206"/>
                  </a:lnTo>
                  <a:lnTo>
                    <a:pt x="414" y="201"/>
                  </a:lnTo>
                  <a:lnTo>
                    <a:pt x="412" y="196"/>
                  </a:lnTo>
                  <a:lnTo>
                    <a:pt x="412" y="190"/>
                  </a:lnTo>
                  <a:lnTo>
                    <a:pt x="412" y="187"/>
                  </a:lnTo>
                  <a:lnTo>
                    <a:pt x="412" y="183"/>
                  </a:lnTo>
                  <a:lnTo>
                    <a:pt x="414" y="183"/>
                  </a:lnTo>
                  <a:lnTo>
                    <a:pt x="416" y="182"/>
                  </a:lnTo>
                  <a:lnTo>
                    <a:pt x="418" y="182"/>
                  </a:lnTo>
                  <a:lnTo>
                    <a:pt x="419" y="182"/>
                  </a:lnTo>
                  <a:lnTo>
                    <a:pt x="423" y="180"/>
                  </a:lnTo>
                  <a:lnTo>
                    <a:pt x="425" y="175"/>
                  </a:lnTo>
                  <a:lnTo>
                    <a:pt x="425" y="169"/>
                  </a:lnTo>
                  <a:lnTo>
                    <a:pt x="425" y="166"/>
                  </a:lnTo>
                  <a:lnTo>
                    <a:pt x="426" y="164"/>
                  </a:lnTo>
                  <a:lnTo>
                    <a:pt x="428" y="161"/>
                  </a:lnTo>
                  <a:lnTo>
                    <a:pt x="430" y="161"/>
                  </a:lnTo>
                  <a:lnTo>
                    <a:pt x="432" y="159"/>
                  </a:lnTo>
                  <a:lnTo>
                    <a:pt x="433" y="159"/>
                  </a:lnTo>
                  <a:lnTo>
                    <a:pt x="435" y="159"/>
                  </a:lnTo>
                  <a:lnTo>
                    <a:pt x="438" y="157"/>
                  </a:lnTo>
                  <a:lnTo>
                    <a:pt x="440" y="150"/>
                  </a:lnTo>
                  <a:lnTo>
                    <a:pt x="442" y="145"/>
                  </a:lnTo>
                  <a:lnTo>
                    <a:pt x="444" y="140"/>
                  </a:lnTo>
                  <a:lnTo>
                    <a:pt x="447" y="135"/>
                  </a:lnTo>
                  <a:lnTo>
                    <a:pt x="449" y="133"/>
                  </a:lnTo>
                  <a:lnTo>
                    <a:pt x="451" y="133"/>
                  </a:lnTo>
                  <a:lnTo>
                    <a:pt x="452" y="131"/>
                  </a:lnTo>
                  <a:lnTo>
                    <a:pt x="454" y="131"/>
                  </a:lnTo>
                  <a:lnTo>
                    <a:pt x="458" y="131"/>
                  </a:lnTo>
                  <a:close/>
                  <a:moveTo>
                    <a:pt x="1488" y="112"/>
                  </a:moveTo>
                  <a:lnTo>
                    <a:pt x="1493" y="114"/>
                  </a:lnTo>
                  <a:lnTo>
                    <a:pt x="1498" y="115"/>
                  </a:lnTo>
                  <a:lnTo>
                    <a:pt x="1501" y="117"/>
                  </a:lnTo>
                  <a:lnTo>
                    <a:pt x="1507" y="119"/>
                  </a:lnTo>
                  <a:lnTo>
                    <a:pt x="1507" y="124"/>
                  </a:lnTo>
                  <a:lnTo>
                    <a:pt x="1508" y="128"/>
                  </a:lnTo>
                  <a:lnTo>
                    <a:pt x="1508" y="131"/>
                  </a:lnTo>
                  <a:lnTo>
                    <a:pt x="1510" y="135"/>
                  </a:lnTo>
                  <a:lnTo>
                    <a:pt x="1498" y="135"/>
                  </a:lnTo>
                  <a:lnTo>
                    <a:pt x="1496" y="131"/>
                  </a:lnTo>
                  <a:lnTo>
                    <a:pt x="1494" y="128"/>
                  </a:lnTo>
                  <a:lnTo>
                    <a:pt x="1491" y="124"/>
                  </a:lnTo>
                  <a:lnTo>
                    <a:pt x="1489" y="122"/>
                  </a:lnTo>
                  <a:lnTo>
                    <a:pt x="1489" y="117"/>
                  </a:lnTo>
                  <a:lnTo>
                    <a:pt x="1488" y="112"/>
                  </a:lnTo>
                  <a:close/>
                  <a:moveTo>
                    <a:pt x="1081" y="80"/>
                  </a:moveTo>
                  <a:lnTo>
                    <a:pt x="1095" y="80"/>
                  </a:lnTo>
                  <a:lnTo>
                    <a:pt x="1098" y="89"/>
                  </a:lnTo>
                  <a:lnTo>
                    <a:pt x="1102" y="94"/>
                  </a:lnTo>
                  <a:lnTo>
                    <a:pt x="1105" y="101"/>
                  </a:lnTo>
                  <a:lnTo>
                    <a:pt x="1107" y="112"/>
                  </a:lnTo>
                  <a:lnTo>
                    <a:pt x="1104" y="112"/>
                  </a:lnTo>
                  <a:lnTo>
                    <a:pt x="1093" y="105"/>
                  </a:lnTo>
                  <a:lnTo>
                    <a:pt x="1086" y="98"/>
                  </a:lnTo>
                  <a:lnTo>
                    <a:pt x="1081" y="91"/>
                  </a:lnTo>
                  <a:lnTo>
                    <a:pt x="1081" y="80"/>
                  </a:lnTo>
                  <a:close/>
                  <a:moveTo>
                    <a:pt x="737" y="26"/>
                  </a:moveTo>
                  <a:lnTo>
                    <a:pt x="749" y="26"/>
                  </a:lnTo>
                  <a:lnTo>
                    <a:pt x="754" y="30"/>
                  </a:lnTo>
                  <a:lnTo>
                    <a:pt x="758" y="33"/>
                  </a:lnTo>
                  <a:lnTo>
                    <a:pt x="760" y="37"/>
                  </a:lnTo>
                  <a:lnTo>
                    <a:pt x="763" y="42"/>
                  </a:lnTo>
                  <a:lnTo>
                    <a:pt x="765" y="46"/>
                  </a:lnTo>
                  <a:lnTo>
                    <a:pt x="774" y="37"/>
                  </a:lnTo>
                  <a:lnTo>
                    <a:pt x="784" y="33"/>
                  </a:lnTo>
                  <a:lnTo>
                    <a:pt x="800" y="35"/>
                  </a:lnTo>
                  <a:lnTo>
                    <a:pt x="800" y="49"/>
                  </a:lnTo>
                  <a:lnTo>
                    <a:pt x="822" y="51"/>
                  </a:lnTo>
                  <a:lnTo>
                    <a:pt x="842" y="54"/>
                  </a:lnTo>
                  <a:lnTo>
                    <a:pt x="859" y="58"/>
                  </a:lnTo>
                  <a:lnTo>
                    <a:pt x="878" y="60"/>
                  </a:lnTo>
                  <a:lnTo>
                    <a:pt x="899" y="58"/>
                  </a:lnTo>
                  <a:lnTo>
                    <a:pt x="899" y="70"/>
                  </a:lnTo>
                  <a:lnTo>
                    <a:pt x="903" y="70"/>
                  </a:lnTo>
                  <a:lnTo>
                    <a:pt x="906" y="70"/>
                  </a:lnTo>
                  <a:lnTo>
                    <a:pt x="908" y="70"/>
                  </a:lnTo>
                  <a:lnTo>
                    <a:pt x="910" y="72"/>
                  </a:lnTo>
                  <a:lnTo>
                    <a:pt x="912" y="73"/>
                  </a:lnTo>
                  <a:lnTo>
                    <a:pt x="908" y="73"/>
                  </a:lnTo>
                  <a:lnTo>
                    <a:pt x="892" y="84"/>
                  </a:lnTo>
                  <a:lnTo>
                    <a:pt x="873" y="96"/>
                  </a:lnTo>
                  <a:lnTo>
                    <a:pt x="850" y="107"/>
                  </a:lnTo>
                  <a:lnTo>
                    <a:pt x="829" y="119"/>
                  </a:lnTo>
                  <a:lnTo>
                    <a:pt x="814" y="129"/>
                  </a:lnTo>
                  <a:lnTo>
                    <a:pt x="803" y="138"/>
                  </a:lnTo>
                  <a:lnTo>
                    <a:pt x="819" y="138"/>
                  </a:lnTo>
                  <a:lnTo>
                    <a:pt x="824" y="135"/>
                  </a:lnTo>
                  <a:lnTo>
                    <a:pt x="829" y="133"/>
                  </a:lnTo>
                  <a:lnTo>
                    <a:pt x="835" y="131"/>
                  </a:lnTo>
                  <a:lnTo>
                    <a:pt x="842" y="131"/>
                  </a:lnTo>
                  <a:lnTo>
                    <a:pt x="842" y="135"/>
                  </a:lnTo>
                  <a:lnTo>
                    <a:pt x="821" y="150"/>
                  </a:lnTo>
                  <a:lnTo>
                    <a:pt x="803" y="166"/>
                  </a:lnTo>
                  <a:lnTo>
                    <a:pt x="788" y="182"/>
                  </a:lnTo>
                  <a:lnTo>
                    <a:pt x="770" y="196"/>
                  </a:lnTo>
                  <a:lnTo>
                    <a:pt x="751" y="208"/>
                  </a:lnTo>
                  <a:lnTo>
                    <a:pt x="726" y="215"/>
                  </a:lnTo>
                  <a:lnTo>
                    <a:pt x="726" y="227"/>
                  </a:lnTo>
                  <a:lnTo>
                    <a:pt x="714" y="229"/>
                  </a:lnTo>
                  <a:lnTo>
                    <a:pt x="700" y="234"/>
                  </a:lnTo>
                  <a:lnTo>
                    <a:pt x="692" y="241"/>
                  </a:lnTo>
                  <a:lnTo>
                    <a:pt x="697" y="245"/>
                  </a:lnTo>
                  <a:lnTo>
                    <a:pt x="700" y="248"/>
                  </a:lnTo>
                  <a:lnTo>
                    <a:pt x="702" y="250"/>
                  </a:lnTo>
                  <a:lnTo>
                    <a:pt x="702" y="253"/>
                  </a:lnTo>
                  <a:lnTo>
                    <a:pt x="702" y="257"/>
                  </a:lnTo>
                  <a:lnTo>
                    <a:pt x="700" y="262"/>
                  </a:lnTo>
                  <a:lnTo>
                    <a:pt x="700" y="269"/>
                  </a:lnTo>
                  <a:lnTo>
                    <a:pt x="662" y="272"/>
                  </a:lnTo>
                  <a:lnTo>
                    <a:pt x="662" y="276"/>
                  </a:lnTo>
                  <a:lnTo>
                    <a:pt x="667" y="278"/>
                  </a:lnTo>
                  <a:lnTo>
                    <a:pt x="669" y="278"/>
                  </a:lnTo>
                  <a:lnTo>
                    <a:pt x="672" y="278"/>
                  </a:lnTo>
                  <a:lnTo>
                    <a:pt x="672" y="278"/>
                  </a:lnTo>
                  <a:lnTo>
                    <a:pt x="674" y="279"/>
                  </a:lnTo>
                  <a:lnTo>
                    <a:pt x="674" y="281"/>
                  </a:lnTo>
                  <a:lnTo>
                    <a:pt x="678" y="285"/>
                  </a:lnTo>
                  <a:lnTo>
                    <a:pt x="672" y="285"/>
                  </a:lnTo>
                  <a:lnTo>
                    <a:pt x="664" y="288"/>
                  </a:lnTo>
                  <a:lnTo>
                    <a:pt x="653" y="292"/>
                  </a:lnTo>
                  <a:lnTo>
                    <a:pt x="643" y="295"/>
                  </a:lnTo>
                  <a:lnTo>
                    <a:pt x="646" y="297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1" y="299"/>
                  </a:lnTo>
                  <a:lnTo>
                    <a:pt x="653" y="299"/>
                  </a:lnTo>
                  <a:lnTo>
                    <a:pt x="651" y="302"/>
                  </a:lnTo>
                  <a:lnTo>
                    <a:pt x="650" y="306"/>
                  </a:lnTo>
                  <a:lnTo>
                    <a:pt x="648" y="307"/>
                  </a:lnTo>
                  <a:lnTo>
                    <a:pt x="650" y="309"/>
                  </a:lnTo>
                  <a:lnTo>
                    <a:pt x="650" y="311"/>
                  </a:lnTo>
                  <a:lnTo>
                    <a:pt x="651" y="314"/>
                  </a:lnTo>
                  <a:lnTo>
                    <a:pt x="653" y="318"/>
                  </a:lnTo>
                  <a:lnTo>
                    <a:pt x="646" y="320"/>
                  </a:lnTo>
                  <a:lnTo>
                    <a:pt x="641" y="320"/>
                  </a:lnTo>
                  <a:lnTo>
                    <a:pt x="636" y="320"/>
                  </a:lnTo>
                  <a:lnTo>
                    <a:pt x="630" y="323"/>
                  </a:lnTo>
                  <a:lnTo>
                    <a:pt x="648" y="323"/>
                  </a:lnTo>
                  <a:lnTo>
                    <a:pt x="662" y="327"/>
                  </a:lnTo>
                  <a:lnTo>
                    <a:pt x="662" y="334"/>
                  </a:lnTo>
                  <a:lnTo>
                    <a:pt x="639" y="334"/>
                  </a:lnTo>
                  <a:lnTo>
                    <a:pt x="637" y="339"/>
                  </a:lnTo>
                  <a:lnTo>
                    <a:pt x="637" y="341"/>
                  </a:lnTo>
                  <a:lnTo>
                    <a:pt x="637" y="342"/>
                  </a:lnTo>
                  <a:lnTo>
                    <a:pt x="636" y="344"/>
                  </a:lnTo>
                  <a:lnTo>
                    <a:pt x="634" y="346"/>
                  </a:lnTo>
                  <a:lnTo>
                    <a:pt x="625" y="349"/>
                  </a:lnTo>
                  <a:lnTo>
                    <a:pt x="613" y="349"/>
                  </a:lnTo>
                  <a:lnTo>
                    <a:pt x="601" y="349"/>
                  </a:lnTo>
                  <a:lnTo>
                    <a:pt x="589" y="342"/>
                  </a:lnTo>
                  <a:lnTo>
                    <a:pt x="573" y="342"/>
                  </a:lnTo>
                  <a:lnTo>
                    <a:pt x="557" y="344"/>
                  </a:lnTo>
                  <a:lnTo>
                    <a:pt x="540" y="346"/>
                  </a:lnTo>
                  <a:lnTo>
                    <a:pt x="524" y="344"/>
                  </a:lnTo>
                  <a:lnTo>
                    <a:pt x="508" y="339"/>
                  </a:lnTo>
                  <a:lnTo>
                    <a:pt x="507" y="337"/>
                  </a:lnTo>
                  <a:lnTo>
                    <a:pt x="507" y="335"/>
                  </a:lnTo>
                  <a:lnTo>
                    <a:pt x="505" y="335"/>
                  </a:lnTo>
                  <a:lnTo>
                    <a:pt x="505" y="334"/>
                  </a:lnTo>
                  <a:lnTo>
                    <a:pt x="505" y="330"/>
                  </a:lnTo>
                  <a:lnTo>
                    <a:pt x="508" y="330"/>
                  </a:lnTo>
                  <a:lnTo>
                    <a:pt x="510" y="327"/>
                  </a:lnTo>
                  <a:lnTo>
                    <a:pt x="514" y="323"/>
                  </a:lnTo>
                  <a:lnTo>
                    <a:pt x="515" y="321"/>
                  </a:lnTo>
                  <a:lnTo>
                    <a:pt x="519" y="320"/>
                  </a:lnTo>
                  <a:lnTo>
                    <a:pt x="521" y="316"/>
                  </a:lnTo>
                  <a:lnTo>
                    <a:pt x="524" y="311"/>
                  </a:lnTo>
                  <a:lnTo>
                    <a:pt x="517" y="309"/>
                  </a:lnTo>
                  <a:lnTo>
                    <a:pt x="512" y="306"/>
                  </a:lnTo>
                  <a:lnTo>
                    <a:pt x="508" y="300"/>
                  </a:lnTo>
                  <a:lnTo>
                    <a:pt x="507" y="295"/>
                  </a:lnTo>
                  <a:lnTo>
                    <a:pt x="505" y="288"/>
                  </a:lnTo>
                  <a:lnTo>
                    <a:pt x="512" y="288"/>
                  </a:lnTo>
                  <a:lnTo>
                    <a:pt x="524" y="285"/>
                  </a:lnTo>
                  <a:lnTo>
                    <a:pt x="538" y="288"/>
                  </a:lnTo>
                  <a:lnTo>
                    <a:pt x="550" y="293"/>
                  </a:lnTo>
                  <a:lnTo>
                    <a:pt x="562" y="299"/>
                  </a:lnTo>
                  <a:lnTo>
                    <a:pt x="562" y="292"/>
                  </a:lnTo>
                  <a:lnTo>
                    <a:pt x="550" y="286"/>
                  </a:lnTo>
                  <a:lnTo>
                    <a:pt x="540" y="281"/>
                  </a:lnTo>
                  <a:lnTo>
                    <a:pt x="531" y="272"/>
                  </a:lnTo>
                  <a:lnTo>
                    <a:pt x="534" y="272"/>
                  </a:lnTo>
                  <a:lnTo>
                    <a:pt x="543" y="259"/>
                  </a:lnTo>
                  <a:lnTo>
                    <a:pt x="554" y="250"/>
                  </a:lnTo>
                  <a:lnTo>
                    <a:pt x="568" y="243"/>
                  </a:lnTo>
                  <a:lnTo>
                    <a:pt x="585" y="238"/>
                  </a:lnTo>
                  <a:lnTo>
                    <a:pt x="585" y="234"/>
                  </a:lnTo>
                  <a:lnTo>
                    <a:pt x="569" y="229"/>
                  </a:lnTo>
                  <a:lnTo>
                    <a:pt x="557" y="220"/>
                  </a:lnTo>
                  <a:lnTo>
                    <a:pt x="547" y="208"/>
                  </a:lnTo>
                  <a:lnTo>
                    <a:pt x="538" y="196"/>
                  </a:lnTo>
                  <a:lnTo>
                    <a:pt x="543" y="194"/>
                  </a:lnTo>
                  <a:lnTo>
                    <a:pt x="547" y="194"/>
                  </a:lnTo>
                  <a:lnTo>
                    <a:pt x="552" y="192"/>
                  </a:lnTo>
                  <a:lnTo>
                    <a:pt x="557" y="192"/>
                  </a:lnTo>
                  <a:lnTo>
                    <a:pt x="564" y="197"/>
                  </a:lnTo>
                  <a:lnTo>
                    <a:pt x="569" y="203"/>
                  </a:lnTo>
                  <a:lnTo>
                    <a:pt x="576" y="208"/>
                  </a:lnTo>
                  <a:lnTo>
                    <a:pt x="576" y="204"/>
                  </a:lnTo>
                  <a:lnTo>
                    <a:pt x="575" y="201"/>
                  </a:lnTo>
                  <a:lnTo>
                    <a:pt x="573" y="201"/>
                  </a:lnTo>
                  <a:lnTo>
                    <a:pt x="573" y="199"/>
                  </a:lnTo>
                  <a:lnTo>
                    <a:pt x="571" y="197"/>
                  </a:lnTo>
                  <a:lnTo>
                    <a:pt x="571" y="196"/>
                  </a:lnTo>
                  <a:lnTo>
                    <a:pt x="569" y="192"/>
                  </a:lnTo>
                  <a:lnTo>
                    <a:pt x="573" y="192"/>
                  </a:lnTo>
                  <a:lnTo>
                    <a:pt x="573" y="189"/>
                  </a:lnTo>
                  <a:lnTo>
                    <a:pt x="589" y="183"/>
                  </a:lnTo>
                  <a:lnTo>
                    <a:pt x="604" y="180"/>
                  </a:lnTo>
                  <a:lnTo>
                    <a:pt x="620" y="178"/>
                  </a:lnTo>
                  <a:lnTo>
                    <a:pt x="639" y="180"/>
                  </a:lnTo>
                  <a:lnTo>
                    <a:pt x="630" y="169"/>
                  </a:lnTo>
                  <a:lnTo>
                    <a:pt x="641" y="166"/>
                  </a:lnTo>
                  <a:lnTo>
                    <a:pt x="653" y="161"/>
                  </a:lnTo>
                  <a:lnTo>
                    <a:pt x="665" y="156"/>
                  </a:lnTo>
                  <a:lnTo>
                    <a:pt x="672" y="150"/>
                  </a:lnTo>
                  <a:lnTo>
                    <a:pt x="678" y="150"/>
                  </a:lnTo>
                  <a:lnTo>
                    <a:pt x="678" y="147"/>
                  </a:lnTo>
                  <a:lnTo>
                    <a:pt x="669" y="147"/>
                  </a:lnTo>
                  <a:lnTo>
                    <a:pt x="665" y="149"/>
                  </a:lnTo>
                  <a:lnTo>
                    <a:pt x="662" y="150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7" y="150"/>
                  </a:lnTo>
                  <a:lnTo>
                    <a:pt x="655" y="149"/>
                  </a:lnTo>
                  <a:lnTo>
                    <a:pt x="653" y="147"/>
                  </a:lnTo>
                  <a:lnTo>
                    <a:pt x="650" y="147"/>
                  </a:lnTo>
                  <a:lnTo>
                    <a:pt x="646" y="150"/>
                  </a:lnTo>
                  <a:lnTo>
                    <a:pt x="641" y="156"/>
                  </a:lnTo>
                  <a:lnTo>
                    <a:pt x="636" y="161"/>
                  </a:lnTo>
                  <a:lnTo>
                    <a:pt x="632" y="166"/>
                  </a:lnTo>
                  <a:lnTo>
                    <a:pt x="627" y="169"/>
                  </a:lnTo>
                  <a:lnTo>
                    <a:pt x="608" y="175"/>
                  </a:lnTo>
                  <a:lnTo>
                    <a:pt x="590" y="175"/>
                  </a:lnTo>
                  <a:lnTo>
                    <a:pt x="573" y="171"/>
                  </a:lnTo>
                  <a:lnTo>
                    <a:pt x="557" y="164"/>
                  </a:lnTo>
                  <a:lnTo>
                    <a:pt x="555" y="164"/>
                  </a:lnTo>
                  <a:lnTo>
                    <a:pt x="552" y="166"/>
                  </a:lnTo>
                  <a:lnTo>
                    <a:pt x="547" y="168"/>
                  </a:lnTo>
                  <a:lnTo>
                    <a:pt x="543" y="169"/>
                  </a:lnTo>
                  <a:lnTo>
                    <a:pt x="540" y="171"/>
                  </a:lnTo>
                  <a:lnTo>
                    <a:pt x="534" y="173"/>
                  </a:lnTo>
                  <a:lnTo>
                    <a:pt x="531" y="164"/>
                  </a:lnTo>
                  <a:lnTo>
                    <a:pt x="534" y="163"/>
                  </a:lnTo>
                  <a:lnTo>
                    <a:pt x="534" y="163"/>
                  </a:lnTo>
                  <a:lnTo>
                    <a:pt x="536" y="161"/>
                  </a:lnTo>
                  <a:lnTo>
                    <a:pt x="538" y="157"/>
                  </a:lnTo>
                  <a:lnTo>
                    <a:pt x="528" y="157"/>
                  </a:lnTo>
                  <a:lnTo>
                    <a:pt x="524" y="159"/>
                  </a:lnTo>
                  <a:lnTo>
                    <a:pt x="519" y="161"/>
                  </a:lnTo>
                  <a:lnTo>
                    <a:pt x="514" y="161"/>
                  </a:lnTo>
                  <a:lnTo>
                    <a:pt x="508" y="161"/>
                  </a:lnTo>
                  <a:lnTo>
                    <a:pt x="505" y="150"/>
                  </a:lnTo>
                  <a:lnTo>
                    <a:pt x="508" y="149"/>
                  </a:lnTo>
                  <a:lnTo>
                    <a:pt x="510" y="149"/>
                  </a:lnTo>
                  <a:lnTo>
                    <a:pt x="512" y="149"/>
                  </a:lnTo>
                  <a:lnTo>
                    <a:pt x="514" y="147"/>
                  </a:lnTo>
                  <a:lnTo>
                    <a:pt x="515" y="147"/>
                  </a:lnTo>
                  <a:lnTo>
                    <a:pt x="493" y="150"/>
                  </a:lnTo>
                  <a:lnTo>
                    <a:pt x="491" y="145"/>
                  </a:lnTo>
                  <a:lnTo>
                    <a:pt x="487" y="142"/>
                  </a:lnTo>
                  <a:lnTo>
                    <a:pt x="486" y="140"/>
                  </a:lnTo>
                  <a:lnTo>
                    <a:pt x="484" y="136"/>
                  </a:lnTo>
                  <a:lnTo>
                    <a:pt x="480" y="131"/>
                  </a:lnTo>
                  <a:lnTo>
                    <a:pt x="486" y="129"/>
                  </a:lnTo>
                  <a:lnTo>
                    <a:pt x="489" y="129"/>
                  </a:lnTo>
                  <a:lnTo>
                    <a:pt x="491" y="129"/>
                  </a:lnTo>
                  <a:lnTo>
                    <a:pt x="493" y="129"/>
                  </a:lnTo>
                  <a:lnTo>
                    <a:pt x="493" y="128"/>
                  </a:lnTo>
                  <a:lnTo>
                    <a:pt x="494" y="126"/>
                  </a:lnTo>
                  <a:lnTo>
                    <a:pt x="496" y="122"/>
                  </a:lnTo>
                  <a:lnTo>
                    <a:pt x="489" y="121"/>
                  </a:lnTo>
                  <a:lnTo>
                    <a:pt x="482" y="119"/>
                  </a:lnTo>
                  <a:lnTo>
                    <a:pt x="479" y="115"/>
                  </a:lnTo>
                  <a:lnTo>
                    <a:pt x="473" y="112"/>
                  </a:lnTo>
                  <a:lnTo>
                    <a:pt x="477" y="112"/>
                  </a:lnTo>
                  <a:lnTo>
                    <a:pt x="477" y="107"/>
                  </a:lnTo>
                  <a:lnTo>
                    <a:pt x="494" y="110"/>
                  </a:lnTo>
                  <a:lnTo>
                    <a:pt x="503" y="108"/>
                  </a:lnTo>
                  <a:lnTo>
                    <a:pt x="510" y="105"/>
                  </a:lnTo>
                  <a:lnTo>
                    <a:pt x="514" y="100"/>
                  </a:lnTo>
                  <a:lnTo>
                    <a:pt x="519" y="93"/>
                  </a:lnTo>
                  <a:lnTo>
                    <a:pt x="528" y="89"/>
                  </a:lnTo>
                  <a:lnTo>
                    <a:pt x="538" y="86"/>
                  </a:lnTo>
                  <a:lnTo>
                    <a:pt x="545" y="89"/>
                  </a:lnTo>
                  <a:lnTo>
                    <a:pt x="554" y="93"/>
                  </a:lnTo>
                  <a:lnTo>
                    <a:pt x="561" y="94"/>
                  </a:lnTo>
                  <a:lnTo>
                    <a:pt x="569" y="93"/>
                  </a:lnTo>
                  <a:lnTo>
                    <a:pt x="566" y="91"/>
                  </a:lnTo>
                  <a:lnTo>
                    <a:pt x="562" y="89"/>
                  </a:lnTo>
                  <a:lnTo>
                    <a:pt x="561" y="89"/>
                  </a:lnTo>
                  <a:lnTo>
                    <a:pt x="561" y="87"/>
                  </a:lnTo>
                  <a:lnTo>
                    <a:pt x="559" y="86"/>
                  </a:lnTo>
                  <a:lnTo>
                    <a:pt x="559" y="82"/>
                  </a:lnTo>
                  <a:lnTo>
                    <a:pt x="557" y="77"/>
                  </a:lnTo>
                  <a:lnTo>
                    <a:pt x="562" y="75"/>
                  </a:lnTo>
                  <a:lnTo>
                    <a:pt x="566" y="73"/>
                  </a:lnTo>
                  <a:lnTo>
                    <a:pt x="569" y="73"/>
                  </a:lnTo>
                  <a:lnTo>
                    <a:pt x="571" y="72"/>
                  </a:lnTo>
                  <a:lnTo>
                    <a:pt x="575" y="70"/>
                  </a:lnTo>
                  <a:lnTo>
                    <a:pt x="582" y="70"/>
                  </a:lnTo>
                  <a:lnTo>
                    <a:pt x="585" y="72"/>
                  </a:lnTo>
                  <a:lnTo>
                    <a:pt x="589" y="75"/>
                  </a:lnTo>
                  <a:lnTo>
                    <a:pt x="592" y="77"/>
                  </a:lnTo>
                  <a:lnTo>
                    <a:pt x="592" y="73"/>
                  </a:lnTo>
                  <a:lnTo>
                    <a:pt x="590" y="72"/>
                  </a:lnTo>
                  <a:lnTo>
                    <a:pt x="590" y="70"/>
                  </a:lnTo>
                  <a:lnTo>
                    <a:pt x="590" y="70"/>
                  </a:lnTo>
                  <a:lnTo>
                    <a:pt x="590" y="68"/>
                  </a:lnTo>
                  <a:lnTo>
                    <a:pt x="589" y="65"/>
                  </a:lnTo>
                  <a:lnTo>
                    <a:pt x="594" y="63"/>
                  </a:lnTo>
                  <a:lnTo>
                    <a:pt x="597" y="61"/>
                  </a:lnTo>
                  <a:lnTo>
                    <a:pt x="603" y="58"/>
                  </a:lnTo>
                  <a:lnTo>
                    <a:pt x="606" y="54"/>
                  </a:lnTo>
                  <a:lnTo>
                    <a:pt x="608" y="54"/>
                  </a:lnTo>
                  <a:lnTo>
                    <a:pt x="615" y="54"/>
                  </a:lnTo>
                  <a:lnTo>
                    <a:pt x="620" y="56"/>
                  </a:lnTo>
                  <a:lnTo>
                    <a:pt x="624" y="60"/>
                  </a:lnTo>
                  <a:lnTo>
                    <a:pt x="630" y="60"/>
                  </a:lnTo>
                  <a:lnTo>
                    <a:pt x="639" y="58"/>
                  </a:lnTo>
                  <a:lnTo>
                    <a:pt x="643" y="46"/>
                  </a:lnTo>
                  <a:lnTo>
                    <a:pt x="648" y="44"/>
                  </a:lnTo>
                  <a:lnTo>
                    <a:pt x="653" y="44"/>
                  </a:lnTo>
                  <a:lnTo>
                    <a:pt x="658" y="44"/>
                  </a:lnTo>
                  <a:lnTo>
                    <a:pt x="662" y="46"/>
                  </a:lnTo>
                  <a:lnTo>
                    <a:pt x="665" y="46"/>
                  </a:lnTo>
                  <a:lnTo>
                    <a:pt x="672" y="35"/>
                  </a:lnTo>
                  <a:lnTo>
                    <a:pt x="683" y="33"/>
                  </a:lnTo>
                  <a:lnTo>
                    <a:pt x="690" y="37"/>
                  </a:lnTo>
                  <a:lnTo>
                    <a:pt x="697" y="40"/>
                  </a:lnTo>
                  <a:lnTo>
                    <a:pt x="704" y="42"/>
                  </a:lnTo>
                  <a:lnTo>
                    <a:pt x="713" y="39"/>
                  </a:lnTo>
                  <a:lnTo>
                    <a:pt x="725" y="32"/>
                  </a:lnTo>
                  <a:lnTo>
                    <a:pt x="737" y="26"/>
                  </a:lnTo>
                  <a:close/>
                  <a:moveTo>
                    <a:pt x="1259" y="0"/>
                  </a:moveTo>
                  <a:lnTo>
                    <a:pt x="1283" y="0"/>
                  </a:lnTo>
                  <a:lnTo>
                    <a:pt x="1308" y="4"/>
                  </a:lnTo>
                  <a:lnTo>
                    <a:pt x="1330" y="7"/>
                  </a:lnTo>
                  <a:lnTo>
                    <a:pt x="1350" y="12"/>
                  </a:lnTo>
                  <a:lnTo>
                    <a:pt x="1379" y="7"/>
                  </a:lnTo>
                  <a:lnTo>
                    <a:pt x="1383" y="11"/>
                  </a:lnTo>
                  <a:lnTo>
                    <a:pt x="1386" y="12"/>
                  </a:lnTo>
                  <a:lnTo>
                    <a:pt x="1390" y="18"/>
                  </a:lnTo>
                  <a:lnTo>
                    <a:pt x="1392" y="21"/>
                  </a:lnTo>
                  <a:lnTo>
                    <a:pt x="1395" y="23"/>
                  </a:lnTo>
                  <a:lnTo>
                    <a:pt x="1412" y="30"/>
                  </a:lnTo>
                  <a:lnTo>
                    <a:pt x="1432" y="35"/>
                  </a:lnTo>
                  <a:lnTo>
                    <a:pt x="1449" y="39"/>
                  </a:lnTo>
                  <a:lnTo>
                    <a:pt x="1449" y="46"/>
                  </a:lnTo>
                  <a:lnTo>
                    <a:pt x="1421" y="46"/>
                  </a:lnTo>
                  <a:lnTo>
                    <a:pt x="1409" y="40"/>
                  </a:lnTo>
                  <a:lnTo>
                    <a:pt x="1395" y="40"/>
                  </a:lnTo>
                  <a:lnTo>
                    <a:pt x="1379" y="42"/>
                  </a:lnTo>
                  <a:lnTo>
                    <a:pt x="1364" y="46"/>
                  </a:lnTo>
                  <a:lnTo>
                    <a:pt x="1364" y="54"/>
                  </a:lnTo>
                  <a:lnTo>
                    <a:pt x="1383" y="54"/>
                  </a:lnTo>
                  <a:lnTo>
                    <a:pt x="1397" y="51"/>
                  </a:lnTo>
                  <a:lnTo>
                    <a:pt x="1414" y="49"/>
                  </a:lnTo>
                  <a:lnTo>
                    <a:pt x="1435" y="49"/>
                  </a:lnTo>
                  <a:lnTo>
                    <a:pt x="1456" y="49"/>
                  </a:lnTo>
                  <a:lnTo>
                    <a:pt x="1472" y="49"/>
                  </a:lnTo>
                  <a:lnTo>
                    <a:pt x="1486" y="63"/>
                  </a:lnTo>
                  <a:lnTo>
                    <a:pt x="1503" y="73"/>
                  </a:lnTo>
                  <a:lnTo>
                    <a:pt x="1498" y="84"/>
                  </a:lnTo>
                  <a:lnTo>
                    <a:pt x="1488" y="91"/>
                  </a:lnTo>
                  <a:lnTo>
                    <a:pt x="1479" y="96"/>
                  </a:lnTo>
                  <a:lnTo>
                    <a:pt x="1467" y="100"/>
                  </a:lnTo>
                  <a:lnTo>
                    <a:pt x="1449" y="100"/>
                  </a:lnTo>
                  <a:lnTo>
                    <a:pt x="1433" y="105"/>
                  </a:lnTo>
                  <a:lnTo>
                    <a:pt x="1416" y="105"/>
                  </a:lnTo>
                  <a:lnTo>
                    <a:pt x="1397" y="103"/>
                  </a:lnTo>
                  <a:lnTo>
                    <a:pt x="1379" y="101"/>
                  </a:lnTo>
                  <a:lnTo>
                    <a:pt x="1362" y="101"/>
                  </a:lnTo>
                  <a:lnTo>
                    <a:pt x="1348" y="105"/>
                  </a:lnTo>
                  <a:lnTo>
                    <a:pt x="1337" y="115"/>
                  </a:lnTo>
                  <a:lnTo>
                    <a:pt x="1379" y="115"/>
                  </a:lnTo>
                  <a:lnTo>
                    <a:pt x="1392" y="112"/>
                  </a:lnTo>
                  <a:lnTo>
                    <a:pt x="1407" y="110"/>
                  </a:lnTo>
                  <a:lnTo>
                    <a:pt x="1425" y="112"/>
                  </a:lnTo>
                  <a:lnTo>
                    <a:pt x="1437" y="115"/>
                  </a:lnTo>
                  <a:lnTo>
                    <a:pt x="1440" y="128"/>
                  </a:lnTo>
                  <a:lnTo>
                    <a:pt x="1446" y="126"/>
                  </a:lnTo>
                  <a:lnTo>
                    <a:pt x="1454" y="121"/>
                  </a:lnTo>
                  <a:lnTo>
                    <a:pt x="1465" y="117"/>
                  </a:lnTo>
                  <a:lnTo>
                    <a:pt x="1475" y="115"/>
                  </a:lnTo>
                  <a:lnTo>
                    <a:pt x="1477" y="121"/>
                  </a:lnTo>
                  <a:lnTo>
                    <a:pt x="1479" y="124"/>
                  </a:lnTo>
                  <a:lnTo>
                    <a:pt x="1481" y="126"/>
                  </a:lnTo>
                  <a:lnTo>
                    <a:pt x="1484" y="128"/>
                  </a:lnTo>
                  <a:lnTo>
                    <a:pt x="1488" y="131"/>
                  </a:lnTo>
                  <a:lnTo>
                    <a:pt x="1472" y="161"/>
                  </a:lnTo>
                  <a:lnTo>
                    <a:pt x="1479" y="161"/>
                  </a:lnTo>
                  <a:lnTo>
                    <a:pt x="1491" y="154"/>
                  </a:lnTo>
                  <a:lnTo>
                    <a:pt x="1507" y="145"/>
                  </a:lnTo>
                  <a:lnTo>
                    <a:pt x="1526" y="138"/>
                  </a:lnTo>
                  <a:lnTo>
                    <a:pt x="1547" y="131"/>
                  </a:lnTo>
                  <a:lnTo>
                    <a:pt x="1570" y="126"/>
                  </a:lnTo>
                  <a:lnTo>
                    <a:pt x="1590" y="126"/>
                  </a:lnTo>
                  <a:lnTo>
                    <a:pt x="1610" y="128"/>
                  </a:lnTo>
                  <a:lnTo>
                    <a:pt x="1624" y="136"/>
                  </a:lnTo>
                  <a:lnTo>
                    <a:pt x="1632" y="150"/>
                  </a:lnTo>
                  <a:lnTo>
                    <a:pt x="1638" y="150"/>
                  </a:lnTo>
                  <a:lnTo>
                    <a:pt x="1638" y="152"/>
                  </a:lnTo>
                  <a:lnTo>
                    <a:pt x="1638" y="152"/>
                  </a:lnTo>
                  <a:lnTo>
                    <a:pt x="1636" y="154"/>
                  </a:lnTo>
                  <a:lnTo>
                    <a:pt x="1634" y="154"/>
                  </a:lnTo>
                  <a:lnTo>
                    <a:pt x="1634" y="154"/>
                  </a:lnTo>
                  <a:lnTo>
                    <a:pt x="1632" y="154"/>
                  </a:lnTo>
                  <a:lnTo>
                    <a:pt x="1629" y="157"/>
                  </a:lnTo>
                  <a:lnTo>
                    <a:pt x="1624" y="159"/>
                  </a:lnTo>
                  <a:lnTo>
                    <a:pt x="1618" y="161"/>
                  </a:lnTo>
                  <a:lnTo>
                    <a:pt x="1611" y="163"/>
                  </a:lnTo>
                  <a:lnTo>
                    <a:pt x="1606" y="164"/>
                  </a:lnTo>
                  <a:lnTo>
                    <a:pt x="1594" y="183"/>
                  </a:lnTo>
                  <a:lnTo>
                    <a:pt x="1571" y="197"/>
                  </a:lnTo>
                  <a:lnTo>
                    <a:pt x="1545" y="206"/>
                  </a:lnTo>
                  <a:lnTo>
                    <a:pt x="1514" y="211"/>
                  </a:lnTo>
                  <a:lnTo>
                    <a:pt x="1514" y="217"/>
                  </a:lnTo>
                  <a:lnTo>
                    <a:pt x="1514" y="220"/>
                  </a:lnTo>
                  <a:lnTo>
                    <a:pt x="1514" y="222"/>
                  </a:lnTo>
                  <a:lnTo>
                    <a:pt x="1512" y="224"/>
                  </a:lnTo>
                  <a:lnTo>
                    <a:pt x="1514" y="225"/>
                  </a:lnTo>
                  <a:lnTo>
                    <a:pt x="1514" y="227"/>
                  </a:lnTo>
                  <a:lnTo>
                    <a:pt x="1517" y="231"/>
                  </a:lnTo>
                  <a:lnTo>
                    <a:pt x="1522" y="234"/>
                  </a:lnTo>
                  <a:lnTo>
                    <a:pt x="1526" y="236"/>
                  </a:lnTo>
                  <a:lnTo>
                    <a:pt x="1529" y="239"/>
                  </a:lnTo>
                  <a:lnTo>
                    <a:pt x="1533" y="241"/>
                  </a:lnTo>
                  <a:lnTo>
                    <a:pt x="1536" y="246"/>
                  </a:lnTo>
                  <a:lnTo>
                    <a:pt x="1533" y="253"/>
                  </a:lnTo>
                  <a:lnTo>
                    <a:pt x="1529" y="269"/>
                  </a:lnTo>
                  <a:lnTo>
                    <a:pt x="1526" y="288"/>
                  </a:lnTo>
                  <a:lnTo>
                    <a:pt x="1522" y="307"/>
                  </a:lnTo>
                  <a:lnTo>
                    <a:pt x="1522" y="323"/>
                  </a:lnTo>
                  <a:lnTo>
                    <a:pt x="1526" y="321"/>
                  </a:lnTo>
                  <a:lnTo>
                    <a:pt x="1529" y="321"/>
                  </a:lnTo>
                  <a:lnTo>
                    <a:pt x="1531" y="321"/>
                  </a:lnTo>
                  <a:lnTo>
                    <a:pt x="1535" y="321"/>
                  </a:lnTo>
                  <a:lnTo>
                    <a:pt x="1536" y="321"/>
                  </a:lnTo>
                  <a:lnTo>
                    <a:pt x="1542" y="323"/>
                  </a:lnTo>
                  <a:lnTo>
                    <a:pt x="1540" y="328"/>
                  </a:lnTo>
                  <a:lnTo>
                    <a:pt x="1540" y="330"/>
                  </a:lnTo>
                  <a:lnTo>
                    <a:pt x="1540" y="334"/>
                  </a:lnTo>
                  <a:lnTo>
                    <a:pt x="1540" y="335"/>
                  </a:lnTo>
                  <a:lnTo>
                    <a:pt x="1540" y="339"/>
                  </a:lnTo>
                  <a:lnTo>
                    <a:pt x="1542" y="346"/>
                  </a:lnTo>
                  <a:lnTo>
                    <a:pt x="1536" y="346"/>
                  </a:lnTo>
                  <a:lnTo>
                    <a:pt x="1536" y="349"/>
                  </a:lnTo>
                  <a:lnTo>
                    <a:pt x="1533" y="348"/>
                  </a:lnTo>
                  <a:lnTo>
                    <a:pt x="1529" y="344"/>
                  </a:lnTo>
                  <a:lnTo>
                    <a:pt x="1528" y="342"/>
                  </a:lnTo>
                  <a:lnTo>
                    <a:pt x="1524" y="341"/>
                  </a:lnTo>
                  <a:lnTo>
                    <a:pt x="1521" y="339"/>
                  </a:lnTo>
                  <a:lnTo>
                    <a:pt x="1514" y="339"/>
                  </a:lnTo>
                  <a:lnTo>
                    <a:pt x="1510" y="341"/>
                  </a:lnTo>
                  <a:lnTo>
                    <a:pt x="1507" y="342"/>
                  </a:lnTo>
                  <a:lnTo>
                    <a:pt x="1503" y="344"/>
                  </a:lnTo>
                  <a:lnTo>
                    <a:pt x="1501" y="346"/>
                  </a:lnTo>
                  <a:lnTo>
                    <a:pt x="1498" y="348"/>
                  </a:lnTo>
                  <a:lnTo>
                    <a:pt x="1496" y="351"/>
                  </a:lnTo>
                  <a:lnTo>
                    <a:pt x="1494" y="358"/>
                  </a:lnTo>
                  <a:lnTo>
                    <a:pt x="1517" y="365"/>
                  </a:lnTo>
                  <a:lnTo>
                    <a:pt x="1522" y="396"/>
                  </a:lnTo>
                  <a:lnTo>
                    <a:pt x="1517" y="396"/>
                  </a:lnTo>
                  <a:lnTo>
                    <a:pt x="1514" y="396"/>
                  </a:lnTo>
                  <a:lnTo>
                    <a:pt x="1510" y="398"/>
                  </a:lnTo>
                  <a:lnTo>
                    <a:pt x="1507" y="400"/>
                  </a:lnTo>
                  <a:lnTo>
                    <a:pt x="1507" y="407"/>
                  </a:lnTo>
                  <a:lnTo>
                    <a:pt x="1515" y="412"/>
                  </a:lnTo>
                  <a:lnTo>
                    <a:pt x="1521" y="419"/>
                  </a:lnTo>
                  <a:lnTo>
                    <a:pt x="1524" y="428"/>
                  </a:lnTo>
                  <a:lnTo>
                    <a:pt x="1526" y="442"/>
                  </a:lnTo>
                  <a:lnTo>
                    <a:pt x="1517" y="442"/>
                  </a:lnTo>
                  <a:lnTo>
                    <a:pt x="1515" y="442"/>
                  </a:lnTo>
                  <a:lnTo>
                    <a:pt x="1510" y="440"/>
                  </a:lnTo>
                  <a:lnTo>
                    <a:pt x="1507" y="442"/>
                  </a:lnTo>
                  <a:lnTo>
                    <a:pt x="1501" y="442"/>
                  </a:lnTo>
                  <a:lnTo>
                    <a:pt x="1498" y="445"/>
                  </a:lnTo>
                  <a:lnTo>
                    <a:pt x="1494" y="449"/>
                  </a:lnTo>
                  <a:lnTo>
                    <a:pt x="1500" y="452"/>
                  </a:lnTo>
                  <a:lnTo>
                    <a:pt x="1503" y="454"/>
                  </a:lnTo>
                  <a:lnTo>
                    <a:pt x="1505" y="456"/>
                  </a:lnTo>
                  <a:lnTo>
                    <a:pt x="1507" y="457"/>
                  </a:lnTo>
                  <a:lnTo>
                    <a:pt x="1508" y="463"/>
                  </a:lnTo>
                  <a:lnTo>
                    <a:pt x="1510" y="468"/>
                  </a:lnTo>
                  <a:lnTo>
                    <a:pt x="1508" y="470"/>
                  </a:lnTo>
                  <a:lnTo>
                    <a:pt x="1508" y="471"/>
                  </a:lnTo>
                  <a:lnTo>
                    <a:pt x="1508" y="471"/>
                  </a:lnTo>
                  <a:lnTo>
                    <a:pt x="1507" y="473"/>
                  </a:lnTo>
                  <a:lnTo>
                    <a:pt x="1507" y="477"/>
                  </a:lnTo>
                  <a:lnTo>
                    <a:pt x="1493" y="477"/>
                  </a:lnTo>
                  <a:lnTo>
                    <a:pt x="1479" y="480"/>
                  </a:lnTo>
                  <a:lnTo>
                    <a:pt x="1468" y="484"/>
                  </a:lnTo>
                  <a:lnTo>
                    <a:pt x="1472" y="484"/>
                  </a:lnTo>
                  <a:lnTo>
                    <a:pt x="1477" y="487"/>
                  </a:lnTo>
                  <a:lnTo>
                    <a:pt x="1481" y="489"/>
                  </a:lnTo>
                  <a:lnTo>
                    <a:pt x="1484" y="489"/>
                  </a:lnTo>
                  <a:lnTo>
                    <a:pt x="1488" y="491"/>
                  </a:lnTo>
                  <a:lnTo>
                    <a:pt x="1491" y="494"/>
                  </a:lnTo>
                  <a:lnTo>
                    <a:pt x="1494" y="499"/>
                  </a:lnTo>
                  <a:lnTo>
                    <a:pt x="1488" y="508"/>
                  </a:lnTo>
                  <a:lnTo>
                    <a:pt x="1484" y="519"/>
                  </a:lnTo>
                  <a:lnTo>
                    <a:pt x="1479" y="531"/>
                  </a:lnTo>
                  <a:lnTo>
                    <a:pt x="1477" y="526"/>
                  </a:lnTo>
                  <a:lnTo>
                    <a:pt x="1474" y="522"/>
                  </a:lnTo>
                  <a:lnTo>
                    <a:pt x="1472" y="520"/>
                  </a:lnTo>
                  <a:lnTo>
                    <a:pt x="1468" y="520"/>
                  </a:lnTo>
                  <a:lnTo>
                    <a:pt x="1463" y="519"/>
                  </a:lnTo>
                  <a:lnTo>
                    <a:pt x="1456" y="519"/>
                  </a:lnTo>
                  <a:lnTo>
                    <a:pt x="1456" y="522"/>
                  </a:lnTo>
                  <a:lnTo>
                    <a:pt x="1460" y="522"/>
                  </a:lnTo>
                  <a:lnTo>
                    <a:pt x="1472" y="534"/>
                  </a:lnTo>
                  <a:lnTo>
                    <a:pt x="1482" y="548"/>
                  </a:lnTo>
                  <a:lnTo>
                    <a:pt x="1488" y="566"/>
                  </a:lnTo>
                  <a:lnTo>
                    <a:pt x="1491" y="587"/>
                  </a:lnTo>
                  <a:lnTo>
                    <a:pt x="1488" y="587"/>
                  </a:lnTo>
                  <a:lnTo>
                    <a:pt x="1488" y="592"/>
                  </a:lnTo>
                  <a:lnTo>
                    <a:pt x="1460" y="595"/>
                  </a:lnTo>
                  <a:lnTo>
                    <a:pt x="1460" y="576"/>
                  </a:lnTo>
                  <a:lnTo>
                    <a:pt x="1456" y="573"/>
                  </a:lnTo>
                  <a:lnTo>
                    <a:pt x="1453" y="571"/>
                  </a:lnTo>
                  <a:lnTo>
                    <a:pt x="1451" y="569"/>
                  </a:lnTo>
                  <a:lnTo>
                    <a:pt x="1446" y="566"/>
                  </a:lnTo>
                  <a:lnTo>
                    <a:pt x="1440" y="564"/>
                  </a:lnTo>
                  <a:lnTo>
                    <a:pt x="1432" y="569"/>
                  </a:lnTo>
                  <a:lnTo>
                    <a:pt x="1421" y="573"/>
                  </a:lnTo>
                  <a:lnTo>
                    <a:pt x="1409" y="574"/>
                  </a:lnTo>
                  <a:lnTo>
                    <a:pt x="1398" y="578"/>
                  </a:lnTo>
                  <a:lnTo>
                    <a:pt x="1392" y="583"/>
                  </a:lnTo>
                  <a:lnTo>
                    <a:pt x="1398" y="583"/>
                  </a:lnTo>
                  <a:lnTo>
                    <a:pt x="1407" y="583"/>
                  </a:lnTo>
                  <a:lnTo>
                    <a:pt x="1421" y="581"/>
                  </a:lnTo>
                  <a:lnTo>
                    <a:pt x="1437" y="580"/>
                  </a:lnTo>
                  <a:lnTo>
                    <a:pt x="1437" y="587"/>
                  </a:lnTo>
                  <a:lnTo>
                    <a:pt x="1402" y="599"/>
                  </a:lnTo>
                  <a:lnTo>
                    <a:pt x="1402" y="602"/>
                  </a:lnTo>
                  <a:lnTo>
                    <a:pt x="1411" y="602"/>
                  </a:lnTo>
                  <a:lnTo>
                    <a:pt x="1416" y="601"/>
                  </a:lnTo>
                  <a:lnTo>
                    <a:pt x="1423" y="599"/>
                  </a:lnTo>
                  <a:lnTo>
                    <a:pt x="1430" y="597"/>
                  </a:lnTo>
                  <a:lnTo>
                    <a:pt x="1437" y="595"/>
                  </a:lnTo>
                  <a:lnTo>
                    <a:pt x="1439" y="604"/>
                  </a:lnTo>
                  <a:lnTo>
                    <a:pt x="1446" y="608"/>
                  </a:lnTo>
                  <a:lnTo>
                    <a:pt x="1453" y="609"/>
                  </a:lnTo>
                  <a:lnTo>
                    <a:pt x="1465" y="608"/>
                  </a:lnTo>
                  <a:lnTo>
                    <a:pt x="1479" y="608"/>
                  </a:lnTo>
                  <a:lnTo>
                    <a:pt x="1479" y="611"/>
                  </a:lnTo>
                  <a:lnTo>
                    <a:pt x="1475" y="611"/>
                  </a:lnTo>
                  <a:lnTo>
                    <a:pt x="1456" y="629"/>
                  </a:lnTo>
                  <a:lnTo>
                    <a:pt x="1435" y="646"/>
                  </a:lnTo>
                  <a:lnTo>
                    <a:pt x="1414" y="660"/>
                  </a:lnTo>
                  <a:lnTo>
                    <a:pt x="1390" y="672"/>
                  </a:lnTo>
                  <a:lnTo>
                    <a:pt x="1364" y="677"/>
                  </a:lnTo>
                  <a:lnTo>
                    <a:pt x="1334" y="676"/>
                  </a:lnTo>
                  <a:lnTo>
                    <a:pt x="1334" y="681"/>
                  </a:lnTo>
                  <a:lnTo>
                    <a:pt x="1334" y="686"/>
                  </a:lnTo>
                  <a:lnTo>
                    <a:pt x="1332" y="690"/>
                  </a:lnTo>
                  <a:lnTo>
                    <a:pt x="1330" y="691"/>
                  </a:lnTo>
                  <a:lnTo>
                    <a:pt x="1329" y="691"/>
                  </a:lnTo>
                  <a:lnTo>
                    <a:pt x="1327" y="693"/>
                  </a:lnTo>
                  <a:lnTo>
                    <a:pt x="1323" y="695"/>
                  </a:lnTo>
                  <a:lnTo>
                    <a:pt x="1320" y="697"/>
                  </a:lnTo>
                  <a:lnTo>
                    <a:pt x="1318" y="698"/>
                  </a:lnTo>
                  <a:lnTo>
                    <a:pt x="1315" y="702"/>
                  </a:lnTo>
                  <a:lnTo>
                    <a:pt x="1311" y="712"/>
                  </a:lnTo>
                  <a:lnTo>
                    <a:pt x="1309" y="725"/>
                  </a:lnTo>
                  <a:lnTo>
                    <a:pt x="1306" y="733"/>
                  </a:lnTo>
                  <a:lnTo>
                    <a:pt x="1297" y="742"/>
                  </a:lnTo>
                  <a:lnTo>
                    <a:pt x="1282" y="752"/>
                  </a:lnTo>
                  <a:lnTo>
                    <a:pt x="1262" y="761"/>
                  </a:lnTo>
                  <a:lnTo>
                    <a:pt x="1245" y="768"/>
                  </a:lnTo>
                  <a:lnTo>
                    <a:pt x="1229" y="772"/>
                  </a:lnTo>
                  <a:lnTo>
                    <a:pt x="1229" y="768"/>
                  </a:lnTo>
                  <a:lnTo>
                    <a:pt x="1229" y="765"/>
                  </a:lnTo>
                  <a:lnTo>
                    <a:pt x="1227" y="765"/>
                  </a:lnTo>
                  <a:lnTo>
                    <a:pt x="1227" y="763"/>
                  </a:lnTo>
                  <a:lnTo>
                    <a:pt x="1226" y="761"/>
                  </a:lnTo>
                  <a:lnTo>
                    <a:pt x="1224" y="775"/>
                  </a:lnTo>
                  <a:lnTo>
                    <a:pt x="1219" y="787"/>
                  </a:lnTo>
                  <a:lnTo>
                    <a:pt x="1215" y="798"/>
                  </a:lnTo>
                  <a:lnTo>
                    <a:pt x="1210" y="808"/>
                  </a:lnTo>
                  <a:lnTo>
                    <a:pt x="1206" y="822"/>
                  </a:lnTo>
                  <a:lnTo>
                    <a:pt x="1210" y="824"/>
                  </a:lnTo>
                  <a:lnTo>
                    <a:pt x="1210" y="826"/>
                  </a:lnTo>
                  <a:lnTo>
                    <a:pt x="1212" y="826"/>
                  </a:lnTo>
                  <a:lnTo>
                    <a:pt x="1212" y="826"/>
                  </a:lnTo>
                  <a:lnTo>
                    <a:pt x="1212" y="828"/>
                  </a:lnTo>
                  <a:lnTo>
                    <a:pt x="1210" y="829"/>
                  </a:lnTo>
                  <a:lnTo>
                    <a:pt x="1206" y="833"/>
                  </a:lnTo>
                  <a:lnTo>
                    <a:pt x="1203" y="835"/>
                  </a:lnTo>
                  <a:lnTo>
                    <a:pt x="1200" y="838"/>
                  </a:lnTo>
                  <a:lnTo>
                    <a:pt x="1196" y="840"/>
                  </a:lnTo>
                  <a:lnTo>
                    <a:pt x="1194" y="843"/>
                  </a:lnTo>
                  <a:lnTo>
                    <a:pt x="1191" y="848"/>
                  </a:lnTo>
                  <a:lnTo>
                    <a:pt x="1184" y="868"/>
                  </a:lnTo>
                  <a:lnTo>
                    <a:pt x="1179" y="889"/>
                  </a:lnTo>
                  <a:lnTo>
                    <a:pt x="1177" y="913"/>
                  </a:lnTo>
                  <a:lnTo>
                    <a:pt x="1173" y="936"/>
                  </a:lnTo>
                  <a:lnTo>
                    <a:pt x="1168" y="957"/>
                  </a:lnTo>
                  <a:lnTo>
                    <a:pt x="1165" y="955"/>
                  </a:lnTo>
                  <a:lnTo>
                    <a:pt x="1165" y="955"/>
                  </a:lnTo>
                  <a:lnTo>
                    <a:pt x="1163" y="955"/>
                  </a:lnTo>
                  <a:lnTo>
                    <a:pt x="1163" y="953"/>
                  </a:lnTo>
                  <a:lnTo>
                    <a:pt x="1161" y="953"/>
                  </a:lnTo>
                  <a:lnTo>
                    <a:pt x="1156" y="950"/>
                  </a:lnTo>
                  <a:lnTo>
                    <a:pt x="1147" y="943"/>
                  </a:lnTo>
                  <a:lnTo>
                    <a:pt x="1133" y="934"/>
                  </a:lnTo>
                  <a:lnTo>
                    <a:pt x="1117" y="925"/>
                  </a:lnTo>
                  <a:lnTo>
                    <a:pt x="1102" y="915"/>
                  </a:lnTo>
                  <a:lnTo>
                    <a:pt x="1090" y="906"/>
                  </a:lnTo>
                  <a:lnTo>
                    <a:pt x="1079" y="901"/>
                  </a:lnTo>
                  <a:lnTo>
                    <a:pt x="1076" y="899"/>
                  </a:lnTo>
                  <a:lnTo>
                    <a:pt x="1072" y="861"/>
                  </a:lnTo>
                  <a:lnTo>
                    <a:pt x="1070" y="857"/>
                  </a:lnTo>
                  <a:lnTo>
                    <a:pt x="1065" y="854"/>
                  </a:lnTo>
                  <a:lnTo>
                    <a:pt x="1062" y="852"/>
                  </a:lnTo>
                  <a:lnTo>
                    <a:pt x="1056" y="848"/>
                  </a:lnTo>
                  <a:lnTo>
                    <a:pt x="1053" y="845"/>
                  </a:lnTo>
                  <a:lnTo>
                    <a:pt x="1056" y="843"/>
                  </a:lnTo>
                  <a:lnTo>
                    <a:pt x="1056" y="841"/>
                  </a:lnTo>
                  <a:lnTo>
                    <a:pt x="1058" y="840"/>
                  </a:lnTo>
                  <a:lnTo>
                    <a:pt x="1058" y="840"/>
                  </a:lnTo>
                  <a:lnTo>
                    <a:pt x="1060" y="836"/>
                  </a:lnTo>
                  <a:lnTo>
                    <a:pt x="1062" y="833"/>
                  </a:lnTo>
                  <a:lnTo>
                    <a:pt x="1053" y="833"/>
                  </a:lnTo>
                  <a:lnTo>
                    <a:pt x="1048" y="833"/>
                  </a:lnTo>
                  <a:lnTo>
                    <a:pt x="1044" y="833"/>
                  </a:lnTo>
                  <a:lnTo>
                    <a:pt x="1042" y="831"/>
                  </a:lnTo>
                  <a:lnTo>
                    <a:pt x="1041" y="828"/>
                  </a:lnTo>
                  <a:lnTo>
                    <a:pt x="1037" y="822"/>
                  </a:lnTo>
                  <a:lnTo>
                    <a:pt x="1035" y="819"/>
                  </a:lnTo>
                  <a:lnTo>
                    <a:pt x="1035" y="815"/>
                  </a:lnTo>
                  <a:lnTo>
                    <a:pt x="1035" y="814"/>
                  </a:lnTo>
                  <a:lnTo>
                    <a:pt x="1035" y="810"/>
                  </a:lnTo>
                  <a:lnTo>
                    <a:pt x="1037" y="807"/>
                  </a:lnTo>
                  <a:lnTo>
                    <a:pt x="1037" y="803"/>
                  </a:lnTo>
                  <a:lnTo>
                    <a:pt x="1027" y="803"/>
                  </a:lnTo>
                  <a:lnTo>
                    <a:pt x="1027" y="798"/>
                  </a:lnTo>
                  <a:lnTo>
                    <a:pt x="1028" y="793"/>
                  </a:lnTo>
                  <a:lnTo>
                    <a:pt x="1030" y="791"/>
                  </a:lnTo>
                  <a:lnTo>
                    <a:pt x="1030" y="787"/>
                  </a:lnTo>
                  <a:lnTo>
                    <a:pt x="1032" y="784"/>
                  </a:lnTo>
                  <a:lnTo>
                    <a:pt x="1034" y="779"/>
                  </a:lnTo>
                  <a:lnTo>
                    <a:pt x="1028" y="779"/>
                  </a:lnTo>
                  <a:lnTo>
                    <a:pt x="1023" y="779"/>
                  </a:lnTo>
                  <a:lnTo>
                    <a:pt x="1020" y="777"/>
                  </a:lnTo>
                  <a:lnTo>
                    <a:pt x="1014" y="775"/>
                  </a:lnTo>
                  <a:lnTo>
                    <a:pt x="1013" y="749"/>
                  </a:lnTo>
                  <a:lnTo>
                    <a:pt x="1011" y="725"/>
                  </a:lnTo>
                  <a:lnTo>
                    <a:pt x="1011" y="702"/>
                  </a:lnTo>
                  <a:lnTo>
                    <a:pt x="1018" y="679"/>
                  </a:lnTo>
                  <a:lnTo>
                    <a:pt x="1025" y="669"/>
                  </a:lnTo>
                  <a:lnTo>
                    <a:pt x="1034" y="662"/>
                  </a:lnTo>
                  <a:lnTo>
                    <a:pt x="1041" y="656"/>
                  </a:lnTo>
                  <a:lnTo>
                    <a:pt x="1046" y="648"/>
                  </a:lnTo>
                  <a:lnTo>
                    <a:pt x="1051" y="637"/>
                  </a:lnTo>
                  <a:lnTo>
                    <a:pt x="1053" y="618"/>
                  </a:lnTo>
                  <a:lnTo>
                    <a:pt x="1049" y="618"/>
                  </a:lnTo>
                  <a:lnTo>
                    <a:pt x="1046" y="622"/>
                  </a:lnTo>
                  <a:lnTo>
                    <a:pt x="1042" y="623"/>
                  </a:lnTo>
                  <a:lnTo>
                    <a:pt x="1041" y="623"/>
                  </a:lnTo>
                  <a:lnTo>
                    <a:pt x="1037" y="623"/>
                  </a:lnTo>
                  <a:lnTo>
                    <a:pt x="1034" y="622"/>
                  </a:lnTo>
                  <a:lnTo>
                    <a:pt x="1020" y="618"/>
                  </a:lnTo>
                  <a:lnTo>
                    <a:pt x="1009" y="611"/>
                  </a:lnTo>
                  <a:lnTo>
                    <a:pt x="1002" y="601"/>
                  </a:lnTo>
                  <a:lnTo>
                    <a:pt x="999" y="583"/>
                  </a:lnTo>
                  <a:lnTo>
                    <a:pt x="1004" y="583"/>
                  </a:lnTo>
                  <a:lnTo>
                    <a:pt x="1004" y="580"/>
                  </a:lnTo>
                  <a:lnTo>
                    <a:pt x="1013" y="585"/>
                  </a:lnTo>
                  <a:lnTo>
                    <a:pt x="1023" y="592"/>
                  </a:lnTo>
                  <a:lnTo>
                    <a:pt x="1032" y="595"/>
                  </a:lnTo>
                  <a:lnTo>
                    <a:pt x="1042" y="595"/>
                  </a:lnTo>
                  <a:lnTo>
                    <a:pt x="1042" y="594"/>
                  </a:lnTo>
                  <a:lnTo>
                    <a:pt x="1044" y="592"/>
                  </a:lnTo>
                  <a:lnTo>
                    <a:pt x="1044" y="592"/>
                  </a:lnTo>
                  <a:lnTo>
                    <a:pt x="1044" y="590"/>
                  </a:lnTo>
                  <a:lnTo>
                    <a:pt x="1046" y="587"/>
                  </a:lnTo>
                  <a:lnTo>
                    <a:pt x="1027" y="573"/>
                  </a:lnTo>
                  <a:lnTo>
                    <a:pt x="1011" y="553"/>
                  </a:lnTo>
                  <a:lnTo>
                    <a:pt x="1006" y="555"/>
                  </a:lnTo>
                  <a:lnTo>
                    <a:pt x="1002" y="557"/>
                  </a:lnTo>
                  <a:lnTo>
                    <a:pt x="997" y="559"/>
                  </a:lnTo>
                  <a:lnTo>
                    <a:pt x="992" y="560"/>
                  </a:lnTo>
                  <a:lnTo>
                    <a:pt x="988" y="557"/>
                  </a:lnTo>
                  <a:lnTo>
                    <a:pt x="987" y="555"/>
                  </a:lnTo>
                  <a:lnTo>
                    <a:pt x="985" y="552"/>
                  </a:lnTo>
                  <a:lnTo>
                    <a:pt x="983" y="550"/>
                  </a:lnTo>
                  <a:lnTo>
                    <a:pt x="980" y="545"/>
                  </a:lnTo>
                  <a:lnTo>
                    <a:pt x="990" y="534"/>
                  </a:lnTo>
                  <a:lnTo>
                    <a:pt x="992" y="519"/>
                  </a:lnTo>
                  <a:lnTo>
                    <a:pt x="990" y="499"/>
                  </a:lnTo>
                  <a:lnTo>
                    <a:pt x="985" y="478"/>
                  </a:lnTo>
                  <a:lnTo>
                    <a:pt x="976" y="456"/>
                  </a:lnTo>
                  <a:lnTo>
                    <a:pt x="966" y="435"/>
                  </a:lnTo>
                  <a:lnTo>
                    <a:pt x="953" y="416"/>
                  </a:lnTo>
                  <a:lnTo>
                    <a:pt x="943" y="398"/>
                  </a:lnTo>
                  <a:lnTo>
                    <a:pt x="934" y="384"/>
                  </a:lnTo>
                  <a:lnTo>
                    <a:pt x="913" y="370"/>
                  </a:lnTo>
                  <a:lnTo>
                    <a:pt x="889" y="365"/>
                  </a:lnTo>
                  <a:lnTo>
                    <a:pt x="864" y="365"/>
                  </a:lnTo>
                  <a:lnTo>
                    <a:pt x="836" y="365"/>
                  </a:lnTo>
                  <a:lnTo>
                    <a:pt x="809" y="367"/>
                  </a:lnTo>
                  <a:lnTo>
                    <a:pt x="781" y="365"/>
                  </a:lnTo>
                  <a:lnTo>
                    <a:pt x="781" y="360"/>
                  </a:lnTo>
                  <a:lnTo>
                    <a:pt x="781" y="356"/>
                  </a:lnTo>
                  <a:lnTo>
                    <a:pt x="782" y="355"/>
                  </a:lnTo>
                  <a:lnTo>
                    <a:pt x="782" y="353"/>
                  </a:lnTo>
                  <a:lnTo>
                    <a:pt x="782" y="351"/>
                  </a:lnTo>
                  <a:lnTo>
                    <a:pt x="781" y="349"/>
                  </a:lnTo>
                  <a:lnTo>
                    <a:pt x="770" y="344"/>
                  </a:lnTo>
                  <a:lnTo>
                    <a:pt x="760" y="341"/>
                  </a:lnTo>
                  <a:lnTo>
                    <a:pt x="749" y="334"/>
                  </a:lnTo>
                  <a:lnTo>
                    <a:pt x="758" y="334"/>
                  </a:lnTo>
                  <a:lnTo>
                    <a:pt x="768" y="330"/>
                  </a:lnTo>
                  <a:lnTo>
                    <a:pt x="782" y="327"/>
                  </a:lnTo>
                  <a:lnTo>
                    <a:pt x="798" y="325"/>
                  </a:lnTo>
                  <a:lnTo>
                    <a:pt x="810" y="321"/>
                  </a:lnTo>
                  <a:lnTo>
                    <a:pt x="819" y="314"/>
                  </a:lnTo>
                  <a:lnTo>
                    <a:pt x="777" y="314"/>
                  </a:lnTo>
                  <a:lnTo>
                    <a:pt x="767" y="311"/>
                  </a:lnTo>
                  <a:lnTo>
                    <a:pt x="758" y="311"/>
                  </a:lnTo>
                  <a:lnTo>
                    <a:pt x="747" y="309"/>
                  </a:lnTo>
                  <a:lnTo>
                    <a:pt x="739" y="307"/>
                  </a:lnTo>
                  <a:lnTo>
                    <a:pt x="730" y="304"/>
                  </a:lnTo>
                  <a:lnTo>
                    <a:pt x="725" y="295"/>
                  </a:lnTo>
                  <a:lnTo>
                    <a:pt x="723" y="281"/>
                  </a:lnTo>
                  <a:lnTo>
                    <a:pt x="744" y="278"/>
                  </a:lnTo>
                  <a:lnTo>
                    <a:pt x="763" y="271"/>
                  </a:lnTo>
                  <a:lnTo>
                    <a:pt x="779" y="264"/>
                  </a:lnTo>
                  <a:lnTo>
                    <a:pt x="796" y="257"/>
                  </a:lnTo>
                  <a:lnTo>
                    <a:pt x="831" y="257"/>
                  </a:lnTo>
                  <a:lnTo>
                    <a:pt x="845" y="211"/>
                  </a:lnTo>
                  <a:lnTo>
                    <a:pt x="812" y="211"/>
                  </a:lnTo>
                  <a:lnTo>
                    <a:pt x="803" y="199"/>
                  </a:lnTo>
                  <a:lnTo>
                    <a:pt x="814" y="192"/>
                  </a:lnTo>
                  <a:lnTo>
                    <a:pt x="822" y="185"/>
                  </a:lnTo>
                  <a:lnTo>
                    <a:pt x="833" y="180"/>
                  </a:lnTo>
                  <a:lnTo>
                    <a:pt x="845" y="176"/>
                  </a:lnTo>
                  <a:lnTo>
                    <a:pt x="845" y="164"/>
                  </a:lnTo>
                  <a:lnTo>
                    <a:pt x="859" y="157"/>
                  </a:lnTo>
                  <a:lnTo>
                    <a:pt x="866" y="149"/>
                  </a:lnTo>
                  <a:lnTo>
                    <a:pt x="873" y="138"/>
                  </a:lnTo>
                  <a:lnTo>
                    <a:pt x="884" y="131"/>
                  </a:lnTo>
                  <a:lnTo>
                    <a:pt x="896" y="126"/>
                  </a:lnTo>
                  <a:lnTo>
                    <a:pt x="906" y="126"/>
                  </a:lnTo>
                  <a:lnTo>
                    <a:pt x="915" y="129"/>
                  </a:lnTo>
                  <a:lnTo>
                    <a:pt x="927" y="128"/>
                  </a:lnTo>
                  <a:lnTo>
                    <a:pt x="918" y="124"/>
                  </a:lnTo>
                  <a:lnTo>
                    <a:pt x="913" y="122"/>
                  </a:lnTo>
                  <a:lnTo>
                    <a:pt x="908" y="121"/>
                  </a:lnTo>
                  <a:lnTo>
                    <a:pt x="903" y="115"/>
                  </a:lnTo>
                  <a:lnTo>
                    <a:pt x="920" y="112"/>
                  </a:lnTo>
                  <a:lnTo>
                    <a:pt x="936" y="107"/>
                  </a:lnTo>
                  <a:lnTo>
                    <a:pt x="950" y="103"/>
                  </a:lnTo>
                  <a:lnTo>
                    <a:pt x="966" y="100"/>
                  </a:lnTo>
                  <a:lnTo>
                    <a:pt x="967" y="107"/>
                  </a:lnTo>
                  <a:lnTo>
                    <a:pt x="969" y="110"/>
                  </a:lnTo>
                  <a:lnTo>
                    <a:pt x="971" y="115"/>
                  </a:lnTo>
                  <a:lnTo>
                    <a:pt x="973" y="119"/>
                  </a:lnTo>
                  <a:lnTo>
                    <a:pt x="978" y="121"/>
                  </a:lnTo>
                  <a:lnTo>
                    <a:pt x="985" y="122"/>
                  </a:lnTo>
                  <a:lnTo>
                    <a:pt x="985" y="117"/>
                  </a:lnTo>
                  <a:lnTo>
                    <a:pt x="988" y="112"/>
                  </a:lnTo>
                  <a:lnTo>
                    <a:pt x="990" y="105"/>
                  </a:lnTo>
                  <a:lnTo>
                    <a:pt x="992" y="100"/>
                  </a:lnTo>
                  <a:lnTo>
                    <a:pt x="995" y="105"/>
                  </a:lnTo>
                  <a:lnTo>
                    <a:pt x="1001" y="110"/>
                  </a:lnTo>
                  <a:lnTo>
                    <a:pt x="1004" y="114"/>
                  </a:lnTo>
                  <a:lnTo>
                    <a:pt x="1011" y="117"/>
                  </a:lnTo>
                  <a:lnTo>
                    <a:pt x="1018" y="119"/>
                  </a:lnTo>
                  <a:lnTo>
                    <a:pt x="1014" y="96"/>
                  </a:lnTo>
                  <a:lnTo>
                    <a:pt x="1027" y="93"/>
                  </a:lnTo>
                  <a:lnTo>
                    <a:pt x="1037" y="89"/>
                  </a:lnTo>
                  <a:lnTo>
                    <a:pt x="1053" y="93"/>
                  </a:lnTo>
                  <a:lnTo>
                    <a:pt x="1070" y="100"/>
                  </a:lnTo>
                  <a:lnTo>
                    <a:pt x="1088" y="110"/>
                  </a:lnTo>
                  <a:lnTo>
                    <a:pt x="1107" y="119"/>
                  </a:lnTo>
                  <a:lnTo>
                    <a:pt x="1123" y="126"/>
                  </a:lnTo>
                  <a:lnTo>
                    <a:pt x="1138" y="131"/>
                  </a:lnTo>
                  <a:lnTo>
                    <a:pt x="1138" y="128"/>
                  </a:lnTo>
                  <a:lnTo>
                    <a:pt x="1128" y="119"/>
                  </a:lnTo>
                  <a:lnTo>
                    <a:pt x="1121" y="112"/>
                  </a:lnTo>
                  <a:lnTo>
                    <a:pt x="1117" y="103"/>
                  </a:lnTo>
                  <a:lnTo>
                    <a:pt x="1123" y="93"/>
                  </a:lnTo>
                  <a:lnTo>
                    <a:pt x="1119" y="89"/>
                  </a:lnTo>
                  <a:lnTo>
                    <a:pt x="1114" y="84"/>
                  </a:lnTo>
                  <a:lnTo>
                    <a:pt x="1109" y="80"/>
                  </a:lnTo>
                  <a:lnTo>
                    <a:pt x="1104" y="77"/>
                  </a:lnTo>
                  <a:lnTo>
                    <a:pt x="1100" y="73"/>
                  </a:lnTo>
                  <a:lnTo>
                    <a:pt x="1104" y="65"/>
                  </a:lnTo>
                  <a:lnTo>
                    <a:pt x="1114" y="68"/>
                  </a:lnTo>
                  <a:lnTo>
                    <a:pt x="1128" y="70"/>
                  </a:lnTo>
                  <a:lnTo>
                    <a:pt x="1140" y="68"/>
                  </a:lnTo>
                  <a:lnTo>
                    <a:pt x="1149" y="61"/>
                  </a:lnTo>
                  <a:lnTo>
                    <a:pt x="1107" y="61"/>
                  </a:lnTo>
                  <a:lnTo>
                    <a:pt x="1107" y="58"/>
                  </a:lnTo>
                  <a:lnTo>
                    <a:pt x="1104" y="58"/>
                  </a:lnTo>
                  <a:lnTo>
                    <a:pt x="1104" y="54"/>
                  </a:lnTo>
                  <a:lnTo>
                    <a:pt x="1109" y="51"/>
                  </a:lnTo>
                  <a:lnTo>
                    <a:pt x="1114" y="47"/>
                  </a:lnTo>
                  <a:lnTo>
                    <a:pt x="1119" y="44"/>
                  </a:lnTo>
                  <a:lnTo>
                    <a:pt x="1124" y="40"/>
                  </a:lnTo>
                  <a:lnTo>
                    <a:pt x="1130" y="39"/>
                  </a:lnTo>
                  <a:lnTo>
                    <a:pt x="1152" y="42"/>
                  </a:lnTo>
                  <a:lnTo>
                    <a:pt x="1158" y="26"/>
                  </a:lnTo>
                  <a:lnTo>
                    <a:pt x="1184" y="30"/>
                  </a:lnTo>
                  <a:lnTo>
                    <a:pt x="1186" y="30"/>
                  </a:lnTo>
                  <a:lnTo>
                    <a:pt x="1187" y="26"/>
                  </a:lnTo>
                  <a:lnTo>
                    <a:pt x="1189" y="25"/>
                  </a:lnTo>
                  <a:lnTo>
                    <a:pt x="1191" y="21"/>
                  </a:lnTo>
                  <a:lnTo>
                    <a:pt x="1196" y="19"/>
                  </a:lnTo>
                  <a:lnTo>
                    <a:pt x="1200" y="25"/>
                  </a:lnTo>
                  <a:lnTo>
                    <a:pt x="1205" y="30"/>
                  </a:lnTo>
                  <a:lnTo>
                    <a:pt x="1210" y="35"/>
                  </a:lnTo>
                  <a:lnTo>
                    <a:pt x="1210" y="26"/>
                  </a:lnTo>
                  <a:lnTo>
                    <a:pt x="1212" y="25"/>
                  </a:lnTo>
                  <a:lnTo>
                    <a:pt x="1212" y="23"/>
                  </a:lnTo>
                  <a:lnTo>
                    <a:pt x="1212" y="21"/>
                  </a:lnTo>
                  <a:lnTo>
                    <a:pt x="1212" y="19"/>
                  </a:lnTo>
                  <a:lnTo>
                    <a:pt x="1213" y="16"/>
                  </a:lnTo>
                  <a:lnTo>
                    <a:pt x="1215" y="14"/>
                  </a:lnTo>
                  <a:lnTo>
                    <a:pt x="1219" y="12"/>
                  </a:lnTo>
                  <a:lnTo>
                    <a:pt x="1236" y="4"/>
                  </a:lnTo>
                  <a:lnTo>
                    <a:pt x="125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0" name="Freeform 309"/>
            <p:cNvSpPr>
              <a:spLocks noEditPoints="1"/>
            </p:cNvSpPr>
            <p:nvPr/>
          </p:nvSpPr>
          <p:spPr bwMode="auto">
            <a:xfrm>
              <a:off x="3975894" y="1550987"/>
              <a:ext cx="4530725" cy="3509963"/>
            </a:xfrm>
            <a:custGeom>
              <a:avLst/>
              <a:gdLst>
                <a:gd name="T0" fmla="*/ 1971 w 2854"/>
                <a:gd name="T1" fmla="*/ 1813 h 2211"/>
                <a:gd name="T2" fmla="*/ 1855 w 2854"/>
                <a:gd name="T3" fmla="*/ 1811 h 2211"/>
                <a:gd name="T4" fmla="*/ 1992 w 2854"/>
                <a:gd name="T5" fmla="*/ 1742 h 2211"/>
                <a:gd name="T6" fmla="*/ 2278 w 2854"/>
                <a:gd name="T7" fmla="*/ 1785 h 2211"/>
                <a:gd name="T8" fmla="*/ 2068 w 2854"/>
                <a:gd name="T9" fmla="*/ 1731 h 2211"/>
                <a:gd name="T10" fmla="*/ 1906 w 2854"/>
                <a:gd name="T11" fmla="*/ 1752 h 2211"/>
                <a:gd name="T12" fmla="*/ 1637 w 2854"/>
                <a:gd name="T13" fmla="*/ 1670 h 2211"/>
                <a:gd name="T14" fmla="*/ 1840 w 2854"/>
                <a:gd name="T15" fmla="*/ 1602 h 2211"/>
                <a:gd name="T16" fmla="*/ 1824 w 2854"/>
                <a:gd name="T17" fmla="*/ 1628 h 2211"/>
                <a:gd name="T18" fmla="*/ 1965 w 2854"/>
                <a:gd name="T19" fmla="*/ 1604 h 2211"/>
                <a:gd name="T20" fmla="*/ 1918 w 2854"/>
                <a:gd name="T21" fmla="*/ 1466 h 2211"/>
                <a:gd name="T22" fmla="*/ 1920 w 2854"/>
                <a:gd name="T23" fmla="*/ 1534 h 2211"/>
                <a:gd name="T24" fmla="*/ 2030 w 2854"/>
                <a:gd name="T25" fmla="*/ 1272 h 2211"/>
                <a:gd name="T26" fmla="*/ 274 w 2854"/>
                <a:gd name="T27" fmla="*/ 1106 h 2211"/>
                <a:gd name="T28" fmla="*/ 2229 w 2854"/>
                <a:gd name="T29" fmla="*/ 1024 h 2211"/>
                <a:gd name="T30" fmla="*/ 2054 w 2854"/>
                <a:gd name="T31" fmla="*/ 1218 h 2211"/>
                <a:gd name="T32" fmla="*/ 2177 w 2854"/>
                <a:gd name="T33" fmla="*/ 1043 h 2211"/>
                <a:gd name="T34" fmla="*/ 408 w 2854"/>
                <a:gd name="T35" fmla="*/ 1136 h 2211"/>
                <a:gd name="T36" fmla="*/ 230 w 2854"/>
                <a:gd name="T37" fmla="*/ 1145 h 2211"/>
                <a:gd name="T38" fmla="*/ 539 w 2854"/>
                <a:gd name="T39" fmla="*/ 1225 h 2211"/>
                <a:gd name="T40" fmla="*/ 600 w 2854"/>
                <a:gd name="T41" fmla="*/ 1111 h 2211"/>
                <a:gd name="T42" fmla="*/ 503 w 2854"/>
                <a:gd name="T43" fmla="*/ 1103 h 2211"/>
                <a:gd name="T44" fmla="*/ 721 w 2854"/>
                <a:gd name="T45" fmla="*/ 1017 h 2211"/>
                <a:gd name="T46" fmla="*/ 965 w 2854"/>
                <a:gd name="T47" fmla="*/ 1080 h 2211"/>
                <a:gd name="T48" fmla="*/ 2211 w 2854"/>
                <a:gd name="T49" fmla="*/ 958 h 2211"/>
                <a:gd name="T50" fmla="*/ 400 w 2854"/>
                <a:gd name="T51" fmla="*/ 801 h 2211"/>
                <a:gd name="T52" fmla="*/ 201 w 2854"/>
                <a:gd name="T53" fmla="*/ 699 h 2211"/>
                <a:gd name="T54" fmla="*/ 199 w 2854"/>
                <a:gd name="T55" fmla="*/ 811 h 2211"/>
                <a:gd name="T56" fmla="*/ 860 w 2854"/>
                <a:gd name="T57" fmla="*/ 371 h 2211"/>
                <a:gd name="T58" fmla="*/ 2278 w 2854"/>
                <a:gd name="T59" fmla="*/ 120 h 2211"/>
                <a:gd name="T60" fmla="*/ 1199 w 2854"/>
                <a:gd name="T61" fmla="*/ 54 h 2211"/>
                <a:gd name="T62" fmla="*/ 998 w 2854"/>
                <a:gd name="T63" fmla="*/ 165 h 2211"/>
                <a:gd name="T64" fmla="*/ 1805 w 2854"/>
                <a:gd name="T65" fmla="*/ 117 h 2211"/>
                <a:gd name="T66" fmla="*/ 1929 w 2854"/>
                <a:gd name="T67" fmla="*/ 206 h 2211"/>
                <a:gd name="T68" fmla="*/ 2140 w 2854"/>
                <a:gd name="T69" fmla="*/ 286 h 2211"/>
                <a:gd name="T70" fmla="*/ 2576 w 2854"/>
                <a:gd name="T71" fmla="*/ 378 h 2211"/>
                <a:gd name="T72" fmla="*/ 2815 w 2854"/>
                <a:gd name="T73" fmla="*/ 537 h 2211"/>
                <a:gd name="T74" fmla="*/ 2637 w 2854"/>
                <a:gd name="T75" fmla="*/ 621 h 2211"/>
                <a:gd name="T76" fmla="*/ 2390 w 2854"/>
                <a:gd name="T77" fmla="*/ 886 h 2211"/>
                <a:gd name="T78" fmla="*/ 2421 w 2854"/>
                <a:gd name="T79" fmla="*/ 624 h 2211"/>
                <a:gd name="T80" fmla="*/ 2175 w 2854"/>
                <a:gd name="T81" fmla="*/ 830 h 2211"/>
                <a:gd name="T82" fmla="*/ 1974 w 2854"/>
                <a:gd name="T83" fmla="*/ 1141 h 2211"/>
                <a:gd name="T84" fmla="*/ 1916 w 2854"/>
                <a:gd name="T85" fmla="*/ 1277 h 2211"/>
                <a:gd name="T86" fmla="*/ 1737 w 2854"/>
                <a:gd name="T87" fmla="*/ 1488 h 2211"/>
                <a:gd name="T88" fmla="*/ 1539 w 2854"/>
                <a:gd name="T89" fmla="*/ 1480 h 2211"/>
                <a:gd name="T90" fmla="*/ 1222 w 2854"/>
                <a:gd name="T91" fmla="*/ 1406 h 2211"/>
                <a:gd name="T92" fmla="*/ 969 w 2854"/>
                <a:gd name="T93" fmla="*/ 1356 h 2211"/>
                <a:gd name="T94" fmla="*/ 710 w 2854"/>
                <a:gd name="T95" fmla="*/ 1300 h 2211"/>
                <a:gd name="T96" fmla="*/ 876 w 2854"/>
                <a:gd name="T97" fmla="*/ 1659 h 2211"/>
                <a:gd name="T98" fmla="*/ 475 w 2854"/>
                <a:gd name="T99" fmla="*/ 2133 h 2211"/>
                <a:gd name="T100" fmla="*/ 335 w 2854"/>
                <a:gd name="T101" fmla="*/ 1651 h 2211"/>
                <a:gd name="T102" fmla="*/ 92 w 2854"/>
                <a:gd name="T103" fmla="*/ 1263 h 2211"/>
                <a:gd name="T104" fmla="*/ 199 w 2854"/>
                <a:gd name="T105" fmla="*/ 960 h 2211"/>
                <a:gd name="T106" fmla="*/ 384 w 2854"/>
                <a:gd name="T107" fmla="*/ 733 h 2211"/>
                <a:gd name="T108" fmla="*/ 578 w 2854"/>
                <a:gd name="T109" fmla="*/ 679 h 2211"/>
                <a:gd name="T110" fmla="*/ 497 w 2854"/>
                <a:gd name="T111" fmla="*/ 693 h 2211"/>
                <a:gd name="T112" fmla="*/ 386 w 2854"/>
                <a:gd name="T113" fmla="*/ 539 h 2211"/>
                <a:gd name="T114" fmla="*/ 662 w 2854"/>
                <a:gd name="T115" fmla="*/ 352 h 2211"/>
                <a:gd name="T116" fmla="*/ 780 w 2854"/>
                <a:gd name="T117" fmla="*/ 499 h 2211"/>
                <a:gd name="T118" fmla="*/ 967 w 2854"/>
                <a:gd name="T119" fmla="*/ 389 h 2211"/>
                <a:gd name="T120" fmla="*/ 1182 w 2854"/>
                <a:gd name="T121" fmla="*/ 399 h 2211"/>
                <a:gd name="T122" fmla="*/ 1218 w 2854"/>
                <a:gd name="T123" fmla="*/ 469 h 2211"/>
                <a:gd name="T124" fmla="*/ 1402 w 2854"/>
                <a:gd name="T125" fmla="*/ 188 h 2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54" h="2211">
                  <a:moveTo>
                    <a:pt x="915" y="1897"/>
                  </a:moveTo>
                  <a:lnTo>
                    <a:pt x="915" y="1904"/>
                  </a:lnTo>
                  <a:lnTo>
                    <a:pt x="923" y="1923"/>
                  </a:lnTo>
                  <a:lnTo>
                    <a:pt x="923" y="1944"/>
                  </a:lnTo>
                  <a:lnTo>
                    <a:pt x="918" y="1963"/>
                  </a:lnTo>
                  <a:lnTo>
                    <a:pt x="909" y="1982"/>
                  </a:lnTo>
                  <a:lnTo>
                    <a:pt x="899" y="2000"/>
                  </a:lnTo>
                  <a:lnTo>
                    <a:pt x="890" y="2017"/>
                  </a:lnTo>
                  <a:lnTo>
                    <a:pt x="883" y="2031"/>
                  </a:lnTo>
                  <a:lnTo>
                    <a:pt x="880" y="2049"/>
                  </a:lnTo>
                  <a:lnTo>
                    <a:pt x="878" y="2064"/>
                  </a:lnTo>
                  <a:lnTo>
                    <a:pt x="876" y="2077"/>
                  </a:lnTo>
                  <a:lnTo>
                    <a:pt x="869" y="2087"/>
                  </a:lnTo>
                  <a:lnTo>
                    <a:pt x="857" y="2096"/>
                  </a:lnTo>
                  <a:lnTo>
                    <a:pt x="857" y="2092"/>
                  </a:lnTo>
                  <a:lnTo>
                    <a:pt x="850" y="2091"/>
                  </a:lnTo>
                  <a:lnTo>
                    <a:pt x="845" y="2089"/>
                  </a:lnTo>
                  <a:lnTo>
                    <a:pt x="840" y="2085"/>
                  </a:lnTo>
                  <a:lnTo>
                    <a:pt x="836" y="2080"/>
                  </a:lnTo>
                  <a:lnTo>
                    <a:pt x="834" y="2073"/>
                  </a:lnTo>
                  <a:lnTo>
                    <a:pt x="827" y="2059"/>
                  </a:lnTo>
                  <a:lnTo>
                    <a:pt x="826" y="2045"/>
                  </a:lnTo>
                  <a:lnTo>
                    <a:pt x="831" y="2033"/>
                  </a:lnTo>
                  <a:lnTo>
                    <a:pt x="836" y="2019"/>
                  </a:lnTo>
                  <a:lnTo>
                    <a:pt x="841" y="2005"/>
                  </a:lnTo>
                  <a:lnTo>
                    <a:pt x="841" y="1996"/>
                  </a:lnTo>
                  <a:lnTo>
                    <a:pt x="840" y="1982"/>
                  </a:lnTo>
                  <a:lnTo>
                    <a:pt x="838" y="1968"/>
                  </a:lnTo>
                  <a:lnTo>
                    <a:pt x="838" y="1954"/>
                  </a:lnTo>
                  <a:lnTo>
                    <a:pt x="857" y="1954"/>
                  </a:lnTo>
                  <a:lnTo>
                    <a:pt x="862" y="1946"/>
                  </a:lnTo>
                  <a:lnTo>
                    <a:pt x="873" y="1935"/>
                  </a:lnTo>
                  <a:lnTo>
                    <a:pt x="883" y="1923"/>
                  </a:lnTo>
                  <a:lnTo>
                    <a:pt x="895" y="1911"/>
                  </a:lnTo>
                  <a:lnTo>
                    <a:pt x="906" y="1902"/>
                  </a:lnTo>
                  <a:lnTo>
                    <a:pt x="915" y="1897"/>
                  </a:lnTo>
                  <a:close/>
                  <a:moveTo>
                    <a:pt x="1875" y="1827"/>
                  </a:moveTo>
                  <a:lnTo>
                    <a:pt x="1882" y="1829"/>
                  </a:lnTo>
                  <a:lnTo>
                    <a:pt x="1887" y="1829"/>
                  </a:lnTo>
                  <a:lnTo>
                    <a:pt x="1892" y="1829"/>
                  </a:lnTo>
                  <a:lnTo>
                    <a:pt x="1896" y="1831"/>
                  </a:lnTo>
                  <a:lnTo>
                    <a:pt x="1901" y="1832"/>
                  </a:lnTo>
                  <a:lnTo>
                    <a:pt x="1901" y="1839"/>
                  </a:lnTo>
                  <a:lnTo>
                    <a:pt x="1897" y="1839"/>
                  </a:lnTo>
                  <a:lnTo>
                    <a:pt x="1897" y="1843"/>
                  </a:lnTo>
                  <a:lnTo>
                    <a:pt x="1892" y="1841"/>
                  </a:lnTo>
                  <a:lnTo>
                    <a:pt x="1887" y="1839"/>
                  </a:lnTo>
                  <a:lnTo>
                    <a:pt x="1882" y="1836"/>
                  </a:lnTo>
                  <a:lnTo>
                    <a:pt x="1878" y="1832"/>
                  </a:lnTo>
                  <a:lnTo>
                    <a:pt x="1875" y="1827"/>
                  </a:lnTo>
                  <a:close/>
                  <a:moveTo>
                    <a:pt x="1971" y="1813"/>
                  </a:moveTo>
                  <a:lnTo>
                    <a:pt x="1990" y="1813"/>
                  </a:lnTo>
                  <a:lnTo>
                    <a:pt x="1990" y="1817"/>
                  </a:lnTo>
                  <a:lnTo>
                    <a:pt x="1986" y="1817"/>
                  </a:lnTo>
                  <a:lnTo>
                    <a:pt x="1974" y="1825"/>
                  </a:lnTo>
                  <a:lnTo>
                    <a:pt x="1960" y="1834"/>
                  </a:lnTo>
                  <a:lnTo>
                    <a:pt x="1948" y="1843"/>
                  </a:lnTo>
                  <a:lnTo>
                    <a:pt x="1944" y="1843"/>
                  </a:lnTo>
                  <a:lnTo>
                    <a:pt x="1943" y="1841"/>
                  </a:lnTo>
                  <a:lnTo>
                    <a:pt x="1943" y="1841"/>
                  </a:lnTo>
                  <a:lnTo>
                    <a:pt x="1941" y="1841"/>
                  </a:lnTo>
                  <a:lnTo>
                    <a:pt x="1939" y="1839"/>
                  </a:lnTo>
                  <a:lnTo>
                    <a:pt x="1936" y="1839"/>
                  </a:lnTo>
                  <a:lnTo>
                    <a:pt x="1936" y="1836"/>
                  </a:lnTo>
                  <a:lnTo>
                    <a:pt x="1953" y="1825"/>
                  </a:lnTo>
                  <a:lnTo>
                    <a:pt x="1971" y="1813"/>
                  </a:lnTo>
                  <a:close/>
                  <a:moveTo>
                    <a:pt x="1925" y="1808"/>
                  </a:moveTo>
                  <a:lnTo>
                    <a:pt x="1929" y="1811"/>
                  </a:lnTo>
                  <a:lnTo>
                    <a:pt x="1930" y="1811"/>
                  </a:lnTo>
                  <a:lnTo>
                    <a:pt x="1930" y="1811"/>
                  </a:lnTo>
                  <a:lnTo>
                    <a:pt x="1930" y="1813"/>
                  </a:lnTo>
                  <a:lnTo>
                    <a:pt x="1930" y="1813"/>
                  </a:lnTo>
                  <a:lnTo>
                    <a:pt x="1930" y="1817"/>
                  </a:lnTo>
                  <a:lnTo>
                    <a:pt x="1932" y="1820"/>
                  </a:lnTo>
                  <a:lnTo>
                    <a:pt x="1925" y="1820"/>
                  </a:lnTo>
                  <a:lnTo>
                    <a:pt x="1913" y="1824"/>
                  </a:lnTo>
                  <a:lnTo>
                    <a:pt x="1899" y="1824"/>
                  </a:lnTo>
                  <a:lnTo>
                    <a:pt x="1887" y="1820"/>
                  </a:lnTo>
                  <a:lnTo>
                    <a:pt x="1887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89" y="1818"/>
                  </a:lnTo>
                  <a:lnTo>
                    <a:pt x="1890" y="1817"/>
                  </a:lnTo>
                  <a:lnTo>
                    <a:pt x="1899" y="1813"/>
                  </a:lnTo>
                  <a:lnTo>
                    <a:pt x="1908" y="1813"/>
                  </a:lnTo>
                  <a:lnTo>
                    <a:pt x="1916" y="1813"/>
                  </a:lnTo>
                  <a:lnTo>
                    <a:pt x="1925" y="1808"/>
                  </a:lnTo>
                  <a:close/>
                  <a:moveTo>
                    <a:pt x="1859" y="1808"/>
                  </a:moveTo>
                  <a:lnTo>
                    <a:pt x="1866" y="1810"/>
                  </a:lnTo>
                  <a:lnTo>
                    <a:pt x="1869" y="1811"/>
                  </a:lnTo>
                  <a:lnTo>
                    <a:pt x="1873" y="1813"/>
                  </a:lnTo>
                  <a:lnTo>
                    <a:pt x="1876" y="1817"/>
                  </a:lnTo>
                  <a:lnTo>
                    <a:pt x="1878" y="1820"/>
                  </a:lnTo>
                  <a:lnTo>
                    <a:pt x="1875" y="1820"/>
                  </a:lnTo>
                  <a:lnTo>
                    <a:pt x="1866" y="1824"/>
                  </a:lnTo>
                  <a:lnTo>
                    <a:pt x="1855" y="1824"/>
                  </a:lnTo>
                  <a:lnTo>
                    <a:pt x="1843" y="1824"/>
                  </a:lnTo>
                  <a:lnTo>
                    <a:pt x="1843" y="1817"/>
                  </a:lnTo>
                  <a:lnTo>
                    <a:pt x="1848" y="1815"/>
                  </a:lnTo>
                  <a:lnTo>
                    <a:pt x="1854" y="1813"/>
                  </a:lnTo>
                  <a:lnTo>
                    <a:pt x="1855" y="1811"/>
                  </a:lnTo>
                  <a:lnTo>
                    <a:pt x="1859" y="1808"/>
                  </a:lnTo>
                  <a:close/>
                  <a:moveTo>
                    <a:pt x="2393" y="1794"/>
                  </a:moveTo>
                  <a:lnTo>
                    <a:pt x="2396" y="1794"/>
                  </a:lnTo>
                  <a:lnTo>
                    <a:pt x="2398" y="1796"/>
                  </a:lnTo>
                  <a:lnTo>
                    <a:pt x="2400" y="1796"/>
                  </a:lnTo>
                  <a:lnTo>
                    <a:pt x="2402" y="1797"/>
                  </a:lnTo>
                  <a:lnTo>
                    <a:pt x="2402" y="1799"/>
                  </a:lnTo>
                  <a:lnTo>
                    <a:pt x="2405" y="1801"/>
                  </a:lnTo>
                  <a:lnTo>
                    <a:pt x="2409" y="1801"/>
                  </a:lnTo>
                  <a:lnTo>
                    <a:pt x="2409" y="1804"/>
                  </a:lnTo>
                  <a:lnTo>
                    <a:pt x="2403" y="1803"/>
                  </a:lnTo>
                  <a:lnTo>
                    <a:pt x="2400" y="1801"/>
                  </a:lnTo>
                  <a:lnTo>
                    <a:pt x="2398" y="1799"/>
                  </a:lnTo>
                  <a:lnTo>
                    <a:pt x="2396" y="1797"/>
                  </a:lnTo>
                  <a:lnTo>
                    <a:pt x="2393" y="1794"/>
                  </a:lnTo>
                  <a:close/>
                  <a:moveTo>
                    <a:pt x="2089" y="1775"/>
                  </a:moveTo>
                  <a:lnTo>
                    <a:pt x="2102" y="1778"/>
                  </a:lnTo>
                  <a:lnTo>
                    <a:pt x="2102" y="1785"/>
                  </a:lnTo>
                  <a:lnTo>
                    <a:pt x="2093" y="1790"/>
                  </a:lnTo>
                  <a:lnTo>
                    <a:pt x="2093" y="1790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91" y="1792"/>
                  </a:lnTo>
                  <a:lnTo>
                    <a:pt x="2089" y="1794"/>
                  </a:lnTo>
                  <a:lnTo>
                    <a:pt x="2089" y="1775"/>
                  </a:lnTo>
                  <a:close/>
                  <a:moveTo>
                    <a:pt x="2370" y="1755"/>
                  </a:moveTo>
                  <a:lnTo>
                    <a:pt x="2381" y="1762"/>
                  </a:lnTo>
                  <a:lnTo>
                    <a:pt x="2388" y="1773"/>
                  </a:lnTo>
                  <a:lnTo>
                    <a:pt x="2393" y="1785"/>
                  </a:lnTo>
                  <a:lnTo>
                    <a:pt x="2390" y="1785"/>
                  </a:lnTo>
                  <a:lnTo>
                    <a:pt x="2390" y="1790"/>
                  </a:lnTo>
                  <a:lnTo>
                    <a:pt x="2377" y="1785"/>
                  </a:lnTo>
                  <a:lnTo>
                    <a:pt x="2374" y="1776"/>
                  </a:lnTo>
                  <a:lnTo>
                    <a:pt x="2372" y="1768"/>
                  </a:lnTo>
                  <a:lnTo>
                    <a:pt x="2370" y="1755"/>
                  </a:lnTo>
                  <a:close/>
                  <a:moveTo>
                    <a:pt x="2339" y="1755"/>
                  </a:moveTo>
                  <a:lnTo>
                    <a:pt x="2348" y="1755"/>
                  </a:lnTo>
                  <a:lnTo>
                    <a:pt x="2348" y="1775"/>
                  </a:lnTo>
                  <a:lnTo>
                    <a:pt x="2313" y="1785"/>
                  </a:lnTo>
                  <a:lnTo>
                    <a:pt x="2307" y="1783"/>
                  </a:lnTo>
                  <a:lnTo>
                    <a:pt x="2302" y="1782"/>
                  </a:lnTo>
                  <a:lnTo>
                    <a:pt x="2295" y="1780"/>
                  </a:lnTo>
                  <a:lnTo>
                    <a:pt x="2290" y="1778"/>
                  </a:lnTo>
                  <a:lnTo>
                    <a:pt x="2290" y="1771"/>
                  </a:lnTo>
                  <a:lnTo>
                    <a:pt x="2311" y="1769"/>
                  </a:lnTo>
                  <a:lnTo>
                    <a:pt x="2327" y="1764"/>
                  </a:lnTo>
                  <a:lnTo>
                    <a:pt x="2339" y="1755"/>
                  </a:lnTo>
                  <a:close/>
                  <a:moveTo>
                    <a:pt x="1974" y="1740"/>
                  </a:moveTo>
                  <a:lnTo>
                    <a:pt x="1990" y="1740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2" y="1742"/>
                  </a:lnTo>
                  <a:lnTo>
                    <a:pt x="1993" y="1743"/>
                  </a:lnTo>
                  <a:lnTo>
                    <a:pt x="1993" y="1750"/>
                  </a:lnTo>
                  <a:lnTo>
                    <a:pt x="1974" y="1750"/>
                  </a:lnTo>
                  <a:lnTo>
                    <a:pt x="1974" y="1740"/>
                  </a:lnTo>
                  <a:close/>
                  <a:moveTo>
                    <a:pt x="2002" y="1736"/>
                  </a:moveTo>
                  <a:lnTo>
                    <a:pt x="2040" y="1740"/>
                  </a:lnTo>
                  <a:lnTo>
                    <a:pt x="2040" y="1743"/>
                  </a:lnTo>
                  <a:lnTo>
                    <a:pt x="2042" y="1747"/>
                  </a:lnTo>
                  <a:lnTo>
                    <a:pt x="2042" y="1750"/>
                  </a:lnTo>
                  <a:lnTo>
                    <a:pt x="2044" y="1755"/>
                  </a:lnTo>
                  <a:lnTo>
                    <a:pt x="2040" y="1755"/>
                  </a:lnTo>
                  <a:lnTo>
                    <a:pt x="2030" y="1749"/>
                  </a:lnTo>
                  <a:lnTo>
                    <a:pt x="2018" y="1747"/>
                  </a:lnTo>
                  <a:lnTo>
                    <a:pt x="2002" y="1747"/>
                  </a:lnTo>
                  <a:lnTo>
                    <a:pt x="2002" y="1736"/>
                  </a:lnTo>
                  <a:close/>
                  <a:moveTo>
                    <a:pt x="2320" y="1728"/>
                  </a:moveTo>
                  <a:lnTo>
                    <a:pt x="2339" y="1728"/>
                  </a:lnTo>
                  <a:lnTo>
                    <a:pt x="2348" y="1738"/>
                  </a:lnTo>
                  <a:lnTo>
                    <a:pt x="2355" y="1749"/>
                  </a:lnTo>
                  <a:lnTo>
                    <a:pt x="2358" y="1762"/>
                  </a:lnTo>
                  <a:lnTo>
                    <a:pt x="2355" y="1762"/>
                  </a:lnTo>
                  <a:lnTo>
                    <a:pt x="2346" y="1754"/>
                  </a:lnTo>
                  <a:lnTo>
                    <a:pt x="2337" y="1745"/>
                  </a:lnTo>
                  <a:lnTo>
                    <a:pt x="2327" y="1738"/>
                  </a:lnTo>
                  <a:lnTo>
                    <a:pt x="2320" y="1728"/>
                  </a:lnTo>
                  <a:close/>
                  <a:moveTo>
                    <a:pt x="2065" y="1707"/>
                  </a:moveTo>
                  <a:lnTo>
                    <a:pt x="2075" y="1707"/>
                  </a:lnTo>
                  <a:lnTo>
                    <a:pt x="2089" y="1708"/>
                  </a:lnTo>
                  <a:lnTo>
                    <a:pt x="2093" y="1721"/>
                  </a:lnTo>
                  <a:lnTo>
                    <a:pt x="2098" y="1731"/>
                  </a:lnTo>
                  <a:lnTo>
                    <a:pt x="2105" y="1740"/>
                  </a:lnTo>
                  <a:lnTo>
                    <a:pt x="2105" y="1743"/>
                  </a:lnTo>
                  <a:lnTo>
                    <a:pt x="2108" y="1743"/>
                  </a:lnTo>
                  <a:lnTo>
                    <a:pt x="2108" y="1740"/>
                  </a:lnTo>
                  <a:lnTo>
                    <a:pt x="2117" y="1731"/>
                  </a:lnTo>
                  <a:lnTo>
                    <a:pt x="2126" y="1726"/>
                  </a:lnTo>
                  <a:lnTo>
                    <a:pt x="2138" y="1722"/>
                  </a:lnTo>
                  <a:lnTo>
                    <a:pt x="2156" y="1721"/>
                  </a:lnTo>
                  <a:lnTo>
                    <a:pt x="2170" y="1729"/>
                  </a:lnTo>
                  <a:lnTo>
                    <a:pt x="2187" y="1736"/>
                  </a:lnTo>
                  <a:lnTo>
                    <a:pt x="2208" y="1743"/>
                  </a:lnTo>
                  <a:lnTo>
                    <a:pt x="2225" y="1754"/>
                  </a:lnTo>
                  <a:lnTo>
                    <a:pt x="2239" y="1764"/>
                  </a:lnTo>
                  <a:lnTo>
                    <a:pt x="2246" y="1778"/>
                  </a:lnTo>
                  <a:lnTo>
                    <a:pt x="2259" y="1780"/>
                  </a:lnTo>
                  <a:lnTo>
                    <a:pt x="2267" y="1783"/>
                  </a:lnTo>
                  <a:lnTo>
                    <a:pt x="2278" y="1785"/>
                  </a:lnTo>
                  <a:lnTo>
                    <a:pt x="2278" y="1794"/>
                  </a:lnTo>
                  <a:lnTo>
                    <a:pt x="2276" y="1794"/>
                  </a:lnTo>
                  <a:lnTo>
                    <a:pt x="2273" y="1796"/>
                  </a:lnTo>
                  <a:lnTo>
                    <a:pt x="2269" y="1796"/>
                  </a:lnTo>
                  <a:lnTo>
                    <a:pt x="2267" y="1797"/>
                  </a:lnTo>
                  <a:lnTo>
                    <a:pt x="2266" y="1799"/>
                  </a:lnTo>
                  <a:lnTo>
                    <a:pt x="2267" y="1799"/>
                  </a:lnTo>
                  <a:lnTo>
                    <a:pt x="2271" y="1801"/>
                  </a:lnTo>
                  <a:lnTo>
                    <a:pt x="2283" y="1818"/>
                  </a:lnTo>
                  <a:lnTo>
                    <a:pt x="2300" y="1832"/>
                  </a:lnTo>
                  <a:lnTo>
                    <a:pt x="2320" y="1843"/>
                  </a:lnTo>
                  <a:lnTo>
                    <a:pt x="2320" y="1851"/>
                  </a:lnTo>
                  <a:lnTo>
                    <a:pt x="2297" y="1851"/>
                  </a:lnTo>
                  <a:lnTo>
                    <a:pt x="2294" y="1848"/>
                  </a:lnTo>
                  <a:lnTo>
                    <a:pt x="2290" y="1846"/>
                  </a:lnTo>
                  <a:lnTo>
                    <a:pt x="2287" y="1846"/>
                  </a:lnTo>
                  <a:lnTo>
                    <a:pt x="2283" y="1846"/>
                  </a:lnTo>
                  <a:lnTo>
                    <a:pt x="2280" y="1845"/>
                  </a:lnTo>
                  <a:lnTo>
                    <a:pt x="2274" y="1843"/>
                  </a:lnTo>
                  <a:lnTo>
                    <a:pt x="2269" y="1839"/>
                  </a:lnTo>
                  <a:lnTo>
                    <a:pt x="2266" y="1836"/>
                  </a:lnTo>
                  <a:lnTo>
                    <a:pt x="2262" y="1829"/>
                  </a:lnTo>
                  <a:lnTo>
                    <a:pt x="2259" y="1824"/>
                  </a:lnTo>
                  <a:lnTo>
                    <a:pt x="2255" y="1820"/>
                  </a:lnTo>
                  <a:lnTo>
                    <a:pt x="2241" y="1813"/>
                  </a:lnTo>
                  <a:lnTo>
                    <a:pt x="2231" y="1813"/>
                  </a:lnTo>
                  <a:lnTo>
                    <a:pt x="2218" y="1817"/>
                  </a:lnTo>
                  <a:lnTo>
                    <a:pt x="2206" y="1824"/>
                  </a:lnTo>
                  <a:lnTo>
                    <a:pt x="2194" y="1827"/>
                  </a:lnTo>
                  <a:lnTo>
                    <a:pt x="2182" y="1820"/>
                  </a:lnTo>
                  <a:lnTo>
                    <a:pt x="2170" y="1817"/>
                  </a:lnTo>
                  <a:lnTo>
                    <a:pt x="2157" y="1815"/>
                  </a:lnTo>
                  <a:lnTo>
                    <a:pt x="2140" y="1817"/>
                  </a:lnTo>
                  <a:lnTo>
                    <a:pt x="2142" y="1810"/>
                  </a:lnTo>
                  <a:lnTo>
                    <a:pt x="2143" y="1804"/>
                  </a:lnTo>
                  <a:lnTo>
                    <a:pt x="2145" y="1801"/>
                  </a:lnTo>
                  <a:lnTo>
                    <a:pt x="2147" y="1797"/>
                  </a:lnTo>
                  <a:lnTo>
                    <a:pt x="2149" y="1794"/>
                  </a:lnTo>
                  <a:lnTo>
                    <a:pt x="2147" y="1790"/>
                  </a:lnTo>
                  <a:lnTo>
                    <a:pt x="2138" y="1775"/>
                  </a:lnTo>
                  <a:lnTo>
                    <a:pt x="2126" y="1766"/>
                  </a:lnTo>
                  <a:lnTo>
                    <a:pt x="2112" y="1762"/>
                  </a:lnTo>
                  <a:lnTo>
                    <a:pt x="2096" y="1757"/>
                  </a:lnTo>
                  <a:lnTo>
                    <a:pt x="2081" y="1754"/>
                  </a:lnTo>
                  <a:lnTo>
                    <a:pt x="2068" y="1747"/>
                  </a:lnTo>
                  <a:lnTo>
                    <a:pt x="2060" y="1736"/>
                  </a:lnTo>
                  <a:lnTo>
                    <a:pt x="2063" y="1735"/>
                  </a:lnTo>
                  <a:lnTo>
                    <a:pt x="2065" y="1735"/>
                  </a:lnTo>
                  <a:lnTo>
                    <a:pt x="2067" y="1733"/>
                  </a:lnTo>
                  <a:lnTo>
                    <a:pt x="2067" y="1733"/>
                  </a:lnTo>
                  <a:lnTo>
                    <a:pt x="2068" y="1731"/>
                  </a:lnTo>
                  <a:lnTo>
                    <a:pt x="2070" y="1728"/>
                  </a:lnTo>
                  <a:lnTo>
                    <a:pt x="2060" y="1726"/>
                  </a:lnTo>
                  <a:lnTo>
                    <a:pt x="2049" y="1721"/>
                  </a:lnTo>
                  <a:lnTo>
                    <a:pt x="2040" y="1717"/>
                  </a:lnTo>
                  <a:lnTo>
                    <a:pt x="2040" y="1708"/>
                  </a:lnTo>
                  <a:lnTo>
                    <a:pt x="2054" y="1707"/>
                  </a:lnTo>
                  <a:lnTo>
                    <a:pt x="2065" y="1707"/>
                  </a:lnTo>
                  <a:close/>
                  <a:moveTo>
                    <a:pt x="1960" y="1673"/>
                  </a:moveTo>
                  <a:lnTo>
                    <a:pt x="1962" y="1673"/>
                  </a:lnTo>
                  <a:lnTo>
                    <a:pt x="1962" y="1675"/>
                  </a:lnTo>
                  <a:lnTo>
                    <a:pt x="1962" y="1677"/>
                  </a:lnTo>
                  <a:lnTo>
                    <a:pt x="1964" y="1677"/>
                  </a:lnTo>
                  <a:lnTo>
                    <a:pt x="1964" y="1679"/>
                  </a:lnTo>
                  <a:lnTo>
                    <a:pt x="1967" y="1679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5" y="1680"/>
                  </a:lnTo>
                  <a:lnTo>
                    <a:pt x="1964" y="1680"/>
                  </a:lnTo>
                  <a:lnTo>
                    <a:pt x="1964" y="1682"/>
                  </a:lnTo>
                  <a:lnTo>
                    <a:pt x="1958" y="1687"/>
                  </a:lnTo>
                  <a:lnTo>
                    <a:pt x="1953" y="1693"/>
                  </a:lnTo>
                  <a:lnTo>
                    <a:pt x="1948" y="1698"/>
                  </a:lnTo>
                  <a:lnTo>
                    <a:pt x="1929" y="1696"/>
                  </a:lnTo>
                  <a:lnTo>
                    <a:pt x="1913" y="1696"/>
                  </a:lnTo>
                  <a:lnTo>
                    <a:pt x="1894" y="1698"/>
                  </a:lnTo>
                  <a:lnTo>
                    <a:pt x="1894" y="1708"/>
                  </a:lnTo>
                  <a:lnTo>
                    <a:pt x="1897" y="1710"/>
                  </a:lnTo>
                  <a:lnTo>
                    <a:pt x="1897" y="1712"/>
                  </a:lnTo>
                  <a:lnTo>
                    <a:pt x="1899" y="1714"/>
                  </a:lnTo>
                  <a:lnTo>
                    <a:pt x="1901" y="1717"/>
                  </a:lnTo>
                  <a:lnTo>
                    <a:pt x="1920" y="1710"/>
                  </a:lnTo>
                  <a:lnTo>
                    <a:pt x="1939" y="1705"/>
                  </a:lnTo>
                  <a:lnTo>
                    <a:pt x="1939" y="1714"/>
                  </a:lnTo>
                  <a:lnTo>
                    <a:pt x="1936" y="1714"/>
                  </a:lnTo>
                  <a:lnTo>
                    <a:pt x="1930" y="1717"/>
                  </a:lnTo>
                  <a:lnTo>
                    <a:pt x="1923" y="1721"/>
                  </a:lnTo>
                  <a:lnTo>
                    <a:pt x="1916" y="1724"/>
                  </a:lnTo>
                  <a:lnTo>
                    <a:pt x="1922" y="1736"/>
                  </a:lnTo>
                  <a:lnTo>
                    <a:pt x="1929" y="1747"/>
                  </a:lnTo>
                  <a:lnTo>
                    <a:pt x="1932" y="1757"/>
                  </a:lnTo>
                  <a:lnTo>
                    <a:pt x="1936" y="1775"/>
                  </a:lnTo>
                  <a:lnTo>
                    <a:pt x="1932" y="1775"/>
                  </a:lnTo>
                  <a:lnTo>
                    <a:pt x="1932" y="1778"/>
                  </a:lnTo>
                  <a:lnTo>
                    <a:pt x="1929" y="1776"/>
                  </a:lnTo>
                  <a:lnTo>
                    <a:pt x="1927" y="1776"/>
                  </a:lnTo>
                  <a:lnTo>
                    <a:pt x="1927" y="1776"/>
                  </a:lnTo>
                  <a:lnTo>
                    <a:pt x="1927" y="1775"/>
                  </a:lnTo>
                  <a:lnTo>
                    <a:pt x="1925" y="1775"/>
                  </a:lnTo>
                  <a:lnTo>
                    <a:pt x="1915" y="1764"/>
                  </a:lnTo>
                  <a:lnTo>
                    <a:pt x="1906" y="1752"/>
                  </a:lnTo>
                  <a:lnTo>
                    <a:pt x="1897" y="1740"/>
                  </a:lnTo>
                  <a:lnTo>
                    <a:pt x="1897" y="1778"/>
                  </a:lnTo>
                  <a:lnTo>
                    <a:pt x="1882" y="1778"/>
                  </a:lnTo>
                  <a:lnTo>
                    <a:pt x="1882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6"/>
                  </a:lnTo>
                  <a:lnTo>
                    <a:pt x="1880" y="1775"/>
                  </a:lnTo>
                  <a:lnTo>
                    <a:pt x="1878" y="1775"/>
                  </a:lnTo>
                  <a:lnTo>
                    <a:pt x="1880" y="1762"/>
                  </a:lnTo>
                  <a:lnTo>
                    <a:pt x="1878" y="1755"/>
                  </a:lnTo>
                  <a:lnTo>
                    <a:pt x="1875" y="1749"/>
                  </a:lnTo>
                  <a:lnTo>
                    <a:pt x="1871" y="1740"/>
                  </a:lnTo>
                  <a:lnTo>
                    <a:pt x="1871" y="1731"/>
                  </a:lnTo>
                  <a:lnTo>
                    <a:pt x="1876" y="1721"/>
                  </a:lnTo>
                  <a:lnTo>
                    <a:pt x="1883" y="1707"/>
                  </a:lnTo>
                  <a:lnTo>
                    <a:pt x="1890" y="1694"/>
                  </a:lnTo>
                  <a:lnTo>
                    <a:pt x="1897" y="1684"/>
                  </a:lnTo>
                  <a:lnTo>
                    <a:pt x="1901" y="1679"/>
                  </a:lnTo>
                  <a:lnTo>
                    <a:pt x="1918" y="1684"/>
                  </a:lnTo>
                  <a:lnTo>
                    <a:pt x="1929" y="1684"/>
                  </a:lnTo>
                  <a:lnTo>
                    <a:pt x="1937" y="1682"/>
                  </a:lnTo>
                  <a:lnTo>
                    <a:pt x="1948" y="1679"/>
                  </a:lnTo>
                  <a:lnTo>
                    <a:pt x="1958" y="1673"/>
                  </a:lnTo>
                  <a:lnTo>
                    <a:pt x="1960" y="1673"/>
                  </a:lnTo>
                  <a:close/>
                  <a:moveTo>
                    <a:pt x="1997" y="1670"/>
                  </a:moveTo>
                  <a:lnTo>
                    <a:pt x="2004" y="1673"/>
                  </a:lnTo>
                  <a:lnTo>
                    <a:pt x="2007" y="1675"/>
                  </a:lnTo>
                  <a:lnTo>
                    <a:pt x="2011" y="1679"/>
                  </a:lnTo>
                  <a:lnTo>
                    <a:pt x="2012" y="1682"/>
                  </a:lnTo>
                  <a:lnTo>
                    <a:pt x="2012" y="1689"/>
                  </a:lnTo>
                  <a:lnTo>
                    <a:pt x="2012" y="1698"/>
                  </a:lnTo>
                  <a:lnTo>
                    <a:pt x="2009" y="1700"/>
                  </a:lnTo>
                  <a:lnTo>
                    <a:pt x="2007" y="1701"/>
                  </a:lnTo>
                  <a:lnTo>
                    <a:pt x="2007" y="1703"/>
                  </a:lnTo>
                  <a:lnTo>
                    <a:pt x="2007" y="1705"/>
                  </a:lnTo>
                  <a:lnTo>
                    <a:pt x="2007" y="1707"/>
                  </a:lnTo>
                  <a:lnTo>
                    <a:pt x="2007" y="1708"/>
                  </a:lnTo>
                  <a:lnTo>
                    <a:pt x="2006" y="1710"/>
                  </a:lnTo>
                  <a:lnTo>
                    <a:pt x="2002" y="1714"/>
                  </a:lnTo>
                  <a:lnTo>
                    <a:pt x="2002" y="1705"/>
                  </a:lnTo>
                  <a:lnTo>
                    <a:pt x="1995" y="1694"/>
                  </a:lnTo>
                  <a:lnTo>
                    <a:pt x="1995" y="1682"/>
                  </a:lnTo>
                  <a:lnTo>
                    <a:pt x="1997" y="1670"/>
                  </a:lnTo>
                  <a:close/>
                  <a:moveTo>
                    <a:pt x="1541" y="1621"/>
                  </a:moveTo>
                  <a:lnTo>
                    <a:pt x="1574" y="1625"/>
                  </a:lnTo>
                  <a:lnTo>
                    <a:pt x="1587" y="1640"/>
                  </a:lnTo>
                  <a:lnTo>
                    <a:pt x="1601" y="1649"/>
                  </a:lnTo>
                  <a:lnTo>
                    <a:pt x="1615" y="1658"/>
                  </a:lnTo>
                  <a:lnTo>
                    <a:pt x="1632" y="1666"/>
                  </a:lnTo>
                  <a:lnTo>
                    <a:pt x="1637" y="1670"/>
                  </a:lnTo>
                  <a:lnTo>
                    <a:pt x="1637" y="1672"/>
                  </a:lnTo>
                  <a:lnTo>
                    <a:pt x="1639" y="1672"/>
                  </a:lnTo>
                  <a:lnTo>
                    <a:pt x="1646" y="1679"/>
                  </a:lnTo>
                  <a:lnTo>
                    <a:pt x="1658" y="1693"/>
                  </a:lnTo>
                  <a:lnTo>
                    <a:pt x="1669" y="1708"/>
                  </a:lnTo>
                  <a:lnTo>
                    <a:pt x="1681" y="1726"/>
                  </a:lnTo>
                  <a:lnTo>
                    <a:pt x="1698" y="1740"/>
                  </a:lnTo>
                  <a:lnTo>
                    <a:pt x="1695" y="1757"/>
                  </a:lnTo>
                  <a:lnTo>
                    <a:pt x="1695" y="1778"/>
                  </a:lnTo>
                  <a:lnTo>
                    <a:pt x="1709" y="1780"/>
                  </a:lnTo>
                  <a:lnTo>
                    <a:pt x="1718" y="1783"/>
                  </a:lnTo>
                  <a:lnTo>
                    <a:pt x="1724" y="1789"/>
                  </a:lnTo>
                  <a:lnTo>
                    <a:pt x="1733" y="1794"/>
                  </a:lnTo>
                  <a:lnTo>
                    <a:pt x="1744" y="1794"/>
                  </a:lnTo>
                  <a:lnTo>
                    <a:pt x="1752" y="1790"/>
                  </a:lnTo>
                  <a:lnTo>
                    <a:pt x="1759" y="1787"/>
                  </a:lnTo>
                  <a:lnTo>
                    <a:pt x="1766" y="1785"/>
                  </a:lnTo>
                  <a:lnTo>
                    <a:pt x="1782" y="1790"/>
                  </a:lnTo>
                  <a:lnTo>
                    <a:pt x="1800" y="1797"/>
                  </a:lnTo>
                  <a:lnTo>
                    <a:pt x="1817" y="1806"/>
                  </a:lnTo>
                  <a:lnTo>
                    <a:pt x="1833" y="1813"/>
                  </a:lnTo>
                  <a:lnTo>
                    <a:pt x="1831" y="1813"/>
                  </a:lnTo>
                  <a:lnTo>
                    <a:pt x="1829" y="1815"/>
                  </a:lnTo>
                  <a:lnTo>
                    <a:pt x="1829" y="1815"/>
                  </a:lnTo>
                  <a:lnTo>
                    <a:pt x="1827" y="1815"/>
                  </a:lnTo>
                  <a:lnTo>
                    <a:pt x="1824" y="1817"/>
                  </a:lnTo>
                  <a:lnTo>
                    <a:pt x="1814" y="1820"/>
                  </a:lnTo>
                  <a:lnTo>
                    <a:pt x="1794" y="1820"/>
                  </a:lnTo>
                  <a:lnTo>
                    <a:pt x="1772" y="1817"/>
                  </a:lnTo>
                  <a:lnTo>
                    <a:pt x="1749" y="1811"/>
                  </a:lnTo>
                  <a:lnTo>
                    <a:pt x="1724" y="1806"/>
                  </a:lnTo>
                  <a:lnTo>
                    <a:pt x="1705" y="1801"/>
                  </a:lnTo>
                  <a:lnTo>
                    <a:pt x="1690" y="1794"/>
                  </a:lnTo>
                  <a:lnTo>
                    <a:pt x="1683" y="1790"/>
                  </a:lnTo>
                  <a:lnTo>
                    <a:pt x="1686" y="1787"/>
                  </a:lnTo>
                  <a:lnTo>
                    <a:pt x="1686" y="1787"/>
                  </a:lnTo>
                  <a:lnTo>
                    <a:pt x="1688" y="1785"/>
                  </a:lnTo>
                  <a:lnTo>
                    <a:pt x="1690" y="1782"/>
                  </a:lnTo>
                  <a:lnTo>
                    <a:pt x="1669" y="1776"/>
                  </a:lnTo>
                  <a:lnTo>
                    <a:pt x="1651" y="1766"/>
                  </a:lnTo>
                  <a:lnTo>
                    <a:pt x="1635" y="1750"/>
                  </a:lnTo>
                  <a:lnTo>
                    <a:pt x="1623" y="1733"/>
                  </a:lnTo>
                  <a:lnTo>
                    <a:pt x="1611" y="1714"/>
                  </a:lnTo>
                  <a:lnTo>
                    <a:pt x="1601" y="1694"/>
                  </a:lnTo>
                  <a:lnTo>
                    <a:pt x="1590" y="1679"/>
                  </a:lnTo>
                  <a:lnTo>
                    <a:pt x="1580" y="1666"/>
                  </a:lnTo>
                  <a:lnTo>
                    <a:pt x="1569" y="1658"/>
                  </a:lnTo>
                  <a:lnTo>
                    <a:pt x="1557" y="1647"/>
                  </a:lnTo>
                  <a:lnTo>
                    <a:pt x="1546" y="1637"/>
                  </a:lnTo>
                  <a:lnTo>
                    <a:pt x="1541" y="1621"/>
                  </a:lnTo>
                  <a:close/>
                  <a:moveTo>
                    <a:pt x="1840" y="1602"/>
                  </a:moveTo>
                  <a:lnTo>
                    <a:pt x="1850" y="1605"/>
                  </a:lnTo>
                  <a:lnTo>
                    <a:pt x="1862" y="1612"/>
                  </a:lnTo>
                  <a:lnTo>
                    <a:pt x="1873" y="1623"/>
                  </a:lnTo>
                  <a:lnTo>
                    <a:pt x="1878" y="1632"/>
                  </a:lnTo>
                  <a:lnTo>
                    <a:pt x="1873" y="1635"/>
                  </a:lnTo>
                  <a:lnTo>
                    <a:pt x="1868" y="1640"/>
                  </a:lnTo>
                  <a:lnTo>
                    <a:pt x="1862" y="1644"/>
                  </a:lnTo>
                  <a:lnTo>
                    <a:pt x="1855" y="1647"/>
                  </a:lnTo>
                  <a:lnTo>
                    <a:pt x="1861" y="1663"/>
                  </a:lnTo>
                  <a:lnTo>
                    <a:pt x="1868" y="1675"/>
                  </a:lnTo>
                  <a:lnTo>
                    <a:pt x="1875" y="1689"/>
                  </a:lnTo>
                  <a:lnTo>
                    <a:pt x="1869" y="1691"/>
                  </a:lnTo>
                  <a:lnTo>
                    <a:pt x="1866" y="1691"/>
                  </a:lnTo>
                  <a:lnTo>
                    <a:pt x="1864" y="1691"/>
                  </a:lnTo>
                  <a:lnTo>
                    <a:pt x="1864" y="1691"/>
                  </a:lnTo>
                  <a:lnTo>
                    <a:pt x="1862" y="1693"/>
                  </a:lnTo>
                  <a:lnTo>
                    <a:pt x="1861" y="1694"/>
                  </a:lnTo>
                  <a:lnTo>
                    <a:pt x="1859" y="1698"/>
                  </a:lnTo>
                  <a:lnTo>
                    <a:pt x="1850" y="1714"/>
                  </a:lnTo>
                  <a:lnTo>
                    <a:pt x="1845" y="1733"/>
                  </a:lnTo>
                  <a:lnTo>
                    <a:pt x="1836" y="1750"/>
                  </a:lnTo>
                  <a:lnTo>
                    <a:pt x="1831" y="1754"/>
                  </a:lnTo>
                  <a:lnTo>
                    <a:pt x="1826" y="1754"/>
                  </a:lnTo>
                  <a:lnTo>
                    <a:pt x="1820" y="1755"/>
                  </a:lnTo>
                  <a:lnTo>
                    <a:pt x="1814" y="1755"/>
                  </a:lnTo>
                  <a:lnTo>
                    <a:pt x="1803" y="1749"/>
                  </a:lnTo>
                  <a:lnTo>
                    <a:pt x="1793" y="1747"/>
                  </a:lnTo>
                  <a:lnTo>
                    <a:pt x="1780" y="1747"/>
                  </a:lnTo>
                  <a:lnTo>
                    <a:pt x="1768" y="1745"/>
                  </a:lnTo>
                  <a:lnTo>
                    <a:pt x="1756" y="1740"/>
                  </a:lnTo>
                  <a:lnTo>
                    <a:pt x="1744" y="1724"/>
                  </a:lnTo>
                  <a:lnTo>
                    <a:pt x="1735" y="1703"/>
                  </a:lnTo>
                  <a:lnTo>
                    <a:pt x="1733" y="1679"/>
                  </a:lnTo>
                  <a:lnTo>
                    <a:pt x="1742" y="1675"/>
                  </a:lnTo>
                  <a:lnTo>
                    <a:pt x="1749" y="1675"/>
                  </a:lnTo>
                  <a:lnTo>
                    <a:pt x="1756" y="1677"/>
                  </a:lnTo>
                  <a:lnTo>
                    <a:pt x="1763" y="1673"/>
                  </a:lnTo>
                  <a:lnTo>
                    <a:pt x="1772" y="1659"/>
                  </a:lnTo>
                  <a:lnTo>
                    <a:pt x="1794" y="1656"/>
                  </a:lnTo>
                  <a:lnTo>
                    <a:pt x="1798" y="1653"/>
                  </a:lnTo>
                  <a:lnTo>
                    <a:pt x="1801" y="1649"/>
                  </a:lnTo>
                  <a:lnTo>
                    <a:pt x="1801" y="1647"/>
                  </a:lnTo>
                  <a:lnTo>
                    <a:pt x="1803" y="1646"/>
                  </a:lnTo>
                  <a:lnTo>
                    <a:pt x="1803" y="1644"/>
                  </a:lnTo>
                  <a:lnTo>
                    <a:pt x="1803" y="1642"/>
                  </a:lnTo>
                  <a:lnTo>
                    <a:pt x="1805" y="1640"/>
                  </a:lnTo>
                  <a:lnTo>
                    <a:pt x="1805" y="1640"/>
                  </a:lnTo>
                  <a:lnTo>
                    <a:pt x="1808" y="1640"/>
                  </a:lnTo>
                  <a:lnTo>
                    <a:pt x="1814" y="1640"/>
                  </a:lnTo>
                  <a:lnTo>
                    <a:pt x="1820" y="1640"/>
                  </a:lnTo>
                  <a:lnTo>
                    <a:pt x="1824" y="1628"/>
                  </a:lnTo>
                  <a:lnTo>
                    <a:pt x="1829" y="1619"/>
                  </a:lnTo>
                  <a:lnTo>
                    <a:pt x="1834" y="1611"/>
                  </a:lnTo>
                  <a:lnTo>
                    <a:pt x="1840" y="1602"/>
                  </a:lnTo>
                  <a:close/>
                  <a:moveTo>
                    <a:pt x="1337" y="1579"/>
                  </a:moveTo>
                  <a:lnTo>
                    <a:pt x="1347" y="1586"/>
                  </a:lnTo>
                  <a:lnTo>
                    <a:pt x="1353" y="1598"/>
                  </a:lnTo>
                  <a:lnTo>
                    <a:pt x="1353" y="1616"/>
                  </a:lnTo>
                  <a:lnTo>
                    <a:pt x="1353" y="1618"/>
                  </a:lnTo>
                  <a:lnTo>
                    <a:pt x="1354" y="1618"/>
                  </a:lnTo>
                  <a:lnTo>
                    <a:pt x="1356" y="1619"/>
                  </a:lnTo>
                  <a:lnTo>
                    <a:pt x="1356" y="1619"/>
                  </a:lnTo>
                  <a:lnTo>
                    <a:pt x="1356" y="1621"/>
                  </a:lnTo>
                  <a:lnTo>
                    <a:pt x="1356" y="1625"/>
                  </a:lnTo>
                  <a:lnTo>
                    <a:pt x="1353" y="1625"/>
                  </a:lnTo>
                  <a:lnTo>
                    <a:pt x="1349" y="1626"/>
                  </a:lnTo>
                  <a:lnTo>
                    <a:pt x="1347" y="1630"/>
                  </a:lnTo>
                  <a:lnTo>
                    <a:pt x="1344" y="1632"/>
                  </a:lnTo>
                  <a:lnTo>
                    <a:pt x="1342" y="1632"/>
                  </a:lnTo>
                  <a:lnTo>
                    <a:pt x="1340" y="1630"/>
                  </a:lnTo>
                  <a:lnTo>
                    <a:pt x="1339" y="1630"/>
                  </a:lnTo>
                  <a:lnTo>
                    <a:pt x="1339" y="1630"/>
                  </a:lnTo>
                  <a:lnTo>
                    <a:pt x="1337" y="1628"/>
                  </a:lnTo>
                  <a:lnTo>
                    <a:pt x="1330" y="1614"/>
                  </a:lnTo>
                  <a:lnTo>
                    <a:pt x="1330" y="1593"/>
                  </a:lnTo>
                  <a:lnTo>
                    <a:pt x="1332" y="1590"/>
                  </a:lnTo>
                  <a:lnTo>
                    <a:pt x="1334" y="1588"/>
                  </a:lnTo>
                  <a:lnTo>
                    <a:pt x="1335" y="1584"/>
                  </a:lnTo>
                  <a:lnTo>
                    <a:pt x="1337" y="1579"/>
                  </a:lnTo>
                  <a:close/>
                  <a:moveTo>
                    <a:pt x="1964" y="1558"/>
                  </a:moveTo>
                  <a:lnTo>
                    <a:pt x="1972" y="1567"/>
                  </a:lnTo>
                  <a:lnTo>
                    <a:pt x="1978" y="1577"/>
                  </a:lnTo>
                  <a:lnTo>
                    <a:pt x="1978" y="1593"/>
                  </a:lnTo>
                  <a:lnTo>
                    <a:pt x="1979" y="1597"/>
                  </a:lnTo>
                  <a:lnTo>
                    <a:pt x="1981" y="1597"/>
                  </a:lnTo>
                  <a:lnTo>
                    <a:pt x="1981" y="1598"/>
                  </a:lnTo>
                  <a:lnTo>
                    <a:pt x="1981" y="1598"/>
                  </a:lnTo>
                  <a:lnTo>
                    <a:pt x="1979" y="1598"/>
                  </a:lnTo>
                  <a:lnTo>
                    <a:pt x="1978" y="1602"/>
                  </a:lnTo>
                  <a:lnTo>
                    <a:pt x="1978" y="1605"/>
                  </a:lnTo>
                  <a:lnTo>
                    <a:pt x="1976" y="1605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6" y="1607"/>
                  </a:lnTo>
                  <a:lnTo>
                    <a:pt x="1974" y="1607"/>
                  </a:lnTo>
                  <a:lnTo>
                    <a:pt x="1971" y="1609"/>
                  </a:lnTo>
                  <a:lnTo>
                    <a:pt x="1969" y="1605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9" y="1604"/>
                  </a:lnTo>
                  <a:lnTo>
                    <a:pt x="1967" y="1604"/>
                  </a:lnTo>
                  <a:lnTo>
                    <a:pt x="1965" y="1604"/>
                  </a:lnTo>
                  <a:lnTo>
                    <a:pt x="1964" y="1602"/>
                  </a:lnTo>
                  <a:lnTo>
                    <a:pt x="1964" y="1605"/>
                  </a:lnTo>
                  <a:lnTo>
                    <a:pt x="1965" y="1607"/>
                  </a:lnTo>
                  <a:lnTo>
                    <a:pt x="1967" y="1609"/>
                  </a:lnTo>
                  <a:lnTo>
                    <a:pt x="1969" y="1611"/>
                  </a:lnTo>
                  <a:lnTo>
                    <a:pt x="1969" y="1611"/>
                  </a:lnTo>
                  <a:lnTo>
                    <a:pt x="1967" y="1612"/>
                  </a:lnTo>
                  <a:lnTo>
                    <a:pt x="1967" y="1614"/>
                  </a:lnTo>
                  <a:lnTo>
                    <a:pt x="1967" y="1616"/>
                  </a:lnTo>
                  <a:lnTo>
                    <a:pt x="1967" y="1621"/>
                  </a:lnTo>
                  <a:lnTo>
                    <a:pt x="1958" y="1621"/>
                  </a:lnTo>
                  <a:lnTo>
                    <a:pt x="1958" y="1616"/>
                  </a:lnTo>
                  <a:lnTo>
                    <a:pt x="1953" y="1614"/>
                  </a:lnTo>
                  <a:lnTo>
                    <a:pt x="1948" y="1611"/>
                  </a:lnTo>
                  <a:lnTo>
                    <a:pt x="1946" y="1607"/>
                  </a:lnTo>
                  <a:lnTo>
                    <a:pt x="1944" y="1602"/>
                  </a:lnTo>
                  <a:lnTo>
                    <a:pt x="1943" y="1597"/>
                  </a:lnTo>
                  <a:lnTo>
                    <a:pt x="1939" y="1590"/>
                  </a:lnTo>
                  <a:lnTo>
                    <a:pt x="1934" y="1593"/>
                  </a:lnTo>
                  <a:lnTo>
                    <a:pt x="1927" y="1597"/>
                  </a:lnTo>
                  <a:lnTo>
                    <a:pt x="1920" y="1598"/>
                  </a:lnTo>
                  <a:lnTo>
                    <a:pt x="1913" y="1602"/>
                  </a:lnTo>
                  <a:lnTo>
                    <a:pt x="1913" y="1593"/>
                  </a:lnTo>
                  <a:lnTo>
                    <a:pt x="1915" y="1591"/>
                  </a:lnTo>
                  <a:lnTo>
                    <a:pt x="1915" y="1591"/>
                  </a:lnTo>
                  <a:lnTo>
                    <a:pt x="1915" y="1590"/>
                  </a:lnTo>
                  <a:lnTo>
                    <a:pt x="1916" y="1590"/>
                  </a:lnTo>
                  <a:lnTo>
                    <a:pt x="1916" y="1586"/>
                  </a:lnTo>
                  <a:lnTo>
                    <a:pt x="1930" y="1581"/>
                  </a:lnTo>
                  <a:lnTo>
                    <a:pt x="1943" y="1577"/>
                  </a:lnTo>
                  <a:lnTo>
                    <a:pt x="1955" y="1570"/>
                  </a:lnTo>
                  <a:lnTo>
                    <a:pt x="1964" y="1558"/>
                  </a:lnTo>
                  <a:close/>
                  <a:moveTo>
                    <a:pt x="1878" y="1539"/>
                  </a:moveTo>
                  <a:lnTo>
                    <a:pt x="1882" y="1543"/>
                  </a:lnTo>
                  <a:lnTo>
                    <a:pt x="1883" y="1543"/>
                  </a:lnTo>
                  <a:lnTo>
                    <a:pt x="1885" y="1543"/>
                  </a:lnTo>
                  <a:lnTo>
                    <a:pt x="1885" y="1544"/>
                  </a:lnTo>
                  <a:lnTo>
                    <a:pt x="1885" y="1544"/>
                  </a:lnTo>
                  <a:lnTo>
                    <a:pt x="1885" y="1548"/>
                  </a:lnTo>
                  <a:lnTo>
                    <a:pt x="1887" y="1551"/>
                  </a:lnTo>
                  <a:lnTo>
                    <a:pt x="1876" y="1560"/>
                  </a:lnTo>
                  <a:lnTo>
                    <a:pt x="1869" y="1569"/>
                  </a:lnTo>
                  <a:lnTo>
                    <a:pt x="1861" y="1576"/>
                  </a:lnTo>
                  <a:lnTo>
                    <a:pt x="1848" y="1583"/>
                  </a:lnTo>
                  <a:lnTo>
                    <a:pt x="1848" y="1579"/>
                  </a:lnTo>
                  <a:lnTo>
                    <a:pt x="1859" y="1567"/>
                  </a:lnTo>
                  <a:lnTo>
                    <a:pt x="1871" y="1555"/>
                  </a:lnTo>
                  <a:lnTo>
                    <a:pt x="1878" y="1539"/>
                  </a:lnTo>
                  <a:close/>
                  <a:moveTo>
                    <a:pt x="1920" y="1436"/>
                  </a:moveTo>
                  <a:lnTo>
                    <a:pt x="1920" y="1454"/>
                  </a:lnTo>
                  <a:lnTo>
                    <a:pt x="1918" y="1466"/>
                  </a:lnTo>
                  <a:lnTo>
                    <a:pt x="1915" y="1476"/>
                  </a:lnTo>
                  <a:lnTo>
                    <a:pt x="1913" y="1494"/>
                  </a:lnTo>
                  <a:lnTo>
                    <a:pt x="1916" y="1494"/>
                  </a:lnTo>
                  <a:lnTo>
                    <a:pt x="1916" y="1497"/>
                  </a:lnTo>
                  <a:lnTo>
                    <a:pt x="1923" y="1497"/>
                  </a:lnTo>
                  <a:lnTo>
                    <a:pt x="1927" y="1497"/>
                  </a:lnTo>
                  <a:lnTo>
                    <a:pt x="1930" y="1497"/>
                  </a:lnTo>
                  <a:lnTo>
                    <a:pt x="1934" y="1499"/>
                  </a:lnTo>
                  <a:lnTo>
                    <a:pt x="1937" y="1501"/>
                  </a:lnTo>
                  <a:lnTo>
                    <a:pt x="1944" y="1502"/>
                  </a:lnTo>
                  <a:lnTo>
                    <a:pt x="1948" y="1515"/>
                  </a:lnTo>
                  <a:lnTo>
                    <a:pt x="1955" y="1523"/>
                  </a:lnTo>
                  <a:lnTo>
                    <a:pt x="1964" y="1532"/>
                  </a:lnTo>
                  <a:lnTo>
                    <a:pt x="1971" y="1544"/>
                  </a:lnTo>
                  <a:lnTo>
                    <a:pt x="1965" y="1546"/>
                  </a:lnTo>
                  <a:lnTo>
                    <a:pt x="1962" y="1548"/>
                  </a:lnTo>
                  <a:lnTo>
                    <a:pt x="1960" y="1548"/>
                  </a:lnTo>
                  <a:lnTo>
                    <a:pt x="1960" y="1550"/>
                  </a:lnTo>
                  <a:lnTo>
                    <a:pt x="1960" y="1551"/>
                  </a:lnTo>
                  <a:lnTo>
                    <a:pt x="1960" y="1551"/>
                  </a:lnTo>
                  <a:lnTo>
                    <a:pt x="1960" y="1553"/>
                  </a:lnTo>
                  <a:lnTo>
                    <a:pt x="1957" y="1553"/>
                  </a:lnTo>
                  <a:lnTo>
                    <a:pt x="1951" y="1555"/>
                  </a:lnTo>
                  <a:lnTo>
                    <a:pt x="1950" y="1551"/>
                  </a:lnTo>
                  <a:lnTo>
                    <a:pt x="1950" y="1551"/>
                  </a:lnTo>
                  <a:lnTo>
                    <a:pt x="1950" y="1550"/>
                  </a:lnTo>
                  <a:lnTo>
                    <a:pt x="1950" y="1550"/>
                  </a:lnTo>
                  <a:lnTo>
                    <a:pt x="1948" y="1550"/>
                  </a:lnTo>
                  <a:lnTo>
                    <a:pt x="1946" y="1550"/>
                  </a:lnTo>
                  <a:lnTo>
                    <a:pt x="1944" y="1548"/>
                  </a:lnTo>
                  <a:lnTo>
                    <a:pt x="1941" y="1555"/>
                  </a:lnTo>
                  <a:lnTo>
                    <a:pt x="1939" y="1560"/>
                  </a:lnTo>
                  <a:lnTo>
                    <a:pt x="1936" y="1565"/>
                  </a:lnTo>
                  <a:lnTo>
                    <a:pt x="1930" y="1567"/>
                  </a:lnTo>
                  <a:lnTo>
                    <a:pt x="1925" y="1570"/>
                  </a:lnTo>
                  <a:lnTo>
                    <a:pt x="1925" y="1567"/>
                  </a:lnTo>
                  <a:lnTo>
                    <a:pt x="1922" y="1563"/>
                  </a:lnTo>
                  <a:lnTo>
                    <a:pt x="1922" y="1560"/>
                  </a:lnTo>
                  <a:lnTo>
                    <a:pt x="1922" y="1558"/>
                  </a:lnTo>
                  <a:lnTo>
                    <a:pt x="1922" y="1557"/>
                  </a:lnTo>
                  <a:lnTo>
                    <a:pt x="1922" y="1557"/>
                  </a:lnTo>
                  <a:lnTo>
                    <a:pt x="1922" y="1555"/>
                  </a:lnTo>
                  <a:lnTo>
                    <a:pt x="1920" y="1553"/>
                  </a:lnTo>
                  <a:lnTo>
                    <a:pt x="1918" y="1553"/>
                  </a:lnTo>
                  <a:lnTo>
                    <a:pt x="1913" y="1551"/>
                  </a:lnTo>
                  <a:lnTo>
                    <a:pt x="1913" y="1546"/>
                  </a:lnTo>
                  <a:lnTo>
                    <a:pt x="1913" y="1541"/>
                  </a:lnTo>
                  <a:lnTo>
                    <a:pt x="1915" y="1537"/>
                  </a:lnTo>
                  <a:lnTo>
                    <a:pt x="1915" y="1536"/>
                  </a:lnTo>
                  <a:lnTo>
                    <a:pt x="1916" y="1534"/>
                  </a:lnTo>
                  <a:lnTo>
                    <a:pt x="1920" y="1534"/>
                  </a:lnTo>
                  <a:lnTo>
                    <a:pt x="1925" y="1532"/>
                  </a:lnTo>
                  <a:lnTo>
                    <a:pt x="1932" y="1532"/>
                  </a:lnTo>
                  <a:lnTo>
                    <a:pt x="1932" y="1544"/>
                  </a:lnTo>
                  <a:lnTo>
                    <a:pt x="1944" y="1544"/>
                  </a:lnTo>
                  <a:lnTo>
                    <a:pt x="1944" y="1541"/>
                  </a:lnTo>
                  <a:lnTo>
                    <a:pt x="1946" y="1537"/>
                  </a:lnTo>
                  <a:lnTo>
                    <a:pt x="1948" y="1536"/>
                  </a:lnTo>
                  <a:lnTo>
                    <a:pt x="1948" y="1534"/>
                  </a:lnTo>
                  <a:lnTo>
                    <a:pt x="1950" y="1532"/>
                  </a:lnTo>
                  <a:lnTo>
                    <a:pt x="1951" y="1529"/>
                  </a:lnTo>
                  <a:lnTo>
                    <a:pt x="1948" y="1529"/>
                  </a:lnTo>
                  <a:lnTo>
                    <a:pt x="1930" y="1515"/>
                  </a:lnTo>
                  <a:lnTo>
                    <a:pt x="1910" y="1506"/>
                  </a:lnTo>
                  <a:lnTo>
                    <a:pt x="1910" y="1513"/>
                  </a:lnTo>
                  <a:lnTo>
                    <a:pt x="1908" y="1518"/>
                  </a:lnTo>
                  <a:lnTo>
                    <a:pt x="1906" y="1523"/>
                  </a:lnTo>
                  <a:lnTo>
                    <a:pt x="1906" y="1529"/>
                  </a:lnTo>
                  <a:lnTo>
                    <a:pt x="1904" y="1527"/>
                  </a:lnTo>
                  <a:lnTo>
                    <a:pt x="1903" y="1525"/>
                  </a:lnTo>
                  <a:lnTo>
                    <a:pt x="1903" y="1525"/>
                  </a:lnTo>
                  <a:lnTo>
                    <a:pt x="1903" y="1523"/>
                  </a:lnTo>
                  <a:lnTo>
                    <a:pt x="1901" y="1522"/>
                  </a:lnTo>
                  <a:lnTo>
                    <a:pt x="1896" y="1509"/>
                  </a:lnTo>
                  <a:lnTo>
                    <a:pt x="1890" y="1494"/>
                  </a:lnTo>
                  <a:lnTo>
                    <a:pt x="1889" y="1474"/>
                  </a:lnTo>
                  <a:lnTo>
                    <a:pt x="1890" y="1457"/>
                  </a:lnTo>
                  <a:lnTo>
                    <a:pt x="1897" y="1440"/>
                  </a:lnTo>
                  <a:lnTo>
                    <a:pt x="1903" y="1438"/>
                  </a:lnTo>
                  <a:lnTo>
                    <a:pt x="1908" y="1436"/>
                  </a:lnTo>
                  <a:lnTo>
                    <a:pt x="1913" y="1436"/>
                  </a:lnTo>
                  <a:lnTo>
                    <a:pt x="1920" y="1436"/>
                  </a:lnTo>
                  <a:close/>
                  <a:moveTo>
                    <a:pt x="1913" y="1337"/>
                  </a:moveTo>
                  <a:lnTo>
                    <a:pt x="1916" y="1340"/>
                  </a:lnTo>
                  <a:lnTo>
                    <a:pt x="1918" y="1344"/>
                  </a:lnTo>
                  <a:lnTo>
                    <a:pt x="1920" y="1347"/>
                  </a:lnTo>
                  <a:lnTo>
                    <a:pt x="1920" y="1352"/>
                  </a:lnTo>
                  <a:lnTo>
                    <a:pt x="1920" y="1359"/>
                  </a:lnTo>
                  <a:lnTo>
                    <a:pt x="1906" y="1394"/>
                  </a:lnTo>
                  <a:lnTo>
                    <a:pt x="1899" y="1385"/>
                  </a:lnTo>
                  <a:lnTo>
                    <a:pt x="1896" y="1377"/>
                  </a:lnTo>
                  <a:lnTo>
                    <a:pt x="1894" y="1363"/>
                  </a:lnTo>
                  <a:lnTo>
                    <a:pt x="1913" y="1337"/>
                  </a:lnTo>
                  <a:close/>
                  <a:moveTo>
                    <a:pt x="2025" y="1256"/>
                  </a:moveTo>
                  <a:lnTo>
                    <a:pt x="2028" y="1258"/>
                  </a:lnTo>
                  <a:lnTo>
                    <a:pt x="2030" y="1258"/>
                  </a:lnTo>
                  <a:lnTo>
                    <a:pt x="2030" y="1258"/>
                  </a:lnTo>
                  <a:lnTo>
                    <a:pt x="2030" y="1260"/>
                  </a:lnTo>
                  <a:lnTo>
                    <a:pt x="2030" y="1260"/>
                  </a:lnTo>
                  <a:lnTo>
                    <a:pt x="2032" y="1263"/>
                  </a:lnTo>
                  <a:lnTo>
                    <a:pt x="2032" y="1267"/>
                  </a:lnTo>
                  <a:lnTo>
                    <a:pt x="2030" y="1272"/>
                  </a:lnTo>
                  <a:lnTo>
                    <a:pt x="2026" y="1277"/>
                  </a:lnTo>
                  <a:lnTo>
                    <a:pt x="2025" y="1282"/>
                  </a:lnTo>
                  <a:lnTo>
                    <a:pt x="2016" y="1282"/>
                  </a:lnTo>
                  <a:lnTo>
                    <a:pt x="2016" y="1270"/>
                  </a:lnTo>
                  <a:lnTo>
                    <a:pt x="2019" y="1269"/>
                  </a:lnTo>
                  <a:lnTo>
                    <a:pt x="2021" y="1265"/>
                  </a:lnTo>
                  <a:lnTo>
                    <a:pt x="2023" y="1262"/>
                  </a:lnTo>
                  <a:lnTo>
                    <a:pt x="2025" y="1256"/>
                  </a:lnTo>
                  <a:close/>
                  <a:moveTo>
                    <a:pt x="1978" y="1209"/>
                  </a:moveTo>
                  <a:lnTo>
                    <a:pt x="1990" y="1209"/>
                  </a:lnTo>
                  <a:lnTo>
                    <a:pt x="1990" y="1221"/>
                  </a:lnTo>
                  <a:lnTo>
                    <a:pt x="1974" y="1221"/>
                  </a:lnTo>
                  <a:lnTo>
                    <a:pt x="1974" y="1213"/>
                  </a:lnTo>
                  <a:lnTo>
                    <a:pt x="1978" y="1213"/>
                  </a:lnTo>
                  <a:lnTo>
                    <a:pt x="1978" y="1209"/>
                  </a:lnTo>
                  <a:close/>
                  <a:moveTo>
                    <a:pt x="707" y="1176"/>
                  </a:moveTo>
                  <a:lnTo>
                    <a:pt x="716" y="1176"/>
                  </a:lnTo>
                  <a:lnTo>
                    <a:pt x="712" y="1181"/>
                  </a:lnTo>
                  <a:lnTo>
                    <a:pt x="709" y="1185"/>
                  </a:lnTo>
                  <a:lnTo>
                    <a:pt x="705" y="1188"/>
                  </a:lnTo>
                  <a:lnTo>
                    <a:pt x="702" y="1192"/>
                  </a:lnTo>
                  <a:lnTo>
                    <a:pt x="696" y="1195"/>
                  </a:lnTo>
                  <a:lnTo>
                    <a:pt x="693" y="1195"/>
                  </a:lnTo>
                  <a:lnTo>
                    <a:pt x="693" y="1197"/>
                  </a:lnTo>
                  <a:lnTo>
                    <a:pt x="691" y="1197"/>
                  </a:lnTo>
                  <a:lnTo>
                    <a:pt x="688" y="1197"/>
                  </a:lnTo>
                  <a:lnTo>
                    <a:pt x="684" y="1199"/>
                  </a:lnTo>
                  <a:lnTo>
                    <a:pt x="681" y="1186"/>
                  </a:lnTo>
                  <a:lnTo>
                    <a:pt x="688" y="1185"/>
                  </a:lnTo>
                  <a:lnTo>
                    <a:pt x="695" y="1181"/>
                  </a:lnTo>
                  <a:lnTo>
                    <a:pt x="702" y="1179"/>
                  </a:lnTo>
                  <a:lnTo>
                    <a:pt x="707" y="1176"/>
                  </a:lnTo>
                  <a:close/>
                  <a:moveTo>
                    <a:pt x="562" y="1171"/>
                  </a:moveTo>
                  <a:lnTo>
                    <a:pt x="571" y="1174"/>
                  </a:lnTo>
                  <a:lnTo>
                    <a:pt x="581" y="1178"/>
                  </a:lnTo>
                  <a:lnTo>
                    <a:pt x="593" y="1181"/>
                  </a:lnTo>
                  <a:lnTo>
                    <a:pt x="600" y="1186"/>
                  </a:lnTo>
                  <a:lnTo>
                    <a:pt x="572" y="1186"/>
                  </a:lnTo>
                  <a:lnTo>
                    <a:pt x="569" y="1185"/>
                  </a:lnTo>
                  <a:lnTo>
                    <a:pt x="567" y="1185"/>
                  </a:lnTo>
                  <a:lnTo>
                    <a:pt x="564" y="1183"/>
                  </a:lnTo>
                  <a:lnTo>
                    <a:pt x="557" y="1183"/>
                  </a:lnTo>
                  <a:lnTo>
                    <a:pt x="557" y="1179"/>
                  </a:lnTo>
                  <a:lnTo>
                    <a:pt x="559" y="1178"/>
                  </a:lnTo>
                  <a:lnTo>
                    <a:pt x="560" y="1176"/>
                  </a:lnTo>
                  <a:lnTo>
                    <a:pt x="560" y="1176"/>
                  </a:lnTo>
                  <a:lnTo>
                    <a:pt x="560" y="1174"/>
                  </a:lnTo>
                  <a:lnTo>
                    <a:pt x="562" y="1171"/>
                  </a:lnTo>
                  <a:close/>
                  <a:moveTo>
                    <a:pt x="250" y="1103"/>
                  </a:moveTo>
                  <a:lnTo>
                    <a:pt x="274" y="1103"/>
                  </a:lnTo>
                  <a:lnTo>
                    <a:pt x="274" y="1106"/>
                  </a:lnTo>
                  <a:lnTo>
                    <a:pt x="269" y="1108"/>
                  </a:lnTo>
                  <a:lnTo>
                    <a:pt x="267" y="1110"/>
                  </a:lnTo>
                  <a:lnTo>
                    <a:pt x="264" y="1111"/>
                  </a:lnTo>
                  <a:lnTo>
                    <a:pt x="260" y="1113"/>
                  </a:lnTo>
                  <a:lnTo>
                    <a:pt x="255" y="1113"/>
                  </a:lnTo>
                  <a:lnTo>
                    <a:pt x="250" y="1103"/>
                  </a:lnTo>
                  <a:close/>
                  <a:moveTo>
                    <a:pt x="620" y="1083"/>
                  </a:moveTo>
                  <a:lnTo>
                    <a:pt x="618" y="1085"/>
                  </a:lnTo>
                  <a:lnTo>
                    <a:pt x="616" y="1087"/>
                  </a:lnTo>
                  <a:lnTo>
                    <a:pt x="614" y="1087"/>
                  </a:lnTo>
                  <a:lnTo>
                    <a:pt x="614" y="1089"/>
                  </a:lnTo>
                  <a:lnTo>
                    <a:pt x="613" y="1090"/>
                  </a:lnTo>
                  <a:lnTo>
                    <a:pt x="611" y="1094"/>
                  </a:lnTo>
                  <a:lnTo>
                    <a:pt x="614" y="1094"/>
                  </a:lnTo>
                  <a:lnTo>
                    <a:pt x="620" y="1092"/>
                  </a:lnTo>
                  <a:lnTo>
                    <a:pt x="623" y="1090"/>
                  </a:lnTo>
                  <a:lnTo>
                    <a:pt x="627" y="1089"/>
                  </a:lnTo>
                  <a:lnTo>
                    <a:pt x="630" y="1087"/>
                  </a:lnTo>
                  <a:lnTo>
                    <a:pt x="634" y="1083"/>
                  </a:lnTo>
                  <a:lnTo>
                    <a:pt x="620" y="1083"/>
                  </a:lnTo>
                  <a:close/>
                  <a:moveTo>
                    <a:pt x="370" y="1083"/>
                  </a:moveTo>
                  <a:lnTo>
                    <a:pt x="372" y="1099"/>
                  </a:lnTo>
                  <a:lnTo>
                    <a:pt x="374" y="1118"/>
                  </a:lnTo>
                  <a:lnTo>
                    <a:pt x="365" y="1118"/>
                  </a:lnTo>
                  <a:lnTo>
                    <a:pt x="363" y="1120"/>
                  </a:lnTo>
                  <a:lnTo>
                    <a:pt x="360" y="1120"/>
                  </a:lnTo>
                  <a:lnTo>
                    <a:pt x="356" y="1120"/>
                  </a:lnTo>
                  <a:lnTo>
                    <a:pt x="351" y="1122"/>
                  </a:lnTo>
                  <a:lnTo>
                    <a:pt x="349" y="1108"/>
                  </a:lnTo>
                  <a:lnTo>
                    <a:pt x="349" y="1094"/>
                  </a:lnTo>
                  <a:lnTo>
                    <a:pt x="351" y="1087"/>
                  </a:lnTo>
                  <a:lnTo>
                    <a:pt x="354" y="1085"/>
                  </a:lnTo>
                  <a:lnTo>
                    <a:pt x="358" y="1083"/>
                  </a:lnTo>
                  <a:lnTo>
                    <a:pt x="363" y="1083"/>
                  </a:lnTo>
                  <a:lnTo>
                    <a:pt x="370" y="1083"/>
                  </a:lnTo>
                  <a:close/>
                  <a:moveTo>
                    <a:pt x="361" y="1049"/>
                  </a:moveTo>
                  <a:lnTo>
                    <a:pt x="370" y="1049"/>
                  </a:lnTo>
                  <a:lnTo>
                    <a:pt x="368" y="1056"/>
                  </a:lnTo>
                  <a:lnTo>
                    <a:pt x="368" y="1061"/>
                  </a:lnTo>
                  <a:lnTo>
                    <a:pt x="368" y="1066"/>
                  </a:lnTo>
                  <a:lnTo>
                    <a:pt x="367" y="1070"/>
                  </a:lnTo>
                  <a:lnTo>
                    <a:pt x="365" y="1075"/>
                  </a:lnTo>
                  <a:lnTo>
                    <a:pt x="358" y="1075"/>
                  </a:lnTo>
                  <a:lnTo>
                    <a:pt x="358" y="1068"/>
                  </a:lnTo>
                  <a:lnTo>
                    <a:pt x="360" y="1061"/>
                  </a:lnTo>
                  <a:lnTo>
                    <a:pt x="360" y="1054"/>
                  </a:lnTo>
                  <a:lnTo>
                    <a:pt x="361" y="1049"/>
                  </a:lnTo>
                  <a:close/>
                  <a:moveTo>
                    <a:pt x="2201" y="1001"/>
                  </a:moveTo>
                  <a:lnTo>
                    <a:pt x="2210" y="1014"/>
                  </a:lnTo>
                  <a:lnTo>
                    <a:pt x="2218" y="1021"/>
                  </a:lnTo>
                  <a:lnTo>
                    <a:pt x="2229" y="1024"/>
                  </a:lnTo>
                  <a:lnTo>
                    <a:pt x="2236" y="1028"/>
                  </a:lnTo>
                  <a:lnTo>
                    <a:pt x="2243" y="1033"/>
                  </a:lnTo>
                  <a:lnTo>
                    <a:pt x="2245" y="1036"/>
                  </a:lnTo>
                  <a:lnTo>
                    <a:pt x="2246" y="1040"/>
                  </a:lnTo>
                  <a:lnTo>
                    <a:pt x="2246" y="1043"/>
                  </a:lnTo>
                  <a:lnTo>
                    <a:pt x="2246" y="1049"/>
                  </a:lnTo>
                  <a:lnTo>
                    <a:pt x="2234" y="1052"/>
                  </a:lnTo>
                  <a:lnTo>
                    <a:pt x="2225" y="1059"/>
                  </a:lnTo>
                  <a:lnTo>
                    <a:pt x="2218" y="1066"/>
                  </a:lnTo>
                  <a:lnTo>
                    <a:pt x="2208" y="1071"/>
                  </a:lnTo>
                  <a:lnTo>
                    <a:pt x="2204" y="1066"/>
                  </a:lnTo>
                  <a:lnTo>
                    <a:pt x="2201" y="1064"/>
                  </a:lnTo>
                  <a:lnTo>
                    <a:pt x="2198" y="1063"/>
                  </a:lnTo>
                  <a:lnTo>
                    <a:pt x="2194" y="1064"/>
                  </a:lnTo>
                  <a:lnTo>
                    <a:pt x="2191" y="1066"/>
                  </a:lnTo>
                  <a:lnTo>
                    <a:pt x="2189" y="1070"/>
                  </a:lnTo>
                  <a:lnTo>
                    <a:pt x="2185" y="1071"/>
                  </a:lnTo>
                  <a:lnTo>
                    <a:pt x="2191" y="1092"/>
                  </a:lnTo>
                  <a:lnTo>
                    <a:pt x="2192" y="1108"/>
                  </a:lnTo>
                  <a:lnTo>
                    <a:pt x="2192" y="1120"/>
                  </a:lnTo>
                  <a:lnTo>
                    <a:pt x="2191" y="1132"/>
                  </a:lnTo>
                  <a:lnTo>
                    <a:pt x="2187" y="1145"/>
                  </a:lnTo>
                  <a:lnTo>
                    <a:pt x="2184" y="1162"/>
                  </a:lnTo>
                  <a:lnTo>
                    <a:pt x="2182" y="1183"/>
                  </a:lnTo>
                  <a:lnTo>
                    <a:pt x="2159" y="1195"/>
                  </a:lnTo>
                  <a:lnTo>
                    <a:pt x="2133" y="1207"/>
                  </a:lnTo>
                  <a:lnTo>
                    <a:pt x="2108" y="1218"/>
                  </a:lnTo>
                  <a:lnTo>
                    <a:pt x="2103" y="1209"/>
                  </a:lnTo>
                  <a:lnTo>
                    <a:pt x="2098" y="1202"/>
                  </a:lnTo>
                  <a:lnTo>
                    <a:pt x="2096" y="1209"/>
                  </a:lnTo>
                  <a:lnTo>
                    <a:pt x="2096" y="1213"/>
                  </a:lnTo>
                  <a:lnTo>
                    <a:pt x="2095" y="1218"/>
                  </a:lnTo>
                  <a:lnTo>
                    <a:pt x="2093" y="1221"/>
                  </a:lnTo>
                  <a:lnTo>
                    <a:pt x="2088" y="1221"/>
                  </a:lnTo>
                  <a:lnTo>
                    <a:pt x="2084" y="1221"/>
                  </a:lnTo>
                  <a:lnTo>
                    <a:pt x="2082" y="1223"/>
                  </a:lnTo>
                  <a:lnTo>
                    <a:pt x="2081" y="1223"/>
                  </a:lnTo>
                  <a:lnTo>
                    <a:pt x="2079" y="1225"/>
                  </a:lnTo>
                  <a:lnTo>
                    <a:pt x="2077" y="1227"/>
                  </a:lnTo>
                  <a:lnTo>
                    <a:pt x="2072" y="1227"/>
                  </a:lnTo>
                  <a:lnTo>
                    <a:pt x="2067" y="1228"/>
                  </a:lnTo>
                  <a:lnTo>
                    <a:pt x="2065" y="1225"/>
                  </a:lnTo>
                  <a:lnTo>
                    <a:pt x="2065" y="1220"/>
                  </a:lnTo>
                  <a:lnTo>
                    <a:pt x="2065" y="1218"/>
                  </a:lnTo>
                  <a:lnTo>
                    <a:pt x="2065" y="1214"/>
                  </a:lnTo>
                  <a:lnTo>
                    <a:pt x="2065" y="1213"/>
                  </a:lnTo>
                  <a:lnTo>
                    <a:pt x="2061" y="1213"/>
                  </a:lnTo>
                  <a:lnTo>
                    <a:pt x="2058" y="1211"/>
                  </a:lnTo>
                  <a:lnTo>
                    <a:pt x="2051" y="1209"/>
                  </a:lnTo>
                  <a:lnTo>
                    <a:pt x="2051" y="1213"/>
                  </a:lnTo>
                  <a:lnTo>
                    <a:pt x="2054" y="1218"/>
                  </a:lnTo>
                  <a:lnTo>
                    <a:pt x="2058" y="1220"/>
                  </a:lnTo>
                  <a:lnTo>
                    <a:pt x="2058" y="1223"/>
                  </a:lnTo>
                  <a:lnTo>
                    <a:pt x="2058" y="1228"/>
                  </a:lnTo>
                  <a:lnTo>
                    <a:pt x="2060" y="1237"/>
                  </a:lnTo>
                  <a:lnTo>
                    <a:pt x="2054" y="1242"/>
                  </a:lnTo>
                  <a:lnTo>
                    <a:pt x="2051" y="1249"/>
                  </a:lnTo>
                  <a:lnTo>
                    <a:pt x="2047" y="1256"/>
                  </a:lnTo>
                  <a:lnTo>
                    <a:pt x="2035" y="1256"/>
                  </a:lnTo>
                  <a:lnTo>
                    <a:pt x="2033" y="1242"/>
                  </a:lnTo>
                  <a:lnTo>
                    <a:pt x="2032" y="1235"/>
                  </a:lnTo>
                  <a:lnTo>
                    <a:pt x="2028" y="1228"/>
                  </a:lnTo>
                  <a:lnTo>
                    <a:pt x="2025" y="1218"/>
                  </a:lnTo>
                  <a:lnTo>
                    <a:pt x="2035" y="1218"/>
                  </a:lnTo>
                  <a:lnTo>
                    <a:pt x="2047" y="1202"/>
                  </a:lnTo>
                  <a:lnTo>
                    <a:pt x="2063" y="1188"/>
                  </a:lnTo>
                  <a:lnTo>
                    <a:pt x="2082" y="1179"/>
                  </a:lnTo>
                  <a:lnTo>
                    <a:pt x="2089" y="1178"/>
                  </a:lnTo>
                  <a:lnTo>
                    <a:pt x="2096" y="1178"/>
                  </a:lnTo>
                  <a:lnTo>
                    <a:pt x="2102" y="1179"/>
                  </a:lnTo>
                  <a:lnTo>
                    <a:pt x="2105" y="1179"/>
                  </a:lnTo>
                  <a:lnTo>
                    <a:pt x="2108" y="1179"/>
                  </a:lnTo>
                  <a:lnTo>
                    <a:pt x="2112" y="1174"/>
                  </a:lnTo>
                  <a:lnTo>
                    <a:pt x="2115" y="1169"/>
                  </a:lnTo>
                  <a:lnTo>
                    <a:pt x="2117" y="1164"/>
                  </a:lnTo>
                  <a:lnTo>
                    <a:pt x="2119" y="1160"/>
                  </a:lnTo>
                  <a:lnTo>
                    <a:pt x="2122" y="1155"/>
                  </a:lnTo>
                  <a:lnTo>
                    <a:pt x="2128" y="1152"/>
                  </a:lnTo>
                  <a:lnTo>
                    <a:pt x="2129" y="1155"/>
                  </a:lnTo>
                  <a:lnTo>
                    <a:pt x="2131" y="1157"/>
                  </a:lnTo>
                  <a:lnTo>
                    <a:pt x="2133" y="1157"/>
                  </a:lnTo>
                  <a:lnTo>
                    <a:pt x="2133" y="1157"/>
                  </a:lnTo>
                  <a:lnTo>
                    <a:pt x="2135" y="1157"/>
                  </a:lnTo>
                  <a:lnTo>
                    <a:pt x="2136" y="1155"/>
                  </a:lnTo>
                  <a:lnTo>
                    <a:pt x="2150" y="1143"/>
                  </a:lnTo>
                  <a:lnTo>
                    <a:pt x="2159" y="1132"/>
                  </a:lnTo>
                  <a:lnTo>
                    <a:pt x="2163" y="1120"/>
                  </a:lnTo>
                  <a:lnTo>
                    <a:pt x="2166" y="1106"/>
                  </a:lnTo>
                  <a:lnTo>
                    <a:pt x="2171" y="1094"/>
                  </a:lnTo>
                  <a:lnTo>
                    <a:pt x="2182" y="1078"/>
                  </a:lnTo>
                  <a:lnTo>
                    <a:pt x="2175" y="1078"/>
                  </a:lnTo>
                  <a:lnTo>
                    <a:pt x="2170" y="1075"/>
                  </a:lnTo>
                  <a:lnTo>
                    <a:pt x="2168" y="1071"/>
                  </a:lnTo>
                  <a:lnTo>
                    <a:pt x="2166" y="1068"/>
                  </a:lnTo>
                  <a:lnTo>
                    <a:pt x="2166" y="1061"/>
                  </a:lnTo>
                  <a:lnTo>
                    <a:pt x="2166" y="1052"/>
                  </a:lnTo>
                  <a:lnTo>
                    <a:pt x="2168" y="1050"/>
                  </a:lnTo>
                  <a:lnTo>
                    <a:pt x="2168" y="1050"/>
                  </a:lnTo>
                  <a:lnTo>
                    <a:pt x="2170" y="1049"/>
                  </a:lnTo>
                  <a:lnTo>
                    <a:pt x="2170" y="1047"/>
                  </a:lnTo>
                  <a:lnTo>
                    <a:pt x="2170" y="1045"/>
                  </a:lnTo>
                  <a:lnTo>
                    <a:pt x="2177" y="1043"/>
                  </a:lnTo>
                  <a:lnTo>
                    <a:pt x="2182" y="1043"/>
                  </a:lnTo>
                  <a:lnTo>
                    <a:pt x="2185" y="1042"/>
                  </a:lnTo>
                  <a:lnTo>
                    <a:pt x="2189" y="1042"/>
                  </a:lnTo>
                  <a:lnTo>
                    <a:pt x="2189" y="1024"/>
                  </a:lnTo>
                  <a:lnTo>
                    <a:pt x="2192" y="1010"/>
                  </a:lnTo>
                  <a:lnTo>
                    <a:pt x="2201" y="1001"/>
                  </a:lnTo>
                  <a:close/>
                  <a:moveTo>
                    <a:pt x="422" y="998"/>
                  </a:moveTo>
                  <a:lnTo>
                    <a:pt x="421" y="1000"/>
                  </a:lnTo>
                  <a:lnTo>
                    <a:pt x="419" y="1000"/>
                  </a:lnTo>
                  <a:lnTo>
                    <a:pt x="417" y="1000"/>
                  </a:lnTo>
                  <a:lnTo>
                    <a:pt x="417" y="1001"/>
                  </a:lnTo>
                  <a:lnTo>
                    <a:pt x="415" y="1001"/>
                  </a:lnTo>
                  <a:lnTo>
                    <a:pt x="412" y="1005"/>
                  </a:lnTo>
                  <a:lnTo>
                    <a:pt x="408" y="1007"/>
                  </a:lnTo>
                  <a:lnTo>
                    <a:pt x="408" y="1008"/>
                  </a:lnTo>
                  <a:lnTo>
                    <a:pt x="408" y="1012"/>
                  </a:lnTo>
                  <a:lnTo>
                    <a:pt x="408" y="1015"/>
                  </a:lnTo>
                  <a:lnTo>
                    <a:pt x="408" y="1021"/>
                  </a:lnTo>
                  <a:lnTo>
                    <a:pt x="422" y="1035"/>
                  </a:lnTo>
                  <a:lnTo>
                    <a:pt x="435" y="1050"/>
                  </a:lnTo>
                  <a:lnTo>
                    <a:pt x="447" y="1068"/>
                  </a:lnTo>
                  <a:lnTo>
                    <a:pt x="461" y="1068"/>
                  </a:lnTo>
                  <a:lnTo>
                    <a:pt x="461" y="1078"/>
                  </a:lnTo>
                  <a:lnTo>
                    <a:pt x="475" y="1083"/>
                  </a:lnTo>
                  <a:lnTo>
                    <a:pt x="485" y="1090"/>
                  </a:lnTo>
                  <a:lnTo>
                    <a:pt x="496" y="1099"/>
                  </a:lnTo>
                  <a:lnTo>
                    <a:pt x="496" y="1103"/>
                  </a:lnTo>
                  <a:lnTo>
                    <a:pt x="492" y="1103"/>
                  </a:lnTo>
                  <a:lnTo>
                    <a:pt x="489" y="1103"/>
                  </a:lnTo>
                  <a:lnTo>
                    <a:pt x="485" y="1103"/>
                  </a:lnTo>
                  <a:lnTo>
                    <a:pt x="483" y="1103"/>
                  </a:lnTo>
                  <a:lnTo>
                    <a:pt x="480" y="1101"/>
                  </a:lnTo>
                  <a:lnTo>
                    <a:pt x="475" y="1099"/>
                  </a:lnTo>
                  <a:lnTo>
                    <a:pt x="470" y="1099"/>
                  </a:lnTo>
                  <a:lnTo>
                    <a:pt x="470" y="1104"/>
                  </a:lnTo>
                  <a:lnTo>
                    <a:pt x="471" y="1108"/>
                  </a:lnTo>
                  <a:lnTo>
                    <a:pt x="473" y="1111"/>
                  </a:lnTo>
                  <a:lnTo>
                    <a:pt x="473" y="1113"/>
                  </a:lnTo>
                  <a:lnTo>
                    <a:pt x="475" y="1117"/>
                  </a:lnTo>
                  <a:lnTo>
                    <a:pt x="476" y="1122"/>
                  </a:lnTo>
                  <a:lnTo>
                    <a:pt x="471" y="1125"/>
                  </a:lnTo>
                  <a:lnTo>
                    <a:pt x="468" y="1129"/>
                  </a:lnTo>
                  <a:lnTo>
                    <a:pt x="464" y="1134"/>
                  </a:lnTo>
                  <a:lnTo>
                    <a:pt x="461" y="1141"/>
                  </a:lnTo>
                  <a:lnTo>
                    <a:pt x="450" y="1141"/>
                  </a:lnTo>
                  <a:lnTo>
                    <a:pt x="450" y="1164"/>
                  </a:lnTo>
                  <a:lnTo>
                    <a:pt x="442" y="1164"/>
                  </a:lnTo>
                  <a:lnTo>
                    <a:pt x="433" y="1157"/>
                  </a:lnTo>
                  <a:lnTo>
                    <a:pt x="422" y="1153"/>
                  </a:lnTo>
                  <a:lnTo>
                    <a:pt x="414" y="1148"/>
                  </a:lnTo>
                  <a:lnTo>
                    <a:pt x="408" y="1136"/>
                  </a:lnTo>
                  <a:lnTo>
                    <a:pt x="422" y="1138"/>
                  </a:lnTo>
                  <a:lnTo>
                    <a:pt x="436" y="1136"/>
                  </a:lnTo>
                  <a:lnTo>
                    <a:pt x="447" y="1132"/>
                  </a:lnTo>
                  <a:lnTo>
                    <a:pt x="454" y="1125"/>
                  </a:lnTo>
                  <a:lnTo>
                    <a:pt x="456" y="1124"/>
                  </a:lnTo>
                  <a:lnTo>
                    <a:pt x="456" y="1122"/>
                  </a:lnTo>
                  <a:lnTo>
                    <a:pt x="457" y="1120"/>
                  </a:lnTo>
                  <a:lnTo>
                    <a:pt x="457" y="1117"/>
                  </a:lnTo>
                  <a:lnTo>
                    <a:pt x="457" y="1113"/>
                  </a:lnTo>
                  <a:lnTo>
                    <a:pt x="431" y="1094"/>
                  </a:lnTo>
                  <a:lnTo>
                    <a:pt x="403" y="1075"/>
                  </a:lnTo>
                  <a:lnTo>
                    <a:pt x="394" y="1064"/>
                  </a:lnTo>
                  <a:lnTo>
                    <a:pt x="386" y="1054"/>
                  </a:lnTo>
                  <a:lnTo>
                    <a:pt x="379" y="1042"/>
                  </a:lnTo>
                  <a:lnTo>
                    <a:pt x="368" y="1031"/>
                  </a:lnTo>
                  <a:lnTo>
                    <a:pt x="354" y="1026"/>
                  </a:lnTo>
                  <a:lnTo>
                    <a:pt x="342" y="1036"/>
                  </a:lnTo>
                  <a:lnTo>
                    <a:pt x="326" y="1045"/>
                  </a:lnTo>
                  <a:lnTo>
                    <a:pt x="307" y="1049"/>
                  </a:lnTo>
                  <a:lnTo>
                    <a:pt x="305" y="1045"/>
                  </a:lnTo>
                  <a:lnTo>
                    <a:pt x="304" y="1042"/>
                  </a:lnTo>
                  <a:lnTo>
                    <a:pt x="302" y="1040"/>
                  </a:lnTo>
                  <a:lnTo>
                    <a:pt x="298" y="1040"/>
                  </a:lnTo>
                  <a:lnTo>
                    <a:pt x="297" y="1040"/>
                  </a:lnTo>
                  <a:lnTo>
                    <a:pt x="293" y="1042"/>
                  </a:lnTo>
                  <a:lnTo>
                    <a:pt x="284" y="1049"/>
                  </a:lnTo>
                  <a:lnTo>
                    <a:pt x="281" y="1059"/>
                  </a:lnTo>
                  <a:lnTo>
                    <a:pt x="279" y="1070"/>
                  </a:lnTo>
                  <a:lnTo>
                    <a:pt x="274" y="1078"/>
                  </a:lnTo>
                  <a:lnTo>
                    <a:pt x="255" y="1078"/>
                  </a:lnTo>
                  <a:lnTo>
                    <a:pt x="248" y="1087"/>
                  </a:lnTo>
                  <a:lnTo>
                    <a:pt x="243" y="1097"/>
                  </a:lnTo>
                  <a:lnTo>
                    <a:pt x="239" y="1110"/>
                  </a:lnTo>
                  <a:lnTo>
                    <a:pt x="237" y="1111"/>
                  </a:lnTo>
                  <a:lnTo>
                    <a:pt x="237" y="1115"/>
                  </a:lnTo>
                  <a:lnTo>
                    <a:pt x="239" y="1117"/>
                  </a:lnTo>
                  <a:lnTo>
                    <a:pt x="241" y="1118"/>
                  </a:lnTo>
                  <a:lnTo>
                    <a:pt x="244" y="1122"/>
                  </a:lnTo>
                  <a:lnTo>
                    <a:pt x="246" y="1125"/>
                  </a:lnTo>
                  <a:lnTo>
                    <a:pt x="241" y="1125"/>
                  </a:lnTo>
                  <a:lnTo>
                    <a:pt x="239" y="1127"/>
                  </a:lnTo>
                  <a:lnTo>
                    <a:pt x="237" y="1127"/>
                  </a:lnTo>
                  <a:lnTo>
                    <a:pt x="236" y="1129"/>
                  </a:lnTo>
                  <a:lnTo>
                    <a:pt x="234" y="1131"/>
                  </a:lnTo>
                  <a:lnTo>
                    <a:pt x="230" y="1132"/>
                  </a:lnTo>
                  <a:lnTo>
                    <a:pt x="230" y="1136"/>
                  </a:lnTo>
                  <a:lnTo>
                    <a:pt x="230" y="1136"/>
                  </a:lnTo>
                  <a:lnTo>
                    <a:pt x="230" y="1138"/>
                  </a:lnTo>
                  <a:lnTo>
                    <a:pt x="230" y="1138"/>
                  </a:lnTo>
                  <a:lnTo>
                    <a:pt x="230" y="1139"/>
                  </a:lnTo>
                  <a:lnTo>
                    <a:pt x="230" y="1145"/>
                  </a:lnTo>
                  <a:lnTo>
                    <a:pt x="218" y="1146"/>
                  </a:lnTo>
                  <a:lnTo>
                    <a:pt x="213" y="1150"/>
                  </a:lnTo>
                  <a:lnTo>
                    <a:pt x="209" y="1153"/>
                  </a:lnTo>
                  <a:lnTo>
                    <a:pt x="206" y="1159"/>
                  </a:lnTo>
                  <a:lnTo>
                    <a:pt x="201" y="1164"/>
                  </a:lnTo>
                  <a:lnTo>
                    <a:pt x="195" y="1166"/>
                  </a:lnTo>
                  <a:lnTo>
                    <a:pt x="192" y="1166"/>
                  </a:lnTo>
                  <a:lnTo>
                    <a:pt x="187" y="1164"/>
                  </a:lnTo>
                  <a:lnTo>
                    <a:pt x="183" y="1162"/>
                  </a:lnTo>
                  <a:lnTo>
                    <a:pt x="180" y="1160"/>
                  </a:lnTo>
                  <a:lnTo>
                    <a:pt x="178" y="1160"/>
                  </a:lnTo>
                  <a:lnTo>
                    <a:pt x="175" y="1162"/>
                  </a:lnTo>
                  <a:lnTo>
                    <a:pt x="171" y="1164"/>
                  </a:lnTo>
                  <a:lnTo>
                    <a:pt x="168" y="1166"/>
                  </a:lnTo>
                  <a:lnTo>
                    <a:pt x="162" y="1167"/>
                  </a:lnTo>
                  <a:lnTo>
                    <a:pt x="162" y="1176"/>
                  </a:lnTo>
                  <a:lnTo>
                    <a:pt x="211" y="1183"/>
                  </a:lnTo>
                  <a:lnTo>
                    <a:pt x="225" y="1176"/>
                  </a:lnTo>
                  <a:lnTo>
                    <a:pt x="239" y="1167"/>
                  </a:lnTo>
                  <a:lnTo>
                    <a:pt x="250" y="1160"/>
                  </a:lnTo>
                  <a:lnTo>
                    <a:pt x="265" y="1157"/>
                  </a:lnTo>
                  <a:lnTo>
                    <a:pt x="288" y="1153"/>
                  </a:lnTo>
                  <a:lnTo>
                    <a:pt x="312" y="1152"/>
                  </a:lnTo>
                  <a:lnTo>
                    <a:pt x="339" y="1152"/>
                  </a:lnTo>
                  <a:lnTo>
                    <a:pt x="361" y="1152"/>
                  </a:lnTo>
                  <a:lnTo>
                    <a:pt x="380" y="1153"/>
                  </a:lnTo>
                  <a:lnTo>
                    <a:pt x="389" y="1155"/>
                  </a:lnTo>
                  <a:lnTo>
                    <a:pt x="393" y="1155"/>
                  </a:lnTo>
                  <a:lnTo>
                    <a:pt x="387" y="1171"/>
                  </a:lnTo>
                  <a:lnTo>
                    <a:pt x="384" y="1188"/>
                  </a:lnTo>
                  <a:lnTo>
                    <a:pt x="380" y="1206"/>
                  </a:lnTo>
                  <a:lnTo>
                    <a:pt x="386" y="1209"/>
                  </a:lnTo>
                  <a:lnTo>
                    <a:pt x="387" y="1213"/>
                  </a:lnTo>
                  <a:lnTo>
                    <a:pt x="391" y="1216"/>
                  </a:lnTo>
                  <a:lnTo>
                    <a:pt x="393" y="1218"/>
                  </a:lnTo>
                  <a:lnTo>
                    <a:pt x="396" y="1221"/>
                  </a:lnTo>
                  <a:lnTo>
                    <a:pt x="408" y="1225"/>
                  </a:lnTo>
                  <a:lnTo>
                    <a:pt x="422" y="1225"/>
                  </a:lnTo>
                  <a:lnTo>
                    <a:pt x="436" y="1227"/>
                  </a:lnTo>
                  <a:lnTo>
                    <a:pt x="450" y="1234"/>
                  </a:lnTo>
                  <a:lnTo>
                    <a:pt x="454" y="1248"/>
                  </a:lnTo>
                  <a:lnTo>
                    <a:pt x="461" y="1251"/>
                  </a:lnTo>
                  <a:lnTo>
                    <a:pt x="471" y="1255"/>
                  </a:lnTo>
                  <a:lnTo>
                    <a:pt x="485" y="1258"/>
                  </a:lnTo>
                  <a:lnTo>
                    <a:pt x="497" y="1262"/>
                  </a:lnTo>
                  <a:lnTo>
                    <a:pt x="504" y="1263"/>
                  </a:lnTo>
                  <a:lnTo>
                    <a:pt x="506" y="1253"/>
                  </a:lnTo>
                  <a:lnTo>
                    <a:pt x="510" y="1244"/>
                  </a:lnTo>
                  <a:lnTo>
                    <a:pt x="513" y="1235"/>
                  </a:lnTo>
                  <a:lnTo>
                    <a:pt x="524" y="1228"/>
                  </a:lnTo>
                  <a:lnTo>
                    <a:pt x="539" y="1225"/>
                  </a:lnTo>
                  <a:lnTo>
                    <a:pt x="553" y="1228"/>
                  </a:lnTo>
                  <a:lnTo>
                    <a:pt x="567" y="1235"/>
                  </a:lnTo>
                  <a:lnTo>
                    <a:pt x="581" y="1241"/>
                  </a:lnTo>
                  <a:lnTo>
                    <a:pt x="588" y="1242"/>
                  </a:lnTo>
                  <a:lnTo>
                    <a:pt x="602" y="1244"/>
                  </a:lnTo>
                  <a:lnTo>
                    <a:pt x="616" y="1248"/>
                  </a:lnTo>
                  <a:lnTo>
                    <a:pt x="630" y="1249"/>
                  </a:lnTo>
                  <a:lnTo>
                    <a:pt x="641" y="1251"/>
                  </a:lnTo>
                  <a:lnTo>
                    <a:pt x="646" y="1253"/>
                  </a:lnTo>
                  <a:lnTo>
                    <a:pt x="649" y="1251"/>
                  </a:lnTo>
                  <a:lnTo>
                    <a:pt x="651" y="1248"/>
                  </a:lnTo>
                  <a:lnTo>
                    <a:pt x="653" y="1246"/>
                  </a:lnTo>
                  <a:lnTo>
                    <a:pt x="656" y="1242"/>
                  </a:lnTo>
                  <a:lnTo>
                    <a:pt x="660" y="1241"/>
                  </a:lnTo>
                  <a:lnTo>
                    <a:pt x="663" y="1241"/>
                  </a:lnTo>
                  <a:lnTo>
                    <a:pt x="668" y="1241"/>
                  </a:lnTo>
                  <a:lnTo>
                    <a:pt x="681" y="1244"/>
                  </a:lnTo>
                  <a:lnTo>
                    <a:pt x="691" y="1249"/>
                  </a:lnTo>
                  <a:lnTo>
                    <a:pt x="703" y="1248"/>
                  </a:lnTo>
                  <a:lnTo>
                    <a:pt x="716" y="1244"/>
                  </a:lnTo>
                  <a:lnTo>
                    <a:pt x="717" y="1230"/>
                  </a:lnTo>
                  <a:lnTo>
                    <a:pt x="724" y="1213"/>
                  </a:lnTo>
                  <a:lnTo>
                    <a:pt x="730" y="1197"/>
                  </a:lnTo>
                  <a:lnTo>
                    <a:pt x="733" y="1183"/>
                  </a:lnTo>
                  <a:lnTo>
                    <a:pt x="730" y="1171"/>
                  </a:lnTo>
                  <a:lnTo>
                    <a:pt x="728" y="1167"/>
                  </a:lnTo>
                  <a:lnTo>
                    <a:pt x="728" y="1164"/>
                  </a:lnTo>
                  <a:lnTo>
                    <a:pt x="726" y="1162"/>
                  </a:lnTo>
                  <a:lnTo>
                    <a:pt x="724" y="1160"/>
                  </a:lnTo>
                  <a:lnTo>
                    <a:pt x="721" y="1160"/>
                  </a:lnTo>
                  <a:lnTo>
                    <a:pt x="717" y="1160"/>
                  </a:lnTo>
                  <a:lnTo>
                    <a:pt x="710" y="1160"/>
                  </a:lnTo>
                  <a:lnTo>
                    <a:pt x="702" y="1167"/>
                  </a:lnTo>
                  <a:lnTo>
                    <a:pt x="695" y="1169"/>
                  </a:lnTo>
                  <a:lnTo>
                    <a:pt x="688" y="1167"/>
                  </a:lnTo>
                  <a:lnTo>
                    <a:pt x="681" y="1164"/>
                  </a:lnTo>
                  <a:lnTo>
                    <a:pt x="672" y="1160"/>
                  </a:lnTo>
                  <a:lnTo>
                    <a:pt x="667" y="1159"/>
                  </a:lnTo>
                  <a:lnTo>
                    <a:pt x="663" y="1160"/>
                  </a:lnTo>
                  <a:lnTo>
                    <a:pt x="658" y="1162"/>
                  </a:lnTo>
                  <a:lnTo>
                    <a:pt x="656" y="1166"/>
                  </a:lnTo>
                  <a:lnTo>
                    <a:pt x="653" y="1169"/>
                  </a:lnTo>
                  <a:lnTo>
                    <a:pt x="649" y="1171"/>
                  </a:lnTo>
                  <a:lnTo>
                    <a:pt x="634" y="1167"/>
                  </a:lnTo>
                  <a:lnTo>
                    <a:pt x="618" y="1157"/>
                  </a:lnTo>
                  <a:lnTo>
                    <a:pt x="606" y="1141"/>
                  </a:lnTo>
                  <a:lnTo>
                    <a:pt x="600" y="1125"/>
                  </a:lnTo>
                  <a:lnTo>
                    <a:pt x="600" y="1122"/>
                  </a:lnTo>
                  <a:lnTo>
                    <a:pt x="600" y="1118"/>
                  </a:lnTo>
                  <a:lnTo>
                    <a:pt x="600" y="1115"/>
                  </a:lnTo>
                  <a:lnTo>
                    <a:pt x="600" y="1111"/>
                  </a:lnTo>
                  <a:lnTo>
                    <a:pt x="600" y="1108"/>
                  </a:lnTo>
                  <a:lnTo>
                    <a:pt x="602" y="1104"/>
                  </a:lnTo>
                  <a:lnTo>
                    <a:pt x="604" y="1099"/>
                  </a:lnTo>
                  <a:lnTo>
                    <a:pt x="600" y="1096"/>
                  </a:lnTo>
                  <a:lnTo>
                    <a:pt x="597" y="1094"/>
                  </a:lnTo>
                  <a:lnTo>
                    <a:pt x="595" y="1092"/>
                  </a:lnTo>
                  <a:lnTo>
                    <a:pt x="593" y="1090"/>
                  </a:lnTo>
                  <a:lnTo>
                    <a:pt x="590" y="1089"/>
                  </a:lnTo>
                  <a:lnTo>
                    <a:pt x="585" y="1087"/>
                  </a:lnTo>
                  <a:lnTo>
                    <a:pt x="583" y="1085"/>
                  </a:lnTo>
                  <a:lnTo>
                    <a:pt x="581" y="1085"/>
                  </a:lnTo>
                  <a:lnTo>
                    <a:pt x="579" y="1083"/>
                  </a:lnTo>
                  <a:lnTo>
                    <a:pt x="576" y="1083"/>
                  </a:lnTo>
                  <a:lnTo>
                    <a:pt x="572" y="1083"/>
                  </a:lnTo>
                  <a:lnTo>
                    <a:pt x="572" y="1087"/>
                  </a:lnTo>
                  <a:lnTo>
                    <a:pt x="569" y="1087"/>
                  </a:lnTo>
                  <a:lnTo>
                    <a:pt x="569" y="1092"/>
                  </a:lnTo>
                  <a:lnTo>
                    <a:pt x="571" y="1096"/>
                  </a:lnTo>
                  <a:lnTo>
                    <a:pt x="571" y="1097"/>
                  </a:lnTo>
                  <a:lnTo>
                    <a:pt x="571" y="1099"/>
                  </a:lnTo>
                  <a:lnTo>
                    <a:pt x="569" y="1101"/>
                  </a:lnTo>
                  <a:lnTo>
                    <a:pt x="567" y="1101"/>
                  </a:lnTo>
                  <a:lnTo>
                    <a:pt x="564" y="1101"/>
                  </a:lnTo>
                  <a:lnTo>
                    <a:pt x="557" y="1103"/>
                  </a:lnTo>
                  <a:lnTo>
                    <a:pt x="555" y="1099"/>
                  </a:lnTo>
                  <a:lnTo>
                    <a:pt x="553" y="1097"/>
                  </a:lnTo>
                  <a:lnTo>
                    <a:pt x="553" y="1096"/>
                  </a:lnTo>
                  <a:lnTo>
                    <a:pt x="550" y="1094"/>
                  </a:lnTo>
                  <a:lnTo>
                    <a:pt x="550" y="1099"/>
                  </a:lnTo>
                  <a:lnTo>
                    <a:pt x="559" y="1110"/>
                  </a:lnTo>
                  <a:lnTo>
                    <a:pt x="566" y="1125"/>
                  </a:lnTo>
                  <a:lnTo>
                    <a:pt x="569" y="1141"/>
                  </a:lnTo>
                  <a:lnTo>
                    <a:pt x="564" y="1145"/>
                  </a:lnTo>
                  <a:lnTo>
                    <a:pt x="560" y="1146"/>
                  </a:lnTo>
                  <a:lnTo>
                    <a:pt x="559" y="1150"/>
                  </a:lnTo>
                  <a:lnTo>
                    <a:pt x="557" y="1153"/>
                  </a:lnTo>
                  <a:lnTo>
                    <a:pt x="557" y="1155"/>
                  </a:lnTo>
                  <a:lnTo>
                    <a:pt x="555" y="1159"/>
                  </a:lnTo>
                  <a:lnTo>
                    <a:pt x="553" y="1160"/>
                  </a:lnTo>
                  <a:lnTo>
                    <a:pt x="548" y="1162"/>
                  </a:lnTo>
                  <a:lnTo>
                    <a:pt x="543" y="1164"/>
                  </a:lnTo>
                  <a:lnTo>
                    <a:pt x="541" y="1162"/>
                  </a:lnTo>
                  <a:lnTo>
                    <a:pt x="539" y="1162"/>
                  </a:lnTo>
                  <a:lnTo>
                    <a:pt x="539" y="1162"/>
                  </a:lnTo>
                  <a:lnTo>
                    <a:pt x="538" y="1160"/>
                  </a:lnTo>
                  <a:lnTo>
                    <a:pt x="534" y="1160"/>
                  </a:lnTo>
                  <a:lnTo>
                    <a:pt x="518" y="1113"/>
                  </a:lnTo>
                  <a:lnTo>
                    <a:pt x="515" y="1111"/>
                  </a:lnTo>
                  <a:lnTo>
                    <a:pt x="511" y="1108"/>
                  </a:lnTo>
                  <a:lnTo>
                    <a:pt x="506" y="1104"/>
                  </a:lnTo>
                  <a:lnTo>
                    <a:pt x="503" y="1103"/>
                  </a:lnTo>
                  <a:lnTo>
                    <a:pt x="499" y="1099"/>
                  </a:lnTo>
                  <a:lnTo>
                    <a:pt x="497" y="1089"/>
                  </a:lnTo>
                  <a:lnTo>
                    <a:pt x="499" y="1080"/>
                  </a:lnTo>
                  <a:lnTo>
                    <a:pt x="501" y="1073"/>
                  </a:lnTo>
                  <a:lnTo>
                    <a:pt x="501" y="1066"/>
                  </a:lnTo>
                  <a:lnTo>
                    <a:pt x="496" y="1061"/>
                  </a:lnTo>
                  <a:lnTo>
                    <a:pt x="483" y="1052"/>
                  </a:lnTo>
                  <a:lnTo>
                    <a:pt x="473" y="1047"/>
                  </a:lnTo>
                  <a:lnTo>
                    <a:pt x="464" y="1045"/>
                  </a:lnTo>
                  <a:lnTo>
                    <a:pt x="456" y="1040"/>
                  </a:lnTo>
                  <a:lnTo>
                    <a:pt x="449" y="1029"/>
                  </a:lnTo>
                  <a:lnTo>
                    <a:pt x="442" y="1010"/>
                  </a:lnTo>
                  <a:lnTo>
                    <a:pt x="428" y="1014"/>
                  </a:lnTo>
                  <a:lnTo>
                    <a:pt x="426" y="1008"/>
                  </a:lnTo>
                  <a:lnTo>
                    <a:pt x="426" y="1005"/>
                  </a:lnTo>
                  <a:lnTo>
                    <a:pt x="424" y="1001"/>
                  </a:lnTo>
                  <a:lnTo>
                    <a:pt x="422" y="998"/>
                  </a:lnTo>
                  <a:close/>
                  <a:moveTo>
                    <a:pt x="662" y="979"/>
                  </a:moveTo>
                  <a:lnTo>
                    <a:pt x="658" y="987"/>
                  </a:lnTo>
                  <a:lnTo>
                    <a:pt x="651" y="1000"/>
                  </a:lnTo>
                  <a:lnTo>
                    <a:pt x="642" y="1014"/>
                  </a:lnTo>
                  <a:lnTo>
                    <a:pt x="634" y="1028"/>
                  </a:lnTo>
                  <a:lnTo>
                    <a:pt x="627" y="1040"/>
                  </a:lnTo>
                  <a:lnTo>
                    <a:pt x="623" y="1050"/>
                  </a:lnTo>
                  <a:lnTo>
                    <a:pt x="623" y="1056"/>
                  </a:lnTo>
                  <a:lnTo>
                    <a:pt x="625" y="1063"/>
                  </a:lnTo>
                  <a:lnTo>
                    <a:pt x="625" y="1066"/>
                  </a:lnTo>
                  <a:lnTo>
                    <a:pt x="627" y="1070"/>
                  </a:lnTo>
                  <a:lnTo>
                    <a:pt x="630" y="1071"/>
                  </a:lnTo>
                  <a:lnTo>
                    <a:pt x="634" y="1073"/>
                  </a:lnTo>
                  <a:lnTo>
                    <a:pt x="639" y="1075"/>
                  </a:lnTo>
                  <a:lnTo>
                    <a:pt x="653" y="1080"/>
                  </a:lnTo>
                  <a:lnTo>
                    <a:pt x="667" y="1078"/>
                  </a:lnTo>
                  <a:lnTo>
                    <a:pt x="679" y="1073"/>
                  </a:lnTo>
                  <a:lnTo>
                    <a:pt x="693" y="1066"/>
                  </a:lnTo>
                  <a:lnTo>
                    <a:pt x="707" y="1064"/>
                  </a:lnTo>
                  <a:lnTo>
                    <a:pt x="721" y="1064"/>
                  </a:lnTo>
                  <a:lnTo>
                    <a:pt x="730" y="1070"/>
                  </a:lnTo>
                  <a:lnTo>
                    <a:pt x="737" y="1075"/>
                  </a:lnTo>
                  <a:lnTo>
                    <a:pt x="745" y="1078"/>
                  </a:lnTo>
                  <a:lnTo>
                    <a:pt x="766" y="1082"/>
                  </a:lnTo>
                  <a:lnTo>
                    <a:pt x="787" y="1080"/>
                  </a:lnTo>
                  <a:lnTo>
                    <a:pt x="806" y="1075"/>
                  </a:lnTo>
                  <a:lnTo>
                    <a:pt x="812" y="1064"/>
                  </a:lnTo>
                  <a:lnTo>
                    <a:pt x="806" y="1064"/>
                  </a:lnTo>
                  <a:lnTo>
                    <a:pt x="798" y="1050"/>
                  </a:lnTo>
                  <a:lnTo>
                    <a:pt x="784" y="1038"/>
                  </a:lnTo>
                  <a:lnTo>
                    <a:pt x="764" y="1026"/>
                  </a:lnTo>
                  <a:lnTo>
                    <a:pt x="745" y="1015"/>
                  </a:lnTo>
                  <a:lnTo>
                    <a:pt x="730" y="1010"/>
                  </a:lnTo>
                  <a:lnTo>
                    <a:pt x="721" y="1017"/>
                  </a:lnTo>
                  <a:lnTo>
                    <a:pt x="709" y="1022"/>
                  </a:lnTo>
                  <a:lnTo>
                    <a:pt x="700" y="1021"/>
                  </a:lnTo>
                  <a:lnTo>
                    <a:pt x="695" y="1014"/>
                  </a:lnTo>
                  <a:lnTo>
                    <a:pt x="688" y="1007"/>
                  </a:lnTo>
                  <a:lnTo>
                    <a:pt x="684" y="998"/>
                  </a:lnTo>
                  <a:lnTo>
                    <a:pt x="696" y="994"/>
                  </a:lnTo>
                  <a:lnTo>
                    <a:pt x="695" y="993"/>
                  </a:lnTo>
                  <a:lnTo>
                    <a:pt x="693" y="993"/>
                  </a:lnTo>
                  <a:lnTo>
                    <a:pt x="693" y="993"/>
                  </a:lnTo>
                  <a:lnTo>
                    <a:pt x="691" y="993"/>
                  </a:lnTo>
                  <a:lnTo>
                    <a:pt x="688" y="991"/>
                  </a:lnTo>
                  <a:lnTo>
                    <a:pt x="682" y="986"/>
                  </a:lnTo>
                  <a:lnTo>
                    <a:pt x="677" y="984"/>
                  </a:lnTo>
                  <a:lnTo>
                    <a:pt x="670" y="981"/>
                  </a:lnTo>
                  <a:lnTo>
                    <a:pt x="662" y="979"/>
                  </a:lnTo>
                  <a:close/>
                  <a:moveTo>
                    <a:pt x="941" y="975"/>
                  </a:moveTo>
                  <a:lnTo>
                    <a:pt x="930" y="984"/>
                  </a:lnTo>
                  <a:lnTo>
                    <a:pt x="918" y="989"/>
                  </a:lnTo>
                  <a:lnTo>
                    <a:pt x="906" y="994"/>
                  </a:lnTo>
                  <a:lnTo>
                    <a:pt x="895" y="1003"/>
                  </a:lnTo>
                  <a:lnTo>
                    <a:pt x="888" y="1014"/>
                  </a:lnTo>
                  <a:lnTo>
                    <a:pt x="885" y="1029"/>
                  </a:lnTo>
                  <a:lnTo>
                    <a:pt x="890" y="1045"/>
                  </a:lnTo>
                  <a:lnTo>
                    <a:pt x="901" y="1061"/>
                  </a:lnTo>
                  <a:lnTo>
                    <a:pt x="911" y="1077"/>
                  </a:lnTo>
                  <a:lnTo>
                    <a:pt x="923" y="1090"/>
                  </a:lnTo>
                  <a:lnTo>
                    <a:pt x="930" y="1103"/>
                  </a:lnTo>
                  <a:lnTo>
                    <a:pt x="918" y="1103"/>
                  </a:lnTo>
                  <a:lnTo>
                    <a:pt x="918" y="1125"/>
                  </a:lnTo>
                  <a:lnTo>
                    <a:pt x="922" y="1141"/>
                  </a:lnTo>
                  <a:lnTo>
                    <a:pt x="932" y="1150"/>
                  </a:lnTo>
                  <a:lnTo>
                    <a:pt x="950" y="1153"/>
                  </a:lnTo>
                  <a:lnTo>
                    <a:pt x="976" y="1152"/>
                  </a:lnTo>
                  <a:lnTo>
                    <a:pt x="974" y="1132"/>
                  </a:lnTo>
                  <a:lnTo>
                    <a:pt x="970" y="1120"/>
                  </a:lnTo>
                  <a:lnTo>
                    <a:pt x="965" y="1110"/>
                  </a:lnTo>
                  <a:lnTo>
                    <a:pt x="963" y="1099"/>
                  </a:lnTo>
                  <a:lnTo>
                    <a:pt x="965" y="1083"/>
                  </a:lnTo>
                  <a:lnTo>
                    <a:pt x="969" y="1085"/>
                  </a:lnTo>
                  <a:lnTo>
                    <a:pt x="972" y="1085"/>
                  </a:lnTo>
                  <a:lnTo>
                    <a:pt x="976" y="1085"/>
                  </a:lnTo>
                  <a:lnTo>
                    <a:pt x="979" y="1085"/>
                  </a:lnTo>
                  <a:lnTo>
                    <a:pt x="984" y="1083"/>
                  </a:lnTo>
                  <a:lnTo>
                    <a:pt x="981" y="1080"/>
                  </a:lnTo>
                  <a:lnTo>
                    <a:pt x="977" y="1078"/>
                  </a:lnTo>
                  <a:lnTo>
                    <a:pt x="976" y="1077"/>
                  </a:lnTo>
                  <a:lnTo>
                    <a:pt x="972" y="1073"/>
                  </a:lnTo>
                  <a:lnTo>
                    <a:pt x="969" y="1071"/>
                  </a:lnTo>
                  <a:lnTo>
                    <a:pt x="967" y="1073"/>
                  </a:lnTo>
                  <a:lnTo>
                    <a:pt x="967" y="1077"/>
                  </a:lnTo>
                  <a:lnTo>
                    <a:pt x="965" y="1080"/>
                  </a:lnTo>
                  <a:lnTo>
                    <a:pt x="965" y="1082"/>
                  </a:lnTo>
                  <a:lnTo>
                    <a:pt x="963" y="1083"/>
                  </a:lnTo>
                  <a:lnTo>
                    <a:pt x="962" y="1082"/>
                  </a:lnTo>
                  <a:lnTo>
                    <a:pt x="960" y="1078"/>
                  </a:lnTo>
                  <a:lnTo>
                    <a:pt x="955" y="1070"/>
                  </a:lnTo>
                  <a:lnTo>
                    <a:pt x="950" y="1061"/>
                  </a:lnTo>
                  <a:lnTo>
                    <a:pt x="951" y="1057"/>
                  </a:lnTo>
                  <a:lnTo>
                    <a:pt x="953" y="1057"/>
                  </a:lnTo>
                  <a:lnTo>
                    <a:pt x="955" y="1056"/>
                  </a:lnTo>
                  <a:lnTo>
                    <a:pt x="956" y="1052"/>
                  </a:lnTo>
                  <a:lnTo>
                    <a:pt x="941" y="1043"/>
                  </a:lnTo>
                  <a:lnTo>
                    <a:pt x="929" y="1029"/>
                  </a:lnTo>
                  <a:lnTo>
                    <a:pt x="922" y="1014"/>
                  </a:lnTo>
                  <a:lnTo>
                    <a:pt x="941" y="1012"/>
                  </a:lnTo>
                  <a:lnTo>
                    <a:pt x="955" y="1007"/>
                  </a:lnTo>
                  <a:lnTo>
                    <a:pt x="962" y="994"/>
                  </a:lnTo>
                  <a:lnTo>
                    <a:pt x="965" y="979"/>
                  </a:lnTo>
                  <a:lnTo>
                    <a:pt x="960" y="977"/>
                  </a:lnTo>
                  <a:lnTo>
                    <a:pt x="955" y="977"/>
                  </a:lnTo>
                  <a:lnTo>
                    <a:pt x="950" y="975"/>
                  </a:lnTo>
                  <a:lnTo>
                    <a:pt x="941" y="975"/>
                  </a:lnTo>
                  <a:close/>
                  <a:moveTo>
                    <a:pt x="754" y="972"/>
                  </a:moveTo>
                  <a:lnTo>
                    <a:pt x="740" y="979"/>
                  </a:lnTo>
                  <a:lnTo>
                    <a:pt x="723" y="984"/>
                  </a:lnTo>
                  <a:lnTo>
                    <a:pt x="723" y="998"/>
                  </a:lnTo>
                  <a:lnTo>
                    <a:pt x="730" y="1000"/>
                  </a:lnTo>
                  <a:lnTo>
                    <a:pt x="738" y="1001"/>
                  </a:lnTo>
                  <a:lnTo>
                    <a:pt x="749" y="1001"/>
                  </a:lnTo>
                  <a:lnTo>
                    <a:pt x="749" y="994"/>
                  </a:lnTo>
                  <a:lnTo>
                    <a:pt x="752" y="989"/>
                  </a:lnTo>
                  <a:lnTo>
                    <a:pt x="754" y="984"/>
                  </a:lnTo>
                  <a:lnTo>
                    <a:pt x="754" y="979"/>
                  </a:lnTo>
                  <a:lnTo>
                    <a:pt x="754" y="975"/>
                  </a:lnTo>
                  <a:lnTo>
                    <a:pt x="754" y="972"/>
                  </a:lnTo>
                  <a:close/>
                  <a:moveTo>
                    <a:pt x="2201" y="809"/>
                  </a:moveTo>
                  <a:lnTo>
                    <a:pt x="2203" y="811"/>
                  </a:lnTo>
                  <a:lnTo>
                    <a:pt x="2203" y="811"/>
                  </a:lnTo>
                  <a:lnTo>
                    <a:pt x="2203" y="811"/>
                  </a:lnTo>
                  <a:lnTo>
                    <a:pt x="2203" y="813"/>
                  </a:lnTo>
                  <a:lnTo>
                    <a:pt x="2204" y="813"/>
                  </a:lnTo>
                  <a:lnTo>
                    <a:pt x="2204" y="815"/>
                  </a:lnTo>
                  <a:lnTo>
                    <a:pt x="2210" y="827"/>
                  </a:lnTo>
                  <a:lnTo>
                    <a:pt x="2210" y="843"/>
                  </a:lnTo>
                  <a:lnTo>
                    <a:pt x="2210" y="858"/>
                  </a:lnTo>
                  <a:lnTo>
                    <a:pt x="2213" y="876"/>
                  </a:lnTo>
                  <a:lnTo>
                    <a:pt x="2218" y="893"/>
                  </a:lnTo>
                  <a:lnTo>
                    <a:pt x="2227" y="912"/>
                  </a:lnTo>
                  <a:lnTo>
                    <a:pt x="2232" y="933"/>
                  </a:lnTo>
                  <a:lnTo>
                    <a:pt x="2208" y="930"/>
                  </a:lnTo>
                  <a:lnTo>
                    <a:pt x="2208" y="946"/>
                  </a:lnTo>
                  <a:lnTo>
                    <a:pt x="2211" y="958"/>
                  </a:lnTo>
                  <a:lnTo>
                    <a:pt x="2213" y="970"/>
                  </a:lnTo>
                  <a:lnTo>
                    <a:pt x="2217" y="987"/>
                  </a:lnTo>
                  <a:lnTo>
                    <a:pt x="2211" y="987"/>
                  </a:lnTo>
                  <a:lnTo>
                    <a:pt x="2208" y="987"/>
                  </a:lnTo>
                  <a:lnTo>
                    <a:pt x="2203" y="989"/>
                  </a:lnTo>
                  <a:lnTo>
                    <a:pt x="2201" y="989"/>
                  </a:lnTo>
                  <a:lnTo>
                    <a:pt x="2198" y="991"/>
                  </a:lnTo>
                  <a:lnTo>
                    <a:pt x="2198" y="991"/>
                  </a:lnTo>
                  <a:lnTo>
                    <a:pt x="2194" y="981"/>
                  </a:lnTo>
                  <a:lnTo>
                    <a:pt x="2192" y="961"/>
                  </a:lnTo>
                  <a:lnTo>
                    <a:pt x="2192" y="939"/>
                  </a:lnTo>
                  <a:lnTo>
                    <a:pt x="2192" y="914"/>
                  </a:lnTo>
                  <a:lnTo>
                    <a:pt x="2192" y="891"/>
                  </a:lnTo>
                  <a:lnTo>
                    <a:pt x="2189" y="876"/>
                  </a:lnTo>
                  <a:lnTo>
                    <a:pt x="2189" y="837"/>
                  </a:lnTo>
                  <a:lnTo>
                    <a:pt x="2192" y="832"/>
                  </a:lnTo>
                  <a:lnTo>
                    <a:pt x="2194" y="829"/>
                  </a:lnTo>
                  <a:lnTo>
                    <a:pt x="2196" y="825"/>
                  </a:lnTo>
                  <a:lnTo>
                    <a:pt x="2198" y="822"/>
                  </a:lnTo>
                  <a:lnTo>
                    <a:pt x="2199" y="816"/>
                  </a:lnTo>
                  <a:lnTo>
                    <a:pt x="2201" y="809"/>
                  </a:lnTo>
                  <a:close/>
                  <a:moveTo>
                    <a:pt x="150" y="795"/>
                  </a:moveTo>
                  <a:lnTo>
                    <a:pt x="154" y="816"/>
                  </a:lnTo>
                  <a:lnTo>
                    <a:pt x="152" y="837"/>
                  </a:lnTo>
                  <a:lnTo>
                    <a:pt x="147" y="860"/>
                  </a:lnTo>
                  <a:lnTo>
                    <a:pt x="133" y="867"/>
                  </a:lnTo>
                  <a:lnTo>
                    <a:pt x="120" y="871"/>
                  </a:lnTo>
                  <a:lnTo>
                    <a:pt x="101" y="872"/>
                  </a:lnTo>
                  <a:lnTo>
                    <a:pt x="101" y="864"/>
                  </a:lnTo>
                  <a:lnTo>
                    <a:pt x="106" y="851"/>
                  </a:lnTo>
                  <a:lnTo>
                    <a:pt x="106" y="836"/>
                  </a:lnTo>
                  <a:lnTo>
                    <a:pt x="105" y="818"/>
                  </a:lnTo>
                  <a:lnTo>
                    <a:pt x="115" y="809"/>
                  </a:lnTo>
                  <a:lnTo>
                    <a:pt x="124" y="802"/>
                  </a:lnTo>
                  <a:lnTo>
                    <a:pt x="134" y="797"/>
                  </a:lnTo>
                  <a:lnTo>
                    <a:pt x="150" y="795"/>
                  </a:lnTo>
                  <a:close/>
                  <a:moveTo>
                    <a:pt x="400" y="768"/>
                  </a:moveTo>
                  <a:lnTo>
                    <a:pt x="403" y="771"/>
                  </a:lnTo>
                  <a:lnTo>
                    <a:pt x="405" y="773"/>
                  </a:lnTo>
                  <a:lnTo>
                    <a:pt x="407" y="775"/>
                  </a:lnTo>
                  <a:lnTo>
                    <a:pt x="407" y="778"/>
                  </a:lnTo>
                  <a:lnTo>
                    <a:pt x="407" y="782"/>
                  </a:lnTo>
                  <a:lnTo>
                    <a:pt x="408" y="787"/>
                  </a:lnTo>
                  <a:lnTo>
                    <a:pt x="407" y="790"/>
                  </a:lnTo>
                  <a:lnTo>
                    <a:pt x="405" y="792"/>
                  </a:lnTo>
                  <a:lnTo>
                    <a:pt x="405" y="794"/>
                  </a:lnTo>
                  <a:lnTo>
                    <a:pt x="405" y="795"/>
                  </a:lnTo>
                  <a:lnTo>
                    <a:pt x="405" y="797"/>
                  </a:lnTo>
                  <a:lnTo>
                    <a:pt x="403" y="799"/>
                  </a:lnTo>
                  <a:lnTo>
                    <a:pt x="401" y="801"/>
                  </a:lnTo>
                  <a:lnTo>
                    <a:pt x="400" y="801"/>
                  </a:lnTo>
                  <a:lnTo>
                    <a:pt x="398" y="801"/>
                  </a:lnTo>
                  <a:lnTo>
                    <a:pt x="396" y="802"/>
                  </a:lnTo>
                  <a:lnTo>
                    <a:pt x="393" y="802"/>
                  </a:lnTo>
                  <a:lnTo>
                    <a:pt x="387" y="790"/>
                  </a:lnTo>
                  <a:lnTo>
                    <a:pt x="384" y="785"/>
                  </a:lnTo>
                  <a:lnTo>
                    <a:pt x="384" y="783"/>
                  </a:lnTo>
                  <a:lnTo>
                    <a:pt x="386" y="782"/>
                  </a:lnTo>
                  <a:lnTo>
                    <a:pt x="393" y="778"/>
                  </a:lnTo>
                  <a:lnTo>
                    <a:pt x="400" y="768"/>
                  </a:lnTo>
                  <a:close/>
                  <a:moveTo>
                    <a:pt x="480" y="729"/>
                  </a:moveTo>
                  <a:lnTo>
                    <a:pt x="485" y="731"/>
                  </a:lnTo>
                  <a:lnTo>
                    <a:pt x="487" y="731"/>
                  </a:lnTo>
                  <a:lnTo>
                    <a:pt x="489" y="731"/>
                  </a:lnTo>
                  <a:lnTo>
                    <a:pt x="490" y="733"/>
                  </a:lnTo>
                  <a:lnTo>
                    <a:pt x="492" y="733"/>
                  </a:lnTo>
                  <a:lnTo>
                    <a:pt x="489" y="738"/>
                  </a:lnTo>
                  <a:lnTo>
                    <a:pt x="487" y="743"/>
                  </a:lnTo>
                  <a:lnTo>
                    <a:pt x="485" y="748"/>
                  </a:lnTo>
                  <a:lnTo>
                    <a:pt x="482" y="754"/>
                  </a:lnTo>
                  <a:lnTo>
                    <a:pt x="476" y="757"/>
                  </a:lnTo>
                  <a:lnTo>
                    <a:pt x="476" y="752"/>
                  </a:lnTo>
                  <a:lnTo>
                    <a:pt x="475" y="752"/>
                  </a:lnTo>
                  <a:lnTo>
                    <a:pt x="475" y="750"/>
                  </a:lnTo>
                  <a:lnTo>
                    <a:pt x="475" y="750"/>
                  </a:lnTo>
                  <a:lnTo>
                    <a:pt x="475" y="748"/>
                  </a:lnTo>
                  <a:lnTo>
                    <a:pt x="473" y="745"/>
                  </a:lnTo>
                  <a:lnTo>
                    <a:pt x="476" y="741"/>
                  </a:lnTo>
                  <a:lnTo>
                    <a:pt x="478" y="738"/>
                  </a:lnTo>
                  <a:lnTo>
                    <a:pt x="480" y="734"/>
                  </a:lnTo>
                  <a:lnTo>
                    <a:pt x="480" y="729"/>
                  </a:lnTo>
                  <a:close/>
                  <a:moveTo>
                    <a:pt x="543" y="703"/>
                  </a:moveTo>
                  <a:lnTo>
                    <a:pt x="557" y="710"/>
                  </a:lnTo>
                  <a:lnTo>
                    <a:pt x="557" y="715"/>
                  </a:lnTo>
                  <a:lnTo>
                    <a:pt x="553" y="715"/>
                  </a:lnTo>
                  <a:lnTo>
                    <a:pt x="552" y="717"/>
                  </a:lnTo>
                  <a:lnTo>
                    <a:pt x="548" y="719"/>
                  </a:lnTo>
                  <a:lnTo>
                    <a:pt x="546" y="722"/>
                  </a:lnTo>
                  <a:lnTo>
                    <a:pt x="543" y="720"/>
                  </a:lnTo>
                  <a:lnTo>
                    <a:pt x="541" y="720"/>
                  </a:lnTo>
                  <a:lnTo>
                    <a:pt x="541" y="720"/>
                  </a:lnTo>
                  <a:lnTo>
                    <a:pt x="539" y="719"/>
                  </a:lnTo>
                  <a:lnTo>
                    <a:pt x="538" y="719"/>
                  </a:lnTo>
                  <a:lnTo>
                    <a:pt x="538" y="715"/>
                  </a:lnTo>
                  <a:lnTo>
                    <a:pt x="538" y="712"/>
                  </a:lnTo>
                  <a:lnTo>
                    <a:pt x="538" y="710"/>
                  </a:lnTo>
                  <a:lnTo>
                    <a:pt x="538" y="710"/>
                  </a:lnTo>
                  <a:lnTo>
                    <a:pt x="539" y="706"/>
                  </a:lnTo>
                  <a:lnTo>
                    <a:pt x="543" y="703"/>
                  </a:lnTo>
                  <a:close/>
                  <a:moveTo>
                    <a:pt x="169" y="694"/>
                  </a:moveTo>
                  <a:lnTo>
                    <a:pt x="187" y="696"/>
                  </a:lnTo>
                  <a:lnTo>
                    <a:pt x="201" y="699"/>
                  </a:lnTo>
                  <a:lnTo>
                    <a:pt x="197" y="706"/>
                  </a:lnTo>
                  <a:lnTo>
                    <a:pt x="195" y="712"/>
                  </a:lnTo>
                  <a:lnTo>
                    <a:pt x="192" y="717"/>
                  </a:lnTo>
                  <a:lnTo>
                    <a:pt x="188" y="722"/>
                  </a:lnTo>
                  <a:lnTo>
                    <a:pt x="197" y="722"/>
                  </a:lnTo>
                  <a:lnTo>
                    <a:pt x="201" y="719"/>
                  </a:lnTo>
                  <a:lnTo>
                    <a:pt x="202" y="717"/>
                  </a:lnTo>
                  <a:lnTo>
                    <a:pt x="206" y="715"/>
                  </a:lnTo>
                  <a:lnTo>
                    <a:pt x="211" y="715"/>
                  </a:lnTo>
                  <a:lnTo>
                    <a:pt x="211" y="722"/>
                  </a:lnTo>
                  <a:lnTo>
                    <a:pt x="216" y="734"/>
                  </a:lnTo>
                  <a:lnTo>
                    <a:pt x="213" y="745"/>
                  </a:lnTo>
                  <a:lnTo>
                    <a:pt x="208" y="754"/>
                  </a:lnTo>
                  <a:lnTo>
                    <a:pt x="204" y="761"/>
                  </a:lnTo>
                  <a:lnTo>
                    <a:pt x="213" y="769"/>
                  </a:lnTo>
                  <a:lnTo>
                    <a:pt x="222" y="782"/>
                  </a:lnTo>
                  <a:lnTo>
                    <a:pt x="234" y="795"/>
                  </a:lnTo>
                  <a:lnTo>
                    <a:pt x="244" y="811"/>
                  </a:lnTo>
                  <a:lnTo>
                    <a:pt x="253" y="829"/>
                  </a:lnTo>
                  <a:lnTo>
                    <a:pt x="260" y="844"/>
                  </a:lnTo>
                  <a:lnTo>
                    <a:pt x="262" y="857"/>
                  </a:lnTo>
                  <a:lnTo>
                    <a:pt x="258" y="869"/>
                  </a:lnTo>
                  <a:lnTo>
                    <a:pt x="250" y="876"/>
                  </a:lnTo>
                  <a:lnTo>
                    <a:pt x="239" y="883"/>
                  </a:lnTo>
                  <a:lnTo>
                    <a:pt x="222" y="890"/>
                  </a:lnTo>
                  <a:lnTo>
                    <a:pt x="201" y="895"/>
                  </a:lnTo>
                  <a:lnTo>
                    <a:pt x="182" y="900"/>
                  </a:lnTo>
                  <a:lnTo>
                    <a:pt x="166" y="902"/>
                  </a:lnTo>
                  <a:lnTo>
                    <a:pt x="166" y="898"/>
                  </a:lnTo>
                  <a:lnTo>
                    <a:pt x="176" y="883"/>
                  </a:lnTo>
                  <a:lnTo>
                    <a:pt x="185" y="867"/>
                  </a:lnTo>
                  <a:lnTo>
                    <a:pt x="180" y="867"/>
                  </a:lnTo>
                  <a:lnTo>
                    <a:pt x="176" y="867"/>
                  </a:lnTo>
                  <a:lnTo>
                    <a:pt x="173" y="865"/>
                  </a:lnTo>
                  <a:lnTo>
                    <a:pt x="173" y="864"/>
                  </a:lnTo>
                  <a:lnTo>
                    <a:pt x="171" y="862"/>
                  </a:lnTo>
                  <a:lnTo>
                    <a:pt x="171" y="858"/>
                  </a:lnTo>
                  <a:lnTo>
                    <a:pt x="169" y="853"/>
                  </a:lnTo>
                  <a:lnTo>
                    <a:pt x="182" y="850"/>
                  </a:lnTo>
                  <a:lnTo>
                    <a:pt x="178" y="846"/>
                  </a:lnTo>
                  <a:lnTo>
                    <a:pt x="178" y="844"/>
                  </a:lnTo>
                  <a:lnTo>
                    <a:pt x="176" y="843"/>
                  </a:lnTo>
                  <a:lnTo>
                    <a:pt x="176" y="843"/>
                  </a:lnTo>
                  <a:lnTo>
                    <a:pt x="176" y="841"/>
                  </a:lnTo>
                  <a:lnTo>
                    <a:pt x="178" y="837"/>
                  </a:lnTo>
                  <a:lnTo>
                    <a:pt x="180" y="830"/>
                  </a:lnTo>
                  <a:lnTo>
                    <a:pt x="185" y="825"/>
                  </a:lnTo>
                  <a:lnTo>
                    <a:pt x="188" y="822"/>
                  </a:lnTo>
                  <a:lnTo>
                    <a:pt x="195" y="818"/>
                  </a:lnTo>
                  <a:lnTo>
                    <a:pt x="201" y="815"/>
                  </a:lnTo>
                  <a:lnTo>
                    <a:pt x="199" y="811"/>
                  </a:lnTo>
                  <a:lnTo>
                    <a:pt x="199" y="809"/>
                  </a:lnTo>
                  <a:lnTo>
                    <a:pt x="199" y="809"/>
                  </a:lnTo>
                  <a:lnTo>
                    <a:pt x="197" y="808"/>
                  </a:lnTo>
                  <a:lnTo>
                    <a:pt x="197" y="806"/>
                  </a:lnTo>
                  <a:lnTo>
                    <a:pt x="195" y="802"/>
                  </a:lnTo>
                  <a:lnTo>
                    <a:pt x="194" y="802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4" y="801"/>
                  </a:lnTo>
                  <a:lnTo>
                    <a:pt x="192" y="801"/>
                  </a:lnTo>
                  <a:lnTo>
                    <a:pt x="188" y="799"/>
                  </a:lnTo>
                  <a:lnTo>
                    <a:pt x="185" y="797"/>
                  </a:lnTo>
                  <a:lnTo>
                    <a:pt x="183" y="797"/>
                  </a:lnTo>
                  <a:lnTo>
                    <a:pt x="180" y="797"/>
                  </a:lnTo>
                  <a:lnTo>
                    <a:pt x="176" y="795"/>
                  </a:lnTo>
                  <a:lnTo>
                    <a:pt x="173" y="795"/>
                  </a:lnTo>
                  <a:lnTo>
                    <a:pt x="173" y="794"/>
                  </a:lnTo>
                  <a:lnTo>
                    <a:pt x="171" y="792"/>
                  </a:lnTo>
                  <a:lnTo>
                    <a:pt x="171" y="790"/>
                  </a:lnTo>
                  <a:lnTo>
                    <a:pt x="171" y="787"/>
                  </a:lnTo>
                  <a:lnTo>
                    <a:pt x="169" y="783"/>
                  </a:lnTo>
                  <a:lnTo>
                    <a:pt x="171" y="782"/>
                  </a:lnTo>
                  <a:lnTo>
                    <a:pt x="171" y="780"/>
                  </a:lnTo>
                  <a:lnTo>
                    <a:pt x="173" y="778"/>
                  </a:lnTo>
                  <a:lnTo>
                    <a:pt x="173" y="776"/>
                  </a:lnTo>
                  <a:lnTo>
                    <a:pt x="173" y="773"/>
                  </a:lnTo>
                  <a:lnTo>
                    <a:pt x="169" y="773"/>
                  </a:lnTo>
                  <a:lnTo>
                    <a:pt x="168" y="776"/>
                  </a:lnTo>
                  <a:lnTo>
                    <a:pt x="168" y="778"/>
                  </a:lnTo>
                  <a:lnTo>
                    <a:pt x="168" y="780"/>
                  </a:lnTo>
                  <a:lnTo>
                    <a:pt x="166" y="780"/>
                  </a:lnTo>
                  <a:lnTo>
                    <a:pt x="164" y="782"/>
                  </a:lnTo>
                  <a:lnTo>
                    <a:pt x="162" y="783"/>
                  </a:lnTo>
                  <a:lnTo>
                    <a:pt x="159" y="766"/>
                  </a:lnTo>
                  <a:lnTo>
                    <a:pt x="155" y="750"/>
                  </a:lnTo>
                  <a:lnTo>
                    <a:pt x="154" y="738"/>
                  </a:lnTo>
                  <a:lnTo>
                    <a:pt x="157" y="729"/>
                  </a:lnTo>
                  <a:lnTo>
                    <a:pt x="162" y="720"/>
                  </a:lnTo>
                  <a:lnTo>
                    <a:pt x="168" y="710"/>
                  </a:lnTo>
                  <a:lnTo>
                    <a:pt x="169" y="694"/>
                  </a:lnTo>
                  <a:close/>
                  <a:moveTo>
                    <a:pt x="860" y="370"/>
                  </a:moveTo>
                  <a:lnTo>
                    <a:pt x="876" y="370"/>
                  </a:lnTo>
                  <a:lnTo>
                    <a:pt x="876" y="377"/>
                  </a:lnTo>
                  <a:lnTo>
                    <a:pt x="873" y="377"/>
                  </a:lnTo>
                  <a:lnTo>
                    <a:pt x="869" y="380"/>
                  </a:lnTo>
                  <a:lnTo>
                    <a:pt x="867" y="380"/>
                  </a:lnTo>
                  <a:lnTo>
                    <a:pt x="864" y="380"/>
                  </a:lnTo>
                  <a:lnTo>
                    <a:pt x="864" y="378"/>
                  </a:lnTo>
                  <a:lnTo>
                    <a:pt x="862" y="375"/>
                  </a:lnTo>
                  <a:lnTo>
                    <a:pt x="862" y="373"/>
                  </a:lnTo>
                  <a:lnTo>
                    <a:pt x="860" y="371"/>
                  </a:lnTo>
                  <a:lnTo>
                    <a:pt x="860" y="370"/>
                  </a:lnTo>
                  <a:close/>
                  <a:moveTo>
                    <a:pt x="2719" y="300"/>
                  </a:moveTo>
                  <a:lnTo>
                    <a:pt x="2723" y="305"/>
                  </a:lnTo>
                  <a:lnTo>
                    <a:pt x="2726" y="309"/>
                  </a:lnTo>
                  <a:lnTo>
                    <a:pt x="2730" y="309"/>
                  </a:lnTo>
                  <a:lnTo>
                    <a:pt x="2732" y="310"/>
                  </a:lnTo>
                  <a:lnTo>
                    <a:pt x="2733" y="310"/>
                  </a:lnTo>
                  <a:lnTo>
                    <a:pt x="2737" y="310"/>
                  </a:lnTo>
                  <a:lnTo>
                    <a:pt x="2739" y="310"/>
                  </a:lnTo>
                  <a:lnTo>
                    <a:pt x="2740" y="310"/>
                  </a:lnTo>
                  <a:lnTo>
                    <a:pt x="2744" y="312"/>
                  </a:lnTo>
                  <a:lnTo>
                    <a:pt x="2746" y="315"/>
                  </a:lnTo>
                  <a:lnTo>
                    <a:pt x="2739" y="321"/>
                  </a:lnTo>
                  <a:lnTo>
                    <a:pt x="2732" y="326"/>
                  </a:lnTo>
                  <a:lnTo>
                    <a:pt x="2697" y="329"/>
                  </a:lnTo>
                  <a:lnTo>
                    <a:pt x="2697" y="315"/>
                  </a:lnTo>
                  <a:lnTo>
                    <a:pt x="2702" y="310"/>
                  </a:lnTo>
                  <a:lnTo>
                    <a:pt x="2707" y="307"/>
                  </a:lnTo>
                  <a:lnTo>
                    <a:pt x="2712" y="303"/>
                  </a:lnTo>
                  <a:lnTo>
                    <a:pt x="2719" y="300"/>
                  </a:lnTo>
                  <a:close/>
                  <a:moveTo>
                    <a:pt x="2163" y="200"/>
                  </a:moveTo>
                  <a:lnTo>
                    <a:pt x="2182" y="200"/>
                  </a:lnTo>
                  <a:lnTo>
                    <a:pt x="2198" y="204"/>
                  </a:lnTo>
                  <a:lnTo>
                    <a:pt x="2213" y="207"/>
                  </a:lnTo>
                  <a:lnTo>
                    <a:pt x="2217" y="223"/>
                  </a:lnTo>
                  <a:lnTo>
                    <a:pt x="2166" y="223"/>
                  </a:lnTo>
                  <a:lnTo>
                    <a:pt x="2164" y="218"/>
                  </a:lnTo>
                  <a:lnTo>
                    <a:pt x="2164" y="213"/>
                  </a:lnTo>
                  <a:lnTo>
                    <a:pt x="2163" y="207"/>
                  </a:lnTo>
                  <a:lnTo>
                    <a:pt x="2163" y="200"/>
                  </a:lnTo>
                  <a:close/>
                  <a:moveTo>
                    <a:pt x="1199" y="200"/>
                  </a:moveTo>
                  <a:lnTo>
                    <a:pt x="1210" y="204"/>
                  </a:lnTo>
                  <a:lnTo>
                    <a:pt x="1210" y="211"/>
                  </a:lnTo>
                  <a:lnTo>
                    <a:pt x="1206" y="211"/>
                  </a:lnTo>
                  <a:lnTo>
                    <a:pt x="1204" y="213"/>
                  </a:lnTo>
                  <a:lnTo>
                    <a:pt x="1203" y="214"/>
                  </a:lnTo>
                  <a:lnTo>
                    <a:pt x="1201" y="214"/>
                  </a:lnTo>
                  <a:lnTo>
                    <a:pt x="1199" y="214"/>
                  </a:lnTo>
                  <a:lnTo>
                    <a:pt x="1196" y="214"/>
                  </a:lnTo>
                  <a:lnTo>
                    <a:pt x="1196" y="209"/>
                  </a:lnTo>
                  <a:lnTo>
                    <a:pt x="1196" y="206"/>
                  </a:lnTo>
                  <a:lnTo>
                    <a:pt x="1197" y="204"/>
                  </a:lnTo>
                  <a:lnTo>
                    <a:pt x="1199" y="200"/>
                  </a:lnTo>
                  <a:close/>
                  <a:moveTo>
                    <a:pt x="2163" y="172"/>
                  </a:moveTo>
                  <a:lnTo>
                    <a:pt x="2175" y="178"/>
                  </a:lnTo>
                  <a:lnTo>
                    <a:pt x="2175" y="185"/>
                  </a:lnTo>
                  <a:lnTo>
                    <a:pt x="2159" y="185"/>
                  </a:lnTo>
                  <a:lnTo>
                    <a:pt x="2163" y="172"/>
                  </a:lnTo>
                  <a:close/>
                  <a:moveTo>
                    <a:pt x="2246" y="115"/>
                  </a:moveTo>
                  <a:lnTo>
                    <a:pt x="2262" y="117"/>
                  </a:lnTo>
                  <a:lnTo>
                    <a:pt x="2278" y="120"/>
                  </a:lnTo>
                  <a:lnTo>
                    <a:pt x="2292" y="125"/>
                  </a:lnTo>
                  <a:lnTo>
                    <a:pt x="2302" y="134"/>
                  </a:lnTo>
                  <a:lnTo>
                    <a:pt x="2309" y="146"/>
                  </a:lnTo>
                  <a:lnTo>
                    <a:pt x="2313" y="162"/>
                  </a:lnTo>
                  <a:lnTo>
                    <a:pt x="2290" y="158"/>
                  </a:lnTo>
                  <a:lnTo>
                    <a:pt x="2269" y="151"/>
                  </a:lnTo>
                  <a:lnTo>
                    <a:pt x="2253" y="141"/>
                  </a:lnTo>
                  <a:lnTo>
                    <a:pt x="2243" y="127"/>
                  </a:lnTo>
                  <a:lnTo>
                    <a:pt x="2245" y="125"/>
                  </a:lnTo>
                  <a:lnTo>
                    <a:pt x="2245" y="123"/>
                  </a:lnTo>
                  <a:lnTo>
                    <a:pt x="2246" y="122"/>
                  </a:lnTo>
                  <a:lnTo>
                    <a:pt x="2246" y="118"/>
                  </a:lnTo>
                  <a:lnTo>
                    <a:pt x="2246" y="115"/>
                  </a:lnTo>
                  <a:close/>
                  <a:moveTo>
                    <a:pt x="2173" y="80"/>
                  </a:moveTo>
                  <a:lnTo>
                    <a:pt x="2182" y="80"/>
                  </a:lnTo>
                  <a:lnTo>
                    <a:pt x="2185" y="89"/>
                  </a:lnTo>
                  <a:lnTo>
                    <a:pt x="2185" y="99"/>
                  </a:lnTo>
                  <a:lnTo>
                    <a:pt x="2185" y="111"/>
                  </a:lnTo>
                  <a:lnTo>
                    <a:pt x="2201" y="106"/>
                  </a:lnTo>
                  <a:lnTo>
                    <a:pt x="2213" y="99"/>
                  </a:lnTo>
                  <a:lnTo>
                    <a:pt x="2227" y="92"/>
                  </a:lnTo>
                  <a:lnTo>
                    <a:pt x="2227" y="146"/>
                  </a:lnTo>
                  <a:lnTo>
                    <a:pt x="2227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5" y="148"/>
                  </a:lnTo>
                  <a:lnTo>
                    <a:pt x="2224" y="150"/>
                  </a:lnTo>
                  <a:lnTo>
                    <a:pt x="2211" y="150"/>
                  </a:lnTo>
                  <a:lnTo>
                    <a:pt x="2194" y="151"/>
                  </a:lnTo>
                  <a:lnTo>
                    <a:pt x="2177" y="153"/>
                  </a:lnTo>
                  <a:lnTo>
                    <a:pt x="2163" y="155"/>
                  </a:lnTo>
                  <a:lnTo>
                    <a:pt x="2152" y="157"/>
                  </a:lnTo>
                  <a:lnTo>
                    <a:pt x="2147" y="158"/>
                  </a:lnTo>
                  <a:lnTo>
                    <a:pt x="2135" y="148"/>
                  </a:lnTo>
                  <a:lnTo>
                    <a:pt x="2126" y="134"/>
                  </a:lnTo>
                  <a:lnTo>
                    <a:pt x="2121" y="115"/>
                  </a:lnTo>
                  <a:lnTo>
                    <a:pt x="2122" y="110"/>
                  </a:lnTo>
                  <a:lnTo>
                    <a:pt x="2124" y="106"/>
                  </a:lnTo>
                  <a:lnTo>
                    <a:pt x="2126" y="103"/>
                  </a:lnTo>
                  <a:lnTo>
                    <a:pt x="2128" y="99"/>
                  </a:lnTo>
                  <a:lnTo>
                    <a:pt x="2129" y="96"/>
                  </a:lnTo>
                  <a:lnTo>
                    <a:pt x="2136" y="92"/>
                  </a:lnTo>
                  <a:lnTo>
                    <a:pt x="2145" y="87"/>
                  </a:lnTo>
                  <a:lnTo>
                    <a:pt x="2159" y="82"/>
                  </a:lnTo>
                  <a:lnTo>
                    <a:pt x="2173" y="80"/>
                  </a:lnTo>
                  <a:close/>
                  <a:moveTo>
                    <a:pt x="1173" y="41"/>
                  </a:moveTo>
                  <a:lnTo>
                    <a:pt x="1190" y="43"/>
                  </a:lnTo>
                  <a:lnTo>
                    <a:pt x="1194" y="47"/>
                  </a:lnTo>
                  <a:lnTo>
                    <a:pt x="1196" y="50"/>
                  </a:lnTo>
                  <a:lnTo>
                    <a:pt x="1199" y="54"/>
                  </a:lnTo>
                  <a:lnTo>
                    <a:pt x="1197" y="57"/>
                  </a:lnTo>
                  <a:lnTo>
                    <a:pt x="1197" y="59"/>
                  </a:lnTo>
                  <a:lnTo>
                    <a:pt x="1197" y="59"/>
                  </a:lnTo>
                  <a:lnTo>
                    <a:pt x="1196" y="61"/>
                  </a:lnTo>
                  <a:lnTo>
                    <a:pt x="1196" y="61"/>
                  </a:lnTo>
                  <a:lnTo>
                    <a:pt x="1185" y="75"/>
                  </a:lnTo>
                  <a:lnTo>
                    <a:pt x="1171" y="85"/>
                  </a:lnTo>
                  <a:lnTo>
                    <a:pt x="1155" y="94"/>
                  </a:lnTo>
                  <a:lnTo>
                    <a:pt x="1136" y="101"/>
                  </a:lnTo>
                  <a:lnTo>
                    <a:pt x="1119" y="108"/>
                  </a:lnTo>
                  <a:lnTo>
                    <a:pt x="1103" y="115"/>
                  </a:lnTo>
                  <a:lnTo>
                    <a:pt x="1086" y="129"/>
                  </a:lnTo>
                  <a:lnTo>
                    <a:pt x="1066" y="150"/>
                  </a:lnTo>
                  <a:lnTo>
                    <a:pt x="1046" y="174"/>
                  </a:lnTo>
                  <a:lnTo>
                    <a:pt x="1026" y="202"/>
                  </a:lnTo>
                  <a:lnTo>
                    <a:pt x="1011" y="230"/>
                  </a:lnTo>
                  <a:lnTo>
                    <a:pt x="1000" y="258"/>
                  </a:lnTo>
                  <a:lnTo>
                    <a:pt x="995" y="284"/>
                  </a:lnTo>
                  <a:lnTo>
                    <a:pt x="997" y="293"/>
                  </a:lnTo>
                  <a:lnTo>
                    <a:pt x="1004" y="303"/>
                  </a:lnTo>
                  <a:lnTo>
                    <a:pt x="1012" y="314"/>
                  </a:lnTo>
                  <a:lnTo>
                    <a:pt x="1023" y="322"/>
                  </a:lnTo>
                  <a:lnTo>
                    <a:pt x="1023" y="326"/>
                  </a:lnTo>
                  <a:lnTo>
                    <a:pt x="1018" y="326"/>
                  </a:lnTo>
                  <a:lnTo>
                    <a:pt x="1014" y="335"/>
                  </a:lnTo>
                  <a:lnTo>
                    <a:pt x="1000" y="329"/>
                  </a:lnTo>
                  <a:lnTo>
                    <a:pt x="984" y="326"/>
                  </a:lnTo>
                  <a:lnTo>
                    <a:pt x="979" y="312"/>
                  </a:lnTo>
                  <a:lnTo>
                    <a:pt x="970" y="300"/>
                  </a:lnTo>
                  <a:lnTo>
                    <a:pt x="962" y="291"/>
                  </a:lnTo>
                  <a:lnTo>
                    <a:pt x="953" y="282"/>
                  </a:lnTo>
                  <a:lnTo>
                    <a:pt x="946" y="268"/>
                  </a:lnTo>
                  <a:lnTo>
                    <a:pt x="956" y="261"/>
                  </a:lnTo>
                  <a:lnTo>
                    <a:pt x="962" y="258"/>
                  </a:lnTo>
                  <a:lnTo>
                    <a:pt x="962" y="253"/>
                  </a:lnTo>
                  <a:lnTo>
                    <a:pt x="960" y="249"/>
                  </a:lnTo>
                  <a:lnTo>
                    <a:pt x="958" y="242"/>
                  </a:lnTo>
                  <a:lnTo>
                    <a:pt x="960" y="235"/>
                  </a:lnTo>
                  <a:lnTo>
                    <a:pt x="965" y="226"/>
                  </a:lnTo>
                  <a:lnTo>
                    <a:pt x="972" y="221"/>
                  </a:lnTo>
                  <a:lnTo>
                    <a:pt x="979" y="214"/>
                  </a:lnTo>
                  <a:lnTo>
                    <a:pt x="984" y="204"/>
                  </a:lnTo>
                  <a:lnTo>
                    <a:pt x="981" y="202"/>
                  </a:lnTo>
                  <a:lnTo>
                    <a:pt x="977" y="200"/>
                  </a:lnTo>
                  <a:lnTo>
                    <a:pt x="977" y="199"/>
                  </a:lnTo>
                  <a:lnTo>
                    <a:pt x="976" y="199"/>
                  </a:lnTo>
                  <a:lnTo>
                    <a:pt x="976" y="197"/>
                  </a:lnTo>
                  <a:lnTo>
                    <a:pt x="976" y="195"/>
                  </a:lnTo>
                  <a:lnTo>
                    <a:pt x="984" y="186"/>
                  </a:lnTo>
                  <a:lnTo>
                    <a:pt x="993" y="178"/>
                  </a:lnTo>
                  <a:lnTo>
                    <a:pt x="998" y="165"/>
                  </a:lnTo>
                  <a:lnTo>
                    <a:pt x="1000" y="162"/>
                  </a:lnTo>
                  <a:lnTo>
                    <a:pt x="998" y="157"/>
                  </a:lnTo>
                  <a:lnTo>
                    <a:pt x="998" y="153"/>
                  </a:lnTo>
                  <a:lnTo>
                    <a:pt x="997" y="151"/>
                  </a:lnTo>
                  <a:lnTo>
                    <a:pt x="997" y="146"/>
                  </a:lnTo>
                  <a:lnTo>
                    <a:pt x="997" y="143"/>
                  </a:lnTo>
                  <a:lnTo>
                    <a:pt x="998" y="137"/>
                  </a:lnTo>
                  <a:lnTo>
                    <a:pt x="1012" y="122"/>
                  </a:lnTo>
                  <a:lnTo>
                    <a:pt x="1030" y="106"/>
                  </a:lnTo>
                  <a:lnTo>
                    <a:pt x="1052" y="90"/>
                  </a:lnTo>
                  <a:lnTo>
                    <a:pt x="1075" y="78"/>
                  </a:lnTo>
                  <a:lnTo>
                    <a:pt x="1094" y="69"/>
                  </a:lnTo>
                  <a:lnTo>
                    <a:pt x="1126" y="69"/>
                  </a:lnTo>
                  <a:lnTo>
                    <a:pt x="1136" y="64"/>
                  </a:lnTo>
                  <a:lnTo>
                    <a:pt x="1143" y="59"/>
                  </a:lnTo>
                  <a:lnTo>
                    <a:pt x="1148" y="52"/>
                  </a:lnTo>
                  <a:lnTo>
                    <a:pt x="1154" y="48"/>
                  </a:lnTo>
                  <a:lnTo>
                    <a:pt x="1161" y="45"/>
                  </a:lnTo>
                  <a:lnTo>
                    <a:pt x="1173" y="41"/>
                  </a:lnTo>
                  <a:close/>
                  <a:moveTo>
                    <a:pt x="1667" y="0"/>
                  </a:moveTo>
                  <a:lnTo>
                    <a:pt x="1686" y="0"/>
                  </a:lnTo>
                  <a:lnTo>
                    <a:pt x="1690" y="5"/>
                  </a:lnTo>
                  <a:lnTo>
                    <a:pt x="1691" y="7"/>
                  </a:lnTo>
                  <a:lnTo>
                    <a:pt x="1693" y="10"/>
                  </a:lnTo>
                  <a:lnTo>
                    <a:pt x="1697" y="14"/>
                  </a:lnTo>
                  <a:lnTo>
                    <a:pt x="1698" y="19"/>
                  </a:lnTo>
                  <a:lnTo>
                    <a:pt x="1693" y="21"/>
                  </a:lnTo>
                  <a:lnTo>
                    <a:pt x="1691" y="22"/>
                  </a:lnTo>
                  <a:lnTo>
                    <a:pt x="1688" y="24"/>
                  </a:lnTo>
                  <a:lnTo>
                    <a:pt x="1686" y="27"/>
                  </a:lnTo>
                  <a:lnTo>
                    <a:pt x="1684" y="29"/>
                  </a:lnTo>
                  <a:lnTo>
                    <a:pt x="1683" y="34"/>
                  </a:lnTo>
                  <a:lnTo>
                    <a:pt x="1697" y="38"/>
                  </a:lnTo>
                  <a:lnTo>
                    <a:pt x="1704" y="41"/>
                  </a:lnTo>
                  <a:lnTo>
                    <a:pt x="1711" y="48"/>
                  </a:lnTo>
                  <a:lnTo>
                    <a:pt x="1718" y="57"/>
                  </a:lnTo>
                  <a:lnTo>
                    <a:pt x="1730" y="52"/>
                  </a:lnTo>
                  <a:lnTo>
                    <a:pt x="1742" y="50"/>
                  </a:lnTo>
                  <a:lnTo>
                    <a:pt x="1756" y="48"/>
                  </a:lnTo>
                  <a:lnTo>
                    <a:pt x="1772" y="43"/>
                  </a:lnTo>
                  <a:lnTo>
                    <a:pt x="1773" y="41"/>
                  </a:lnTo>
                  <a:lnTo>
                    <a:pt x="1773" y="41"/>
                  </a:lnTo>
                  <a:lnTo>
                    <a:pt x="1775" y="43"/>
                  </a:lnTo>
                  <a:lnTo>
                    <a:pt x="1775" y="45"/>
                  </a:lnTo>
                  <a:lnTo>
                    <a:pt x="1775" y="47"/>
                  </a:lnTo>
                  <a:lnTo>
                    <a:pt x="1789" y="54"/>
                  </a:lnTo>
                  <a:lnTo>
                    <a:pt x="1800" y="62"/>
                  </a:lnTo>
                  <a:lnTo>
                    <a:pt x="1808" y="73"/>
                  </a:lnTo>
                  <a:lnTo>
                    <a:pt x="1817" y="85"/>
                  </a:lnTo>
                  <a:lnTo>
                    <a:pt x="1817" y="108"/>
                  </a:lnTo>
                  <a:lnTo>
                    <a:pt x="1805" y="117"/>
                  </a:lnTo>
                  <a:lnTo>
                    <a:pt x="1800" y="125"/>
                  </a:lnTo>
                  <a:lnTo>
                    <a:pt x="1796" y="134"/>
                  </a:lnTo>
                  <a:lnTo>
                    <a:pt x="1791" y="143"/>
                  </a:lnTo>
                  <a:lnTo>
                    <a:pt x="1777" y="151"/>
                  </a:lnTo>
                  <a:lnTo>
                    <a:pt x="1761" y="160"/>
                  </a:lnTo>
                  <a:lnTo>
                    <a:pt x="1745" y="171"/>
                  </a:lnTo>
                  <a:lnTo>
                    <a:pt x="1733" y="185"/>
                  </a:lnTo>
                  <a:lnTo>
                    <a:pt x="1737" y="185"/>
                  </a:lnTo>
                  <a:lnTo>
                    <a:pt x="1749" y="178"/>
                  </a:lnTo>
                  <a:lnTo>
                    <a:pt x="1763" y="176"/>
                  </a:lnTo>
                  <a:lnTo>
                    <a:pt x="1779" y="178"/>
                  </a:lnTo>
                  <a:lnTo>
                    <a:pt x="1779" y="181"/>
                  </a:lnTo>
                  <a:lnTo>
                    <a:pt x="1777" y="185"/>
                  </a:lnTo>
                  <a:lnTo>
                    <a:pt x="1777" y="186"/>
                  </a:lnTo>
                  <a:lnTo>
                    <a:pt x="1777" y="188"/>
                  </a:lnTo>
                  <a:lnTo>
                    <a:pt x="1777" y="188"/>
                  </a:lnTo>
                  <a:lnTo>
                    <a:pt x="1777" y="190"/>
                  </a:lnTo>
                  <a:lnTo>
                    <a:pt x="1779" y="190"/>
                  </a:lnTo>
                  <a:lnTo>
                    <a:pt x="1782" y="192"/>
                  </a:lnTo>
                  <a:lnTo>
                    <a:pt x="1787" y="186"/>
                  </a:lnTo>
                  <a:lnTo>
                    <a:pt x="1794" y="181"/>
                  </a:lnTo>
                  <a:lnTo>
                    <a:pt x="1801" y="176"/>
                  </a:lnTo>
                  <a:lnTo>
                    <a:pt x="1810" y="172"/>
                  </a:lnTo>
                  <a:lnTo>
                    <a:pt x="1810" y="178"/>
                  </a:lnTo>
                  <a:lnTo>
                    <a:pt x="1807" y="183"/>
                  </a:lnTo>
                  <a:lnTo>
                    <a:pt x="1805" y="188"/>
                  </a:lnTo>
                  <a:lnTo>
                    <a:pt x="1803" y="195"/>
                  </a:lnTo>
                  <a:lnTo>
                    <a:pt x="1801" y="204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3" y="206"/>
                  </a:lnTo>
                  <a:lnTo>
                    <a:pt x="1805" y="206"/>
                  </a:lnTo>
                  <a:lnTo>
                    <a:pt x="1805" y="207"/>
                  </a:lnTo>
                  <a:lnTo>
                    <a:pt x="1814" y="207"/>
                  </a:lnTo>
                  <a:lnTo>
                    <a:pt x="1814" y="195"/>
                  </a:lnTo>
                  <a:lnTo>
                    <a:pt x="1831" y="193"/>
                  </a:lnTo>
                  <a:lnTo>
                    <a:pt x="1847" y="193"/>
                  </a:lnTo>
                  <a:lnTo>
                    <a:pt x="1859" y="195"/>
                  </a:lnTo>
                  <a:lnTo>
                    <a:pt x="1871" y="204"/>
                  </a:lnTo>
                  <a:lnTo>
                    <a:pt x="1871" y="206"/>
                  </a:lnTo>
                  <a:lnTo>
                    <a:pt x="1871" y="211"/>
                  </a:lnTo>
                  <a:lnTo>
                    <a:pt x="1873" y="216"/>
                  </a:lnTo>
                  <a:lnTo>
                    <a:pt x="1873" y="221"/>
                  </a:lnTo>
                  <a:lnTo>
                    <a:pt x="1875" y="226"/>
                  </a:lnTo>
                  <a:lnTo>
                    <a:pt x="1925" y="230"/>
                  </a:lnTo>
                  <a:lnTo>
                    <a:pt x="1929" y="219"/>
                  </a:lnTo>
                  <a:lnTo>
                    <a:pt x="1929" y="216"/>
                  </a:lnTo>
                  <a:lnTo>
                    <a:pt x="1929" y="214"/>
                  </a:lnTo>
                  <a:lnTo>
                    <a:pt x="1929" y="211"/>
                  </a:lnTo>
                  <a:lnTo>
                    <a:pt x="1929" y="206"/>
                  </a:lnTo>
                  <a:lnTo>
                    <a:pt x="1929" y="200"/>
                  </a:lnTo>
                  <a:lnTo>
                    <a:pt x="1932" y="199"/>
                  </a:lnTo>
                  <a:lnTo>
                    <a:pt x="1932" y="199"/>
                  </a:lnTo>
                  <a:lnTo>
                    <a:pt x="1934" y="199"/>
                  </a:lnTo>
                  <a:lnTo>
                    <a:pt x="1934" y="197"/>
                  </a:lnTo>
                  <a:lnTo>
                    <a:pt x="1936" y="195"/>
                  </a:lnTo>
                  <a:lnTo>
                    <a:pt x="1946" y="200"/>
                  </a:lnTo>
                  <a:lnTo>
                    <a:pt x="1957" y="206"/>
                  </a:lnTo>
                  <a:lnTo>
                    <a:pt x="1967" y="211"/>
                  </a:lnTo>
                  <a:lnTo>
                    <a:pt x="1978" y="202"/>
                  </a:lnTo>
                  <a:lnTo>
                    <a:pt x="1990" y="197"/>
                  </a:lnTo>
                  <a:lnTo>
                    <a:pt x="2009" y="195"/>
                  </a:lnTo>
                  <a:lnTo>
                    <a:pt x="2009" y="200"/>
                  </a:lnTo>
                  <a:lnTo>
                    <a:pt x="2012" y="200"/>
                  </a:lnTo>
                  <a:lnTo>
                    <a:pt x="2021" y="235"/>
                  </a:lnTo>
                  <a:lnTo>
                    <a:pt x="2009" y="247"/>
                  </a:lnTo>
                  <a:lnTo>
                    <a:pt x="2002" y="265"/>
                  </a:lnTo>
                  <a:lnTo>
                    <a:pt x="2004" y="268"/>
                  </a:lnTo>
                  <a:lnTo>
                    <a:pt x="2006" y="272"/>
                  </a:lnTo>
                  <a:lnTo>
                    <a:pt x="2006" y="275"/>
                  </a:lnTo>
                  <a:lnTo>
                    <a:pt x="2007" y="279"/>
                  </a:lnTo>
                  <a:lnTo>
                    <a:pt x="2009" y="284"/>
                  </a:lnTo>
                  <a:lnTo>
                    <a:pt x="2018" y="293"/>
                  </a:lnTo>
                  <a:lnTo>
                    <a:pt x="2030" y="300"/>
                  </a:lnTo>
                  <a:lnTo>
                    <a:pt x="2040" y="307"/>
                  </a:lnTo>
                  <a:lnTo>
                    <a:pt x="2040" y="307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2" y="305"/>
                  </a:lnTo>
                  <a:lnTo>
                    <a:pt x="2044" y="303"/>
                  </a:lnTo>
                  <a:lnTo>
                    <a:pt x="2049" y="295"/>
                  </a:lnTo>
                  <a:lnTo>
                    <a:pt x="2053" y="284"/>
                  </a:lnTo>
                  <a:lnTo>
                    <a:pt x="2056" y="274"/>
                  </a:lnTo>
                  <a:lnTo>
                    <a:pt x="2063" y="265"/>
                  </a:lnTo>
                  <a:lnTo>
                    <a:pt x="2063" y="274"/>
                  </a:lnTo>
                  <a:lnTo>
                    <a:pt x="2065" y="281"/>
                  </a:lnTo>
                  <a:lnTo>
                    <a:pt x="2068" y="286"/>
                  </a:lnTo>
                  <a:lnTo>
                    <a:pt x="2074" y="289"/>
                  </a:lnTo>
                  <a:lnTo>
                    <a:pt x="2081" y="291"/>
                  </a:lnTo>
                  <a:lnTo>
                    <a:pt x="2089" y="293"/>
                  </a:lnTo>
                  <a:lnTo>
                    <a:pt x="2102" y="272"/>
                  </a:lnTo>
                  <a:lnTo>
                    <a:pt x="2107" y="277"/>
                  </a:lnTo>
                  <a:lnTo>
                    <a:pt x="2112" y="281"/>
                  </a:lnTo>
                  <a:lnTo>
                    <a:pt x="2115" y="286"/>
                  </a:lnTo>
                  <a:lnTo>
                    <a:pt x="2121" y="289"/>
                  </a:lnTo>
                  <a:lnTo>
                    <a:pt x="2128" y="293"/>
                  </a:lnTo>
                  <a:lnTo>
                    <a:pt x="2131" y="289"/>
                  </a:lnTo>
                  <a:lnTo>
                    <a:pt x="2135" y="286"/>
                  </a:lnTo>
                  <a:lnTo>
                    <a:pt x="2138" y="286"/>
                  </a:lnTo>
                  <a:lnTo>
                    <a:pt x="2140" y="286"/>
                  </a:lnTo>
                  <a:lnTo>
                    <a:pt x="2145" y="286"/>
                  </a:lnTo>
                  <a:lnTo>
                    <a:pt x="2149" y="288"/>
                  </a:lnTo>
                  <a:lnTo>
                    <a:pt x="2156" y="288"/>
                  </a:lnTo>
                  <a:lnTo>
                    <a:pt x="2154" y="270"/>
                  </a:lnTo>
                  <a:lnTo>
                    <a:pt x="2150" y="258"/>
                  </a:lnTo>
                  <a:lnTo>
                    <a:pt x="2147" y="242"/>
                  </a:lnTo>
                  <a:lnTo>
                    <a:pt x="2159" y="239"/>
                  </a:lnTo>
                  <a:lnTo>
                    <a:pt x="2170" y="235"/>
                  </a:lnTo>
                  <a:lnTo>
                    <a:pt x="2187" y="235"/>
                  </a:lnTo>
                  <a:lnTo>
                    <a:pt x="2206" y="237"/>
                  </a:lnTo>
                  <a:lnTo>
                    <a:pt x="2225" y="242"/>
                  </a:lnTo>
                  <a:lnTo>
                    <a:pt x="2243" y="247"/>
                  </a:lnTo>
                  <a:lnTo>
                    <a:pt x="2259" y="253"/>
                  </a:lnTo>
                  <a:lnTo>
                    <a:pt x="2266" y="258"/>
                  </a:lnTo>
                  <a:lnTo>
                    <a:pt x="2269" y="261"/>
                  </a:lnTo>
                  <a:lnTo>
                    <a:pt x="2271" y="267"/>
                  </a:lnTo>
                  <a:lnTo>
                    <a:pt x="2271" y="270"/>
                  </a:lnTo>
                  <a:lnTo>
                    <a:pt x="2273" y="272"/>
                  </a:lnTo>
                  <a:lnTo>
                    <a:pt x="2273" y="275"/>
                  </a:lnTo>
                  <a:lnTo>
                    <a:pt x="2276" y="277"/>
                  </a:lnTo>
                  <a:lnTo>
                    <a:pt x="2280" y="279"/>
                  </a:lnTo>
                  <a:lnTo>
                    <a:pt x="2285" y="281"/>
                  </a:lnTo>
                  <a:lnTo>
                    <a:pt x="2295" y="277"/>
                  </a:lnTo>
                  <a:lnTo>
                    <a:pt x="2307" y="277"/>
                  </a:lnTo>
                  <a:lnTo>
                    <a:pt x="2320" y="277"/>
                  </a:lnTo>
                  <a:lnTo>
                    <a:pt x="2325" y="288"/>
                  </a:lnTo>
                  <a:lnTo>
                    <a:pt x="2332" y="298"/>
                  </a:lnTo>
                  <a:lnTo>
                    <a:pt x="2342" y="307"/>
                  </a:lnTo>
                  <a:lnTo>
                    <a:pt x="2355" y="312"/>
                  </a:lnTo>
                  <a:lnTo>
                    <a:pt x="2367" y="307"/>
                  </a:lnTo>
                  <a:lnTo>
                    <a:pt x="2384" y="307"/>
                  </a:lnTo>
                  <a:lnTo>
                    <a:pt x="2400" y="309"/>
                  </a:lnTo>
                  <a:lnTo>
                    <a:pt x="2416" y="312"/>
                  </a:lnTo>
                  <a:lnTo>
                    <a:pt x="2428" y="315"/>
                  </a:lnTo>
                  <a:lnTo>
                    <a:pt x="2433" y="331"/>
                  </a:lnTo>
                  <a:lnTo>
                    <a:pt x="2435" y="345"/>
                  </a:lnTo>
                  <a:lnTo>
                    <a:pt x="2438" y="357"/>
                  </a:lnTo>
                  <a:lnTo>
                    <a:pt x="2442" y="359"/>
                  </a:lnTo>
                  <a:lnTo>
                    <a:pt x="2444" y="363"/>
                  </a:lnTo>
                  <a:lnTo>
                    <a:pt x="2447" y="364"/>
                  </a:lnTo>
                  <a:lnTo>
                    <a:pt x="2480" y="361"/>
                  </a:lnTo>
                  <a:lnTo>
                    <a:pt x="2513" y="361"/>
                  </a:lnTo>
                  <a:lnTo>
                    <a:pt x="2547" y="361"/>
                  </a:lnTo>
                  <a:lnTo>
                    <a:pt x="2550" y="368"/>
                  </a:lnTo>
                  <a:lnTo>
                    <a:pt x="2555" y="373"/>
                  </a:lnTo>
                  <a:lnTo>
                    <a:pt x="2561" y="380"/>
                  </a:lnTo>
                  <a:lnTo>
                    <a:pt x="2566" y="384"/>
                  </a:lnTo>
                  <a:lnTo>
                    <a:pt x="2573" y="389"/>
                  </a:lnTo>
                  <a:lnTo>
                    <a:pt x="2573" y="384"/>
                  </a:lnTo>
                  <a:lnTo>
                    <a:pt x="2575" y="382"/>
                  </a:lnTo>
                  <a:lnTo>
                    <a:pt x="2576" y="378"/>
                  </a:lnTo>
                  <a:lnTo>
                    <a:pt x="2576" y="375"/>
                  </a:lnTo>
                  <a:lnTo>
                    <a:pt x="2578" y="370"/>
                  </a:lnTo>
                  <a:lnTo>
                    <a:pt x="2575" y="364"/>
                  </a:lnTo>
                  <a:lnTo>
                    <a:pt x="2573" y="361"/>
                  </a:lnTo>
                  <a:lnTo>
                    <a:pt x="2571" y="359"/>
                  </a:lnTo>
                  <a:lnTo>
                    <a:pt x="2571" y="356"/>
                  </a:lnTo>
                  <a:lnTo>
                    <a:pt x="2573" y="352"/>
                  </a:lnTo>
                  <a:lnTo>
                    <a:pt x="2573" y="347"/>
                  </a:lnTo>
                  <a:lnTo>
                    <a:pt x="2573" y="342"/>
                  </a:lnTo>
                  <a:lnTo>
                    <a:pt x="2590" y="345"/>
                  </a:lnTo>
                  <a:lnTo>
                    <a:pt x="2602" y="352"/>
                  </a:lnTo>
                  <a:lnTo>
                    <a:pt x="2616" y="357"/>
                  </a:lnTo>
                  <a:lnTo>
                    <a:pt x="2622" y="357"/>
                  </a:lnTo>
                  <a:lnTo>
                    <a:pt x="2627" y="357"/>
                  </a:lnTo>
                  <a:lnTo>
                    <a:pt x="2632" y="356"/>
                  </a:lnTo>
                  <a:lnTo>
                    <a:pt x="2636" y="352"/>
                  </a:lnTo>
                  <a:lnTo>
                    <a:pt x="2639" y="350"/>
                  </a:lnTo>
                  <a:lnTo>
                    <a:pt x="2643" y="349"/>
                  </a:lnTo>
                  <a:lnTo>
                    <a:pt x="2700" y="373"/>
                  </a:lnTo>
                  <a:lnTo>
                    <a:pt x="2732" y="406"/>
                  </a:lnTo>
                  <a:lnTo>
                    <a:pt x="2737" y="410"/>
                  </a:lnTo>
                  <a:lnTo>
                    <a:pt x="2742" y="410"/>
                  </a:lnTo>
                  <a:lnTo>
                    <a:pt x="2747" y="411"/>
                  </a:lnTo>
                  <a:lnTo>
                    <a:pt x="2753" y="411"/>
                  </a:lnTo>
                  <a:lnTo>
                    <a:pt x="2758" y="415"/>
                  </a:lnTo>
                  <a:lnTo>
                    <a:pt x="2768" y="424"/>
                  </a:lnTo>
                  <a:lnTo>
                    <a:pt x="2775" y="434"/>
                  </a:lnTo>
                  <a:lnTo>
                    <a:pt x="2782" y="443"/>
                  </a:lnTo>
                  <a:lnTo>
                    <a:pt x="2791" y="450"/>
                  </a:lnTo>
                  <a:lnTo>
                    <a:pt x="2808" y="453"/>
                  </a:lnTo>
                  <a:lnTo>
                    <a:pt x="2810" y="452"/>
                  </a:lnTo>
                  <a:lnTo>
                    <a:pt x="2812" y="452"/>
                  </a:lnTo>
                  <a:lnTo>
                    <a:pt x="2814" y="450"/>
                  </a:lnTo>
                  <a:lnTo>
                    <a:pt x="2815" y="450"/>
                  </a:lnTo>
                  <a:lnTo>
                    <a:pt x="2819" y="450"/>
                  </a:lnTo>
                  <a:lnTo>
                    <a:pt x="2829" y="462"/>
                  </a:lnTo>
                  <a:lnTo>
                    <a:pt x="2840" y="474"/>
                  </a:lnTo>
                  <a:lnTo>
                    <a:pt x="2849" y="487"/>
                  </a:lnTo>
                  <a:lnTo>
                    <a:pt x="2854" y="504"/>
                  </a:lnTo>
                  <a:lnTo>
                    <a:pt x="2819" y="504"/>
                  </a:lnTo>
                  <a:lnTo>
                    <a:pt x="2817" y="507"/>
                  </a:lnTo>
                  <a:lnTo>
                    <a:pt x="2814" y="511"/>
                  </a:lnTo>
                  <a:lnTo>
                    <a:pt x="2812" y="513"/>
                  </a:lnTo>
                  <a:lnTo>
                    <a:pt x="2810" y="518"/>
                  </a:lnTo>
                  <a:lnTo>
                    <a:pt x="2808" y="523"/>
                  </a:lnTo>
                  <a:lnTo>
                    <a:pt x="2812" y="525"/>
                  </a:lnTo>
                  <a:lnTo>
                    <a:pt x="2814" y="527"/>
                  </a:lnTo>
                  <a:lnTo>
                    <a:pt x="2815" y="528"/>
                  </a:lnTo>
                  <a:lnTo>
                    <a:pt x="2817" y="532"/>
                  </a:lnTo>
                  <a:lnTo>
                    <a:pt x="2817" y="534"/>
                  </a:lnTo>
                  <a:lnTo>
                    <a:pt x="2815" y="537"/>
                  </a:lnTo>
                  <a:lnTo>
                    <a:pt x="2812" y="542"/>
                  </a:lnTo>
                  <a:lnTo>
                    <a:pt x="2810" y="544"/>
                  </a:lnTo>
                  <a:lnTo>
                    <a:pt x="2807" y="546"/>
                  </a:lnTo>
                  <a:lnTo>
                    <a:pt x="2803" y="546"/>
                  </a:lnTo>
                  <a:lnTo>
                    <a:pt x="2800" y="546"/>
                  </a:lnTo>
                  <a:lnTo>
                    <a:pt x="2793" y="546"/>
                  </a:lnTo>
                  <a:lnTo>
                    <a:pt x="2786" y="535"/>
                  </a:lnTo>
                  <a:lnTo>
                    <a:pt x="2775" y="530"/>
                  </a:lnTo>
                  <a:lnTo>
                    <a:pt x="2761" y="527"/>
                  </a:lnTo>
                  <a:lnTo>
                    <a:pt x="2761" y="514"/>
                  </a:lnTo>
                  <a:lnTo>
                    <a:pt x="2758" y="513"/>
                  </a:lnTo>
                  <a:lnTo>
                    <a:pt x="2754" y="511"/>
                  </a:lnTo>
                  <a:lnTo>
                    <a:pt x="2753" y="509"/>
                  </a:lnTo>
                  <a:lnTo>
                    <a:pt x="2749" y="507"/>
                  </a:lnTo>
                  <a:lnTo>
                    <a:pt x="2742" y="507"/>
                  </a:lnTo>
                  <a:lnTo>
                    <a:pt x="2740" y="507"/>
                  </a:lnTo>
                  <a:lnTo>
                    <a:pt x="2739" y="509"/>
                  </a:lnTo>
                  <a:lnTo>
                    <a:pt x="2737" y="509"/>
                  </a:lnTo>
                  <a:lnTo>
                    <a:pt x="2735" y="509"/>
                  </a:lnTo>
                  <a:lnTo>
                    <a:pt x="2732" y="511"/>
                  </a:lnTo>
                  <a:lnTo>
                    <a:pt x="2728" y="504"/>
                  </a:lnTo>
                  <a:lnTo>
                    <a:pt x="2723" y="497"/>
                  </a:lnTo>
                  <a:lnTo>
                    <a:pt x="2719" y="492"/>
                  </a:lnTo>
                  <a:lnTo>
                    <a:pt x="2719" y="504"/>
                  </a:lnTo>
                  <a:lnTo>
                    <a:pt x="2716" y="518"/>
                  </a:lnTo>
                  <a:lnTo>
                    <a:pt x="2712" y="530"/>
                  </a:lnTo>
                  <a:lnTo>
                    <a:pt x="2704" y="537"/>
                  </a:lnTo>
                  <a:lnTo>
                    <a:pt x="2700" y="539"/>
                  </a:lnTo>
                  <a:lnTo>
                    <a:pt x="2697" y="539"/>
                  </a:lnTo>
                  <a:lnTo>
                    <a:pt x="2695" y="539"/>
                  </a:lnTo>
                  <a:lnTo>
                    <a:pt x="2693" y="539"/>
                  </a:lnTo>
                  <a:lnTo>
                    <a:pt x="2691" y="537"/>
                  </a:lnTo>
                  <a:lnTo>
                    <a:pt x="2690" y="537"/>
                  </a:lnTo>
                  <a:lnTo>
                    <a:pt x="2688" y="537"/>
                  </a:lnTo>
                  <a:lnTo>
                    <a:pt x="2686" y="539"/>
                  </a:lnTo>
                  <a:lnTo>
                    <a:pt x="2684" y="541"/>
                  </a:lnTo>
                  <a:lnTo>
                    <a:pt x="2681" y="546"/>
                  </a:lnTo>
                  <a:lnTo>
                    <a:pt x="2691" y="558"/>
                  </a:lnTo>
                  <a:lnTo>
                    <a:pt x="2702" y="579"/>
                  </a:lnTo>
                  <a:lnTo>
                    <a:pt x="2707" y="603"/>
                  </a:lnTo>
                  <a:lnTo>
                    <a:pt x="2704" y="603"/>
                  </a:lnTo>
                  <a:lnTo>
                    <a:pt x="2702" y="605"/>
                  </a:lnTo>
                  <a:lnTo>
                    <a:pt x="2698" y="605"/>
                  </a:lnTo>
                  <a:lnTo>
                    <a:pt x="2693" y="607"/>
                  </a:lnTo>
                  <a:lnTo>
                    <a:pt x="2686" y="602"/>
                  </a:lnTo>
                  <a:lnTo>
                    <a:pt x="2681" y="598"/>
                  </a:lnTo>
                  <a:lnTo>
                    <a:pt x="2674" y="597"/>
                  </a:lnTo>
                  <a:lnTo>
                    <a:pt x="2665" y="595"/>
                  </a:lnTo>
                  <a:lnTo>
                    <a:pt x="2660" y="609"/>
                  </a:lnTo>
                  <a:lnTo>
                    <a:pt x="2650" y="616"/>
                  </a:lnTo>
                  <a:lnTo>
                    <a:pt x="2637" y="621"/>
                  </a:lnTo>
                  <a:lnTo>
                    <a:pt x="2623" y="626"/>
                  </a:lnTo>
                  <a:lnTo>
                    <a:pt x="2622" y="640"/>
                  </a:lnTo>
                  <a:lnTo>
                    <a:pt x="2618" y="651"/>
                  </a:lnTo>
                  <a:lnTo>
                    <a:pt x="2611" y="661"/>
                  </a:lnTo>
                  <a:lnTo>
                    <a:pt x="2597" y="663"/>
                  </a:lnTo>
                  <a:lnTo>
                    <a:pt x="2587" y="666"/>
                  </a:lnTo>
                  <a:lnTo>
                    <a:pt x="2580" y="670"/>
                  </a:lnTo>
                  <a:lnTo>
                    <a:pt x="2573" y="672"/>
                  </a:lnTo>
                  <a:lnTo>
                    <a:pt x="2568" y="668"/>
                  </a:lnTo>
                  <a:lnTo>
                    <a:pt x="2562" y="663"/>
                  </a:lnTo>
                  <a:lnTo>
                    <a:pt x="2559" y="658"/>
                  </a:lnTo>
                  <a:lnTo>
                    <a:pt x="2552" y="659"/>
                  </a:lnTo>
                  <a:lnTo>
                    <a:pt x="2543" y="661"/>
                  </a:lnTo>
                  <a:lnTo>
                    <a:pt x="2536" y="665"/>
                  </a:lnTo>
                  <a:lnTo>
                    <a:pt x="2531" y="668"/>
                  </a:lnTo>
                  <a:lnTo>
                    <a:pt x="2531" y="675"/>
                  </a:lnTo>
                  <a:lnTo>
                    <a:pt x="2526" y="677"/>
                  </a:lnTo>
                  <a:lnTo>
                    <a:pt x="2517" y="677"/>
                  </a:lnTo>
                  <a:lnTo>
                    <a:pt x="2505" y="677"/>
                  </a:lnTo>
                  <a:lnTo>
                    <a:pt x="2494" y="679"/>
                  </a:lnTo>
                  <a:lnTo>
                    <a:pt x="2489" y="680"/>
                  </a:lnTo>
                  <a:lnTo>
                    <a:pt x="2480" y="701"/>
                  </a:lnTo>
                  <a:lnTo>
                    <a:pt x="2479" y="724"/>
                  </a:lnTo>
                  <a:lnTo>
                    <a:pt x="2479" y="750"/>
                  </a:lnTo>
                  <a:lnTo>
                    <a:pt x="2482" y="773"/>
                  </a:lnTo>
                  <a:lnTo>
                    <a:pt x="2477" y="773"/>
                  </a:lnTo>
                  <a:lnTo>
                    <a:pt x="2475" y="773"/>
                  </a:lnTo>
                  <a:lnTo>
                    <a:pt x="2473" y="773"/>
                  </a:lnTo>
                  <a:lnTo>
                    <a:pt x="2472" y="775"/>
                  </a:lnTo>
                  <a:lnTo>
                    <a:pt x="2470" y="776"/>
                  </a:lnTo>
                  <a:lnTo>
                    <a:pt x="2468" y="782"/>
                  </a:lnTo>
                  <a:lnTo>
                    <a:pt x="2466" y="787"/>
                  </a:lnTo>
                  <a:lnTo>
                    <a:pt x="2466" y="794"/>
                  </a:lnTo>
                  <a:lnTo>
                    <a:pt x="2466" y="802"/>
                  </a:lnTo>
                  <a:lnTo>
                    <a:pt x="2454" y="802"/>
                  </a:lnTo>
                  <a:lnTo>
                    <a:pt x="2447" y="813"/>
                  </a:lnTo>
                  <a:lnTo>
                    <a:pt x="2442" y="820"/>
                  </a:lnTo>
                  <a:lnTo>
                    <a:pt x="2440" y="827"/>
                  </a:lnTo>
                  <a:lnTo>
                    <a:pt x="2438" y="841"/>
                  </a:lnTo>
                  <a:lnTo>
                    <a:pt x="2435" y="841"/>
                  </a:lnTo>
                  <a:lnTo>
                    <a:pt x="2431" y="841"/>
                  </a:lnTo>
                  <a:lnTo>
                    <a:pt x="2430" y="841"/>
                  </a:lnTo>
                  <a:lnTo>
                    <a:pt x="2430" y="841"/>
                  </a:lnTo>
                  <a:lnTo>
                    <a:pt x="2428" y="841"/>
                  </a:lnTo>
                  <a:lnTo>
                    <a:pt x="2424" y="841"/>
                  </a:lnTo>
                  <a:lnTo>
                    <a:pt x="2417" y="855"/>
                  </a:lnTo>
                  <a:lnTo>
                    <a:pt x="2412" y="872"/>
                  </a:lnTo>
                  <a:lnTo>
                    <a:pt x="2400" y="872"/>
                  </a:lnTo>
                  <a:lnTo>
                    <a:pt x="2396" y="891"/>
                  </a:lnTo>
                  <a:lnTo>
                    <a:pt x="2390" y="891"/>
                  </a:lnTo>
                  <a:lnTo>
                    <a:pt x="2390" y="886"/>
                  </a:lnTo>
                  <a:lnTo>
                    <a:pt x="2376" y="867"/>
                  </a:lnTo>
                  <a:lnTo>
                    <a:pt x="2367" y="844"/>
                  </a:lnTo>
                  <a:lnTo>
                    <a:pt x="2365" y="818"/>
                  </a:lnTo>
                  <a:lnTo>
                    <a:pt x="2367" y="787"/>
                  </a:lnTo>
                  <a:lnTo>
                    <a:pt x="2372" y="783"/>
                  </a:lnTo>
                  <a:lnTo>
                    <a:pt x="2376" y="780"/>
                  </a:lnTo>
                  <a:lnTo>
                    <a:pt x="2381" y="776"/>
                  </a:lnTo>
                  <a:lnTo>
                    <a:pt x="2383" y="771"/>
                  </a:lnTo>
                  <a:lnTo>
                    <a:pt x="2386" y="764"/>
                  </a:lnTo>
                  <a:lnTo>
                    <a:pt x="2381" y="755"/>
                  </a:lnTo>
                  <a:lnTo>
                    <a:pt x="2379" y="743"/>
                  </a:lnTo>
                  <a:lnTo>
                    <a:pt x="2386" y="729"/>
                  </a:lnTo>
                  <a:lnTo>
                    <a:pt x="2393" y="724"/>
                  </a:lnTo>
                  <a:lnTo>
                    <a:pt x="2402" y="720"/>
                  </a:lnTo>
                  <a:lnTo>
                    <a:pt x="2412" y="717"/>
                  </a:lnTo>
                  <a:lnTo>
                    <a:pt x="2419" y="710"/>
                  </a:lnTo>
                  <a:lnTo>
                    <a:pt x="2433" y="689"/>
                  </a:lnTo>
                  <a:lnTo>
                    <a:pt x="2447" y="668"/>
                  </a:lnTo>
                  <a:lnTo>
                    <a:pt x="2458" y="659"/>
                  </a:lnTo>
                  <a:lnTo>
                    <a:pt x="2470" y="651"/>
                  </a:lnTo>
                  <a:lnTo>
                    <a:pt x="2482" y="642"/>
                  </a:lnTo>
                  <a:lnTo>
                    <a:pt x="2487" y="630"/>
                  </a:lnTo>
                  <a:lnTo>
                    <a:pt x="2491" y="616"/>
                  </a:lnTo>
                  <a:lnTo>
                    <a:pt x="2496" y="603"/>
                  </a:lnTo>
                  <a:lnTo>
                    <a:pt x="2496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2"/>
                  </a:lnTo>
                  <a:lnTo>
                    <a:pt x="2494" y="600"/>
                  </a:lnTo>
                  <a:lnTo>
                    <a:pt x="2492" y="598"/>
                  </a:lnTo>
                  <a:lnTo>
                    <a:pt x="2489" y="600"/>
                  </a:lnTo>
                  <a:lnTo>
                    <a:pt x="2489" y="600"/>
                  </a:lnTo>
                  <a:lnTo>
                    <a:pt x="2487" y="602"/>
                  </a:lnTo>
                  <a:lnTo>
                    <a:pt x="2487" y="602"/>
                  </a:lnTo>
                  <a:lnTo>
                    <a:pt x="2486" y="603"/>
                  </a:lnTo>
                  <a:lnTo>
                    <a:pt x="2477" y="616"/>
                  </a:lnTo>
                  <a:lnTo>
                    <a:pt x="2468" y="630"/>
                  </a:lnTo>
                  <a:lnTo>
                    <a:pt x="2459" y="642"/>
                  </a:lnTo>
                  <a:lnTo>
                    <a:pt x="2447" y="651"/>
                  </a:lnTo>
                  <a:lnTo>
                    <a:pt x="2431" y="658"/>
                  </a:lnTo>
                  <a:lnTo>
                    <a:pt x="2430" y="652"/>
                  </a:lnTo>
                  <a:lnTo>
                    <a:pt x="2430" y="651"/>
                  </a:lnTo>
                  <a:lnTo>
                    <a:pt x="2428" y="647"/>
                  </a:lnTo>
                  <a:lnTo>
                    <a:pt x="2428" y="642"/>
                  </a:lnTo>
                  <a:lnTo>
                    <a:pt x="2430" y="640"/>
                  </a:lnTo>
                  <a:lnTo>
                    <a:pt x="2430" y="638"/>
                  </a:lnTo>
                  <a:lnTo>
                    <a:pt x="2430" y="637"/>
                  </a:lnTo>
                  <a:lnTo>
                    <a:pt x="2431" y="633"/>
                  </a:lnTo>
                  <a:lnTo>
                    <a:pt x="2431" y="630"/>
                  </a:lnTo>
                  <a:lnTo>
                    <a:pt x="2426" y="626"/>
                  </a:lnTo>
                  <a:lnTo>
                    <a:pt x="2421" y="624"/>
                  </a:lnTo>
                  <a:lnTo>
                    <a:pt x="2417" y="623"/>
                  </a:lnTo>
                  <a:lnTo>
                    <a:pt x="2412" y="621"/>
                  </a:lnTo>
                  <a:lnTo>
                    <a:pt x="2409" y="623"/>
                  </a:lnTo>
                  <a:lnTo>
                    <a:pt x="2400" y="628"/>
                  </a:lnTo>
                  <a:lnTo>
                    <a:pt x="2388" y="638"/>
                  </a:lnTo>
                  <a:lnTo>
                    <a:pt x="2377" y="651"/>
                  </a:lnTo>
                  <a:lnTo>
                    <a:pt x="2367" y="663"/>
                  </a:lnTo>
                  <a:lnTo>
                    <a:pt x="2362" y="672"/>
                  </a:lnTo>
                  <a:lnTo>
                    <a:pt x="2362" y="675"/>
                  </a:lnTo>
                  <a:lnTo>
                    <a:pt x="2362" y="679"/>
                  </a:lnTo>
                  <a:lnTo>
                    <a:pt x="2363" y="682"/>
                  </a:lnTo>
                  <a:lnTo>
                    <a:pt x="2365" y="687"/>
                  </a:lnTo>
                  <a:lnTo>
                    <a:pt x="2367" y="691"/>
                  </a:lnTo>
                  <a:lnTo>
                    <a:pt x="2367" y="694"/>
                  </a:lnTo>
                  <a:lnTo>
                    <a:pt x="2356" y="699"/>
                  </a:lnTo>
                  <a:lnTo>
                    <a:pt x="2344" y="701"/>
                  </a:lnTo>
                  <a:lnTo>
                    <a:pt x="2328" y="703"/>
                  </a:lnTo>
                  <a:lnTo>
                    <a:pt x="2313" y="703"/>
                  </a:lnTo>
                  <a:lnTo>
                    <a:pt x="2313" y="684"/>
                  </a:lnTo>
                  <a:lnTo>
                    <a:pt x="2297" y="687"/>
                  </a:lnTo>
                  <a:lnTo>
                    <a:pt x="2283" y="693"/>
                  </a:lnTo>
                  <a:lnTo>
                    <a:pt x="2271" y="691"/>
                  </a:lnTo>
                  <a:lnTo>
                    <a:pt x="2262" y="680"/>
                  </a:lnTo>
                  <a:lnTo>
                    <a:pt x="2227" y="675"/>
                  </a:lnTo>
                  <a:lnTo>
                    <a:pt x="2215" y="687"/>
                  </a:lnTo>
                  <a:lnTo>
                    <a:pt x="2201" y="696"/>
                  </a:lnTo>
                  <a:lnTo>
                    <a:pt x="2189" y="706"/>
                  </a:lnTo>
                  <a:lnTo>
                    <a:pt x="2182" y="719"/>
                  </a:lnTo>
                  <a:lnTo>
                    <a:pt x="2175" y="731"/>
                  </a:lnTo>
                  <a:lnTo>
                    <a:pt x="2168" y="743"/>
                  </a:lnTo>
                  <a:lnTo>
                    <a:pt x="2159" y="752"/>
                  </a:lnTo>
                  <a:lnTo>
                    <a:pt x="2131" y="761"/>
                  </a:lnTo>
                  <a:lnTo>
                    <a:pt x="2124" y="768"/>
                  </a:lnTo>
                  <a:lnTo>
                    <a:pt x="2119" y="776"/>
                  </a:lnTo>
                  <a:lnTo>
                    <a:pt x="2114" y="783"/>
                  </a:lnTo>
                  <a:lnTo>
                    <a:pt x="2102" y="792"/>
                  </a:lnTo>
                  <a:lnTo>
                    <a:pt x="2102" y="802"/>
                  </a:lnTo>
                  <a:lnTo>
                    <a:pt x="2117" y="802"/>
                  </a:lnTo>
                  <a:lnTo>
                    <a:pt x="2119" y="808"/>
                  </a:lnTo>
                  <a:lnTo>
                    <a:pt x="2121" y="811"/>
                  </a:lnTo>
                  <a:lnTo>
                    <a:pt x="2122" y="815"/>
                  </a:lnTo>
                  <a:lnTo>
                    <a:pt x="2126" y="818"/>
                  </a:lnTo>
                  <a:lnTo>
                    <a:pt x="2129" y="820"/>
                  </a:lnTo>
                  <a:lnTo>
                    <a:pt x="2136" y="822"/>
                  </a:lnTo>
                  <a:lnTo>
                    <a:pt x="2140" y="818"/>
                  </a:lnTo>
                  <a:lnTo>
                    <a:pt x="2143" y="816"/>
                  </a:lnTo>
                  <a:lnTo>
                    <a:pt x="2149" y="815"/>
                  </a:lnTo>
                  <a:lnTo>
                    <a:pt x="2154" y="815"/>
                  </a:lnTo>
                  <a:lnTo>
                    <a:pt x="2163" y="815"/>
                  </a:lnTo>
                  <a:lnTo>
                    <a:pt x="2170" y="823"/>
                  </a:lnTo>
                  <a:lnTo>
                    <a:pt x="2175" y="830"/>
                  </a:lnTo>
                  <a:lnTo>
                    <a:pt x="2178" y="839"/>
                  </a:lnTo>
                  <a:lnTo>
                    <a:pt x="2182" y="853"/>
                  </a:lnTo>
                  <a:lnTo>
                    <a:pt x="2184" y="862"/>
                  </a:lnTo>
                  <a:lnTo>
                    <a:pt x="2182" y="867"/>
                  </a:lnTo>
                  <a:lnTo>
                    <a:pt x="2177" y="872"/>
                  </a:lnTo>
                  <a:lnTo>
                    <a:pt x="2175" y="881"/>
                  </a:lnTo>
                  <a:lnTo>
                    <a:pt x="2175" y="891"/>
                  </a:lnTo>
                  <a:lnTo>
                    <a:pt x="2178" y="900"/>
                  </a:lnTo>
                  <a:lnTo>
                    <a:pt x="2182" y="909"/>
                  </a:lnTo>
                  <a:lnTo>
                    <a:pt x="2185" y="921"/>
                  </a:lnTo>
                  <a:lnTo>
                    <a:pt x="2175" y="932"/>
                  </a:lnTo>
                  <a:lnTo>
                    <a:pt x="2168" y="944"/>
                  </a:lnTo>
                  <a:lnTo>
                    <a:pt x="2163" y="956"/>
                  </a:lnTo>
                  <a:lnTo>
                    <a:pt x="2156" y="972"/>
                  </a:lnTo>
                  <a:lnTo>
                    <a:pt x="2152" y="975"/>
                  </a:lnTo>
                  <a:lnTo>
                    <a:pt x="2143" y="986"/>
                  </a:lnTo>
                  <a:lnTo>
                    <a:pt x="2133" y="998"/>
                  </a:lnTo>
                  <a:lnTo>
                    <a:pt x="2122" y="1012"/>
                  </a:lnTo>
                  <a:lnTo>
                    <a:pt x="2110" y="1024"/>
                  </a:lnTo>
                  <a:lnTo>
                    <a:pt x="2100" y="1036"/>
                  </a:lnTo>
                  <a:lnTo>
                    <a:pt x="2093" y="1045"/>
                  </a:lnTo>
                  <a:lnTo>
                    <a:pt x="2089" y="1049"/>
                  </a:lnTo>
                  <a:lnTo>
                    <a:pt x="2077" y="1052"/>
                  </a:lnTo>
                  <a:lnTo>
                    <a:pt x="2065" y="1050"/>
                  </a:lnTo>
                  <a:lnTo>
                    <a:pt x="2054" y="1050"/>
                  </a:lnTo>
                  <a:lnTo>
                    <a:pt x="2044" y="1052"/>
                  </a:lnTo>
                  <a:lnTo>
                    <a:pt x="2035" y="1061"/>
                  </a:lnTo>
                  <a:lnTo>
                    <a:pt x="2028" y="1071"/>
                  </a:lnTo>
                  <a:lnTo>
                    <a:pt x="2023" y="1082"/>
                  </a:lnTo>
                  <a:lnTo>
                    <a:pt x="2016" y="1092"/>
                  </a:lnTo>
                  <a:lnTo>
                    <a:pt x="2006" y="1099"/>
                  </a:lnTo>
                  <a:lnTo>
                    <a:pt x="2004" y="1099"/>
                  </a:lnTo>
                  <a:lnTo>
                    <a:pt x="2002" y="1101"/>
                  </a:lnTo>
                  <a:lnTo>
                    <a:pt x="2000" y="1101"/>
                  </a:lnTo>
                  <a:lnTo>
                    <a:pt x="1997" y="1101"/>
                  </a:lnTo>
                  <a:lnTo>
                    <a:pt x="1993" y="1103"/>
                  </a:lnTo>
                  <a:lnTo>
                    <a:pt x="1997" y="1113"/>
                  </a:lnTo>
                  <a:lnTo>
                    <a:pt x="2004" y="1124"/>
                  </a:lnTo>
                  <a:lnTo>
                    <a:pt x="2009" y="1136"/>
                  </a:lnTo>
                  <a:lnTo>
                    <a:pt x="2016" y="1148"/>
                  </a:lnTo>
                  <a:lnTo>
                    <a:pt x="2019" y="1159"/>
                  </a:lnTo>
                  <a:lnTo>
                    <a:pt x="2021" y="1171"/>
                  </a:lnTo>
                  <a:lnTo>
                    <a:pt x="2018" y="1179"/>
                  </a:lnTo>
                  <a:lnTo>
                    <a:pt x="2011" y="1186"/>
                  </a:lnTo>
                  <a:lnTo>
                    <a:pt x="1997" y="1192"/>
                  </a:lnTo>
                  <a:lnTo>
                    <a:pt x="1974" y="1195"/>
                  </a:lnTo>
                  <a:lnTo>
                    <a:pt x="1974" y="1186"/>
                  </a:lnTo>
                  <a:lnTo>
                    <a:pt x="1972" y="1178"/>
                  </a:lnTo>
                  <a:lnTo>
                    <a:pt x="1972" y="1166"/>
                  </a:lnTo>
                  <a:lnTo>
                    <a:pt x="1974" y="1152"/>
                  </a:lnTo>
                  <a:lnTo>
                    <a:pt x="1974" y="1141"/>
                  </a:lnTo>
                  <a:lnTo>
                    <a:pt x="1969" y="1141"/>
                  </a:lnTo>
                  <a:lnTo>
                    <a:pt x="1965" y="1141"/>
                  </a:lnTo>
                  <a:lnTo>
                    <a:pt x="1962" y="1141"/>
                  </a:lnTo>
                  <a:lnTo>
                    <a:pt x="1960" y="1141"/>
                  </a:lnTo>
                  <a:lnTo>
                    <a:pt x="1958" y="1139"/>
                  </a:lnTo>
                  <a:lnTo>
                    <a:pt x="1955" y="1138"/>
                  </a:lnTo>
                  <a:lnTo>
                    <a:pt x="1951" y="1132"/>
                  </a:lnTo>
                  <a:lnTo>
                    <a:pt x="1955" y="1127"/>
                  </a:lnTo>
                  <a:lnTo>
                    <a:pt x="1958" y="1122"/>
                  </a:lnTo>
                  <a:lnTo>
                    <a:pt x="1960" y="1117"/>
                  </a:lnTo>
                  <a:lnTo>
                    <a:pt x="1964" y="1110"/>
                  </a:lnTo>
                  <a:lnTo>
                    <a:pt x="1955" y="1110"/>
                  </a:lnTo>
                  <a:lnTo>
                    <a:pt x="1944" y="1108"/>
                  </a:lnTo>
                  <a:lnTo>
                    <a:pt x="1932" y="1111"/>
                  </a:lnTo>
                  <a:lnTo>
                    <a:pt x="1918" y="1117"/>
                  </a:lnTo>
                  <a:lnTo>
                    <a:pt x="1906" y="1122"/>
                  </a:lnTo>
                  <a:lnTo>
                    <a:pt x="1906" y="1118"/>
                  </a:lnTo>
                  <a:lnTo>
                    <a:pt x="1908" y="1113"/>
                  </a:lnTo>
                  <a:lnTo>
                    <a:pt x="1910" y="1110"/>
                  </a:lnTo>
                  <a:lnTo>
                    <a:pt x="1911" y="1104"/>
                  </a:lnTo>
                  <a:lnTo>
                    <a:pt x="1913" y="1101"/>
                  </a:lnTo>
                  <a:lnTo>
                    <a:pt x="1916" y="1094"/>
                  </a:lnTo>
                  <a:lnTo>
                    <a:pt x="1913" y="1094"/>
                  </a:lnTo>
                  <a:lnTo>
                    <a:pt x="1910" y="1092"/>
                  </a:lnTo>
                  <a:lnTo>
                    <a:pt x="1906" y="1092"/>
                  </a:lnTo>
                  <a:lnTo>
                    <a:pt x="1901" y="1090"/>
                  </a:lnTo>
                  <a:lnTo>
                    <a:pt x="1890" y="1101"/>
                  </a:lnTo>
                  <a:lnTo>
                    <a:pt x="1878" y="1110"/>
                  </a:lnTo>
                  <a:lnTo>
                    <a:pt x="1866" y="1120"/>
                  </a:lnTo>
                  <a:lnTo>
                    <a:pt x="1859" y="1132"/>
                  </a:lnTo>
                  <a:lnTo>
                    <a:pt x="1866" y="1136"/>
                  </a:lnTo>
                  <a:lnTo>
                    <a:pt x="1871" y="1139"/>
                  </a:lnTo>
                  <a:lnTo>
                    <a:pt x="1875" y="1143"/>
                  </a:lnTo>
                  <a:lnTo>
                    <a:pt x="1878" y="1146"/>
                  </a:lnTo>
                  <a:lnTo>
                    <a:pt x="1882" y="1152"/>
                  </a:lnTo>
                  <a:lnTo>
                    <a:pt x="1892" y="1146"/>
                  </a:lnTo>
                  <a:lnTo>
                    <a:pt x="1901" y="1143"/>
                  </a:lnTo>
                  <a:lnTo>
                    <a:pt x="1910" y="1143"/>
                  </a:lnTo>
                  <a:lnTo>
                    <a:pt x="1920" y="1148"/>
                  </a:lnTo>
                  <a:lnTo>
                    <a:pt x="1925" y="1148"/>
                  </a:lnTo>
                  <a:lnTo>
                    <a:pt x="1925" y="1160"/>
                  </a:lnTo>
                  <a:lnTo>
                    <a:pt x="1906" y="1160"/>
                  </a:lnTo>
                  <a:lnTo>
                    <a:pt x="1899" y="1169"/>
                  </a:lnTo>
                  <a:lnTo>
                    <a:pt x="1892" y="1176"/>
                  </a:lnTo>
                  <a:lnTo>
                    <a:pt x="1887" y="1183"/>
                  </a:lnTo>
                  <a:lnTo>
                    <a:pt x="1882" y="1195"/>
                  </a:lnTo>
                  <a:lnTo>
                    <a:pt x="1896" y="1204"/>
                  </a:lnTo>
                  <a:lnTo>
                    <a:pt x="1904" y="1218"/>
                  </a:lnTo>
                  <a:lnTo>
                    <a:pt x="1911" y="1237"/>
                  </a:lnTo>
                  <a:lnTo>
                    <a:pt x="1915" y="1256"/>
                  </a:lnTo>
                  <a:lnTo>
                    <a:pt x="1916" y="1277"/>
                  </a:lnTo>
                  <a:lnTo>
                    <a:pt x="1916" y="1295"/>
                  </a:lnTo>
                  <a:lnTo>
                    <a:pt x="1904" y="1303"/>
                  </a:lnTo>
                  <a:lnTo>
                    <a:pt x="1897" y="1317"/>
                  </a:lnTo>
                  <a:lnTo>
                    <a:pt x="1890" y="1330"/>
                  </a:lnTo>
                  <a:lnTo>
                    <a:pt x="1882" y="1344"/>
                  </a:lnTo>
                  <a:lnTo>
                    <a:pt x="1864" y="1363"/>
                  </a:lnTo>
                  <a:lnTo>
                    <a:pt x="1841" y="1377"/>
                  </a:lnTo>
                  <a:lnTo>
                    <a:pt x="1817" y="1387"/>
                  </a:lnTo>
                  <a:lnTo>
                    <a:pt x="1789" y="1396"/>
                  </a:lnTo>
                  <a:lnTo>
                    <a:pt x="1763" y="1401"/>
                  </a:lnTo>
                  <a:lnTo>
                    <a:pt x="1763" y="1408"/>
                  </a:lnTo>
                  <a:lnTo>
                    <a:pt x="1763" y="1412"/>
                  </a:lnTo>
                  <a:lnTo>
                    <a:pt x="1763" y="1415"/>
                  </a:lnTo>
                  <a:lnTo>
                    <a:pt x="1763" y="1417"/>
                  </a:lnTo>
                  <a:lnTo>
                    <a:pt x="1765" y="1419"/>
                  </a:lnTo>
                  <a:lnTo>
                    <a:pt x="1765" y="1424"/>
                  </a:lnTo>
                  <a:lnTo>
                    <a:pt x="1766" y="1429"/>
                  </a:lnTo>
                  <a:lnTo>
                    <a:pt x="1763" y="1433"/>
                  </a:lnTo>
                  <a:lnTo>
                    <a:pt x="1759" y="1436"/>
                  </a:lnTo>
                  <a:lnTo>
                    <a:pt x="1758" y="1438"/>
                  </a:lnTo>
                  <a:lnTo>
                    <a:pt x="1754" y="1441"/>
                  </a:lnTo>
                  <a:lnTo>
                    <a:pt x="1747" y="1445"/>
                  </a:lnTo>
                  <a:lnTo>
                    <a:pt x="1745" y="1445"/>
                  </a:lnTo>
                  <a:lnTo>
                    <a:pt x="1744" y="1447"/>
                  </a:lnTo>
                  <a:lnTo>
                    <a:pt x="1742" y="1447"/>
                  </a:lnTo>
                  <a:lnTo>
                    <a:pt x="1740" y="1447"/>
                  </a:lnTo>
                  <a:lnTo>
                    <a:pt x="1737" y="1448"/>
                  </a:lnTo>
                  <a:lnTo>
                    <a:pt x="1735" y="1443"/>
                  </a:lnTo>
                  <a:lnTo>
                    <a:pt x="1733" y="1438"/>
                  </a:lnTo>
                  <a:lnTo>
                    <a:pt x="1733" y="1433"/>
                  </a:lnTo>
                  <a:lnTo>
                    <a:pt x="1733" y="1424"/>
                  </a:lnTo>
                  <a:lnTo>
                    <a:pt x="1737" y="1422"/>
                  </a:lnTo>
                  <a:lnTo>
                    <a:pt x="1740" y="1422"/>
                  </a:lnTo>
                  <a:lnTo>
                    <a:pt x="1744" y="1420"/>
                  </a:lnTo>
                  <a:lnTo>
                    <a:pt x="1745" y="1417"/>
                  </a:lnTo>
                  <a:lnTo>
                    <a:pt x="1747" y="1413"/>
                  </a:lnTo>
                  <a:lnTo>
                    <a:pt x="1745" y="1410"/>
                  </a:lnTo>
                  <a:lnTo>
                    <a:pt x="1742" y="1405"/>
                  </a:lnTo>
                  <a:lnTo>
                    <a:pt x="1740" y="1401"/>
                  </a:lnTo>
                  <a:lnTo>
                    <a:pt x="1737" y="1399"/>
                  </a:lnTo>
                  <a:lnTo>
                    <a:pt x="1735" y="1399"/>
                  </a:lnTo>
                  <a:lnTo>
                    <a:pt x="1730" y="1398"/>
                  </a:lnTo>
                  <a:lnTo>
                    <a:pt x="1724" y="1398"/>
                  </a:lnTo>
                  <a:lnTo>
                    <a:pt x="1718" y="1406"/>
                  </a:lnTo>
                  <a:lnTo>
                    <a:pt x="1711" y="1412"/>
                  </a:lnTo>
                  <a:lnTo>
                    <a:pt x="1705" y="1417"/>
                  </a:lnTo>
                  <a:lnTo>
                    <a:pt x="1700" y="1426"/>
                  </a:lnTo>
                  <a:lnTo>
                    <a:pt x="1698" y="1440"/>
                  </a:lnTo>
                  <a:lnTo>
                    <a:pt x="1714" y="1455"/>
                  </a:lnTo>
                  <a:lnTo>
                    <a:pt x="1726" y="1471"/>
                  </a:lnTo>
                  <a:lnTo>
                    <a:pt x="1737" y="1488"/>
                  </a:lnTo>
                  <a:lnTo>
                    <a:pt x="1742" y="1511"/>
                  </a:lnTo>
                  <a:lnTo>
                    <a:pt x="1744" y="1539"/>
                  </a:lnTo>
                  <a:lnTo>
                    <a:pt x="1686" y="1586"/>
                  </a:lnTo>
                  <a:lnTo>
                    <a:pt x="1679" y="1586"/>
                  </a:lnTo>
                  <a:lnTo>
                    <a:pt x="1674" y="1567"/>
                  </a:lnTo>
                  <a:lnTo>
                    <a:pt x="1663" y="1553"/>
                  </a:lnTo>
                  <a:lnTo>
                    <a:pt x="1649" y="1541"/>
                  </a:lnTo>
                  <a:lnTo>
                    <a:pt x="1634" y="1529"/>
                  </a:lnTo>
                  <a:lnTo>
                    <a:pt x="1618" y="1516"/>
                  </a:lnTo>
                  <a:lnTo>
                    <a:pt x="1611" y="1544"/>
                  </a:lnTo>
                  <a:lnTo>
                    <a:pt x="1602" y="1567"/>
                  </a:lnTo>
                  <a:lnTo>
                    <a:pt x="1611" y="1572"/>
                  </a:lnTo>
                  <a:lnTo>
                    <a:pt x="1615" y="1579"/>
                  </a:lnTo>
                  <a:lnTo>
                    <a:pt x="1616" y="1588"/>
                  </a:lnTo>
                  <a:lnTo>
                    <a:pt x="1622" y="1598"/>
                  </a:lnTo>
                  <a:lnTo>
                    <a:pt x="1623" y="1600"/>
                  </a:lnTo>
                  <a:lnTo>
                    <a:pt x="1627" y="1600"/>
                  </a:lnTo>
                  <a:lnTo>
                    <a:pt x="1630" y="1600"/>
                  </a:lnTo>
                  <a:lnTo>
                    <a:pt x="1634" y="1600"/>
                  </a:lnTo>
                  <a:lnTo>
                    <a:pt x="1637" y="1602"/>
                  </a:lnTo>
                  <a:lnTo>
                    <a:pt x="1651" y="1616"/>
                  </a:lnTo>
                  <a:lnTo>
                    <a:pt x="1662" y="1637"/>
                  </a:lnTo>
                  <a:lnTo>
                    <a:pt x="1669" y="1661"/>
                  </a:lnTo>
                  <a:lnTo>
                    <a:pt x="1670" y="1686"/>
                  </a:lnTo>
                  <a:lnTo>
                    <a:pt x="1660" y="1686"/>
                  </a:lnTo>
                  <a:lnTo>
                    <a:pt x="1649" y="1677"/>
                  </a:lnTo>
                  <a:lnTo>
                    <a:pt x="1639" y="1672"/>
                  </a:lnTo>
                  <a:lnTo>
                    <a:pt x="1637" y="1670"/>
                  </a:lnTo>
                  <a:lnTo>
                    <a:pt x="1628" y="1663"/>
                  </a:lnTo>
                  <a:lnTo>
                    <a:pt x="1622" y="1649"/>
                  </a:lnTo>
                  <a:lnTo>
                    <a:pt x="1618" y="1633"/>
                  </a:lnTo>
                  <a:lnTo>
                    <a:pt x="1613" y="1619"/>
                  </a:lnTo>
                  <a:lnTo>
                    <a:pt x="1608" y="1605"/>
                  </a:lnTo>
                  <a:lnTo>
                    <a:pt x="1599" y="1593"/>
                  </a:lnTo>
                  <a:lnTo>
                    <a:pt x="1599" y="1590"/>
                  </a:lnTo>
                  <a:lnTo>
                    <a:pt x="1590" y="1593"/>
                  </a:lnTo>
                  <a:lnTo>
                    <a:pt x="1590" y="1590"/>
                  </a:lnTo>
                  <a:lnTo>
                    <a:pt x="1587" y="1576"/>
                  </a:lnTo>
                  <a:lnTo>
                    <a:pt x="1587" y="1558"/>
                  </a:lnTo>
                  <a:lnTo>
                    <a:pt x="1587" y="1539"/>
                  </a:lnTo>
                  <a:lnTo>
                    <a:pt x="1587" y="1518"/>
                  </a:lnTo>
                  <a:lnTo>
                    <a:pt x="1585" y="1499"/>
                  </a:lnTo>
                  <a:lnTo>
                    <a:pt x="1578" y="1483"/>
                  </a:lnTo>
                  <a:lnTo>
                    <a:pt x="1567" y="1471"/>
                  </a:lnTo>
                  <a:lnTo>
                    <a:pt x="1564" y="1474"/>
                  </a:lnTo>
                  <a:lnTo>
                    <a:pt x="1559" y="1478"/>
                  </a:lnTo>
                  <a:lnTo>
                    <a:pt x="1555" y="1480"/>
                  </a:lnTo>
                  <a:lnTo>
                    <a:pt x="1548" y="1481"/>
                  </a:lnTo>
                  <a:lnTo>
                    <a:pt x="1541" y="1481"/>
                  </a:lnTo>
                  <a:lnTo>
                    <a:pt x="1539" y="1481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9" y="1480"/>
                  </a:lnTo>
                  <a:lnTo>
                    <a:pt x="1538" y="1480"/>
                  </a:lnTo>
                  <a:lnTo>
                    <a:pt x="1536" y="1478"/>
                  </a:lnTo>
                  <a:lnTo>
                    <a:pt x="1536" y="1457"/>
                  </a:lnTo>
                  <a:lnTo>
                    <a:pt x="1531" y="1440"/>
                  </a:lnTo>
                  <a:lnTo>
                    <a:pt x="1524" y="1426"/>
                  </a:lnTo>
                  <a:lnTo>
                    <a:pt x="1513" y="1413"/>
                  </a:lnTo>
                  <a:lnTo>
                    <a:pt x="1505" y="1399"/>
                  </a:lnTo>
                  <a:lnTo>
                    <a:pt x="1494" y="1382"/>
                  </a:lnTo>
                  <a:lnTo>
                    <a:pt x="1491" y="1385"/>
                  </a:lnTo>
                  <a:lnTo>
                    <a:pt x="1489" y="1387"/>
                  </a:lnTo>
                  <a:lnTo>
                    <a:pt x="1487" y="1391"/>
                  </a:lnTo>
                  <a:lnTo>
                    <a:pt x="1485" y="1392"/>
                  </a:lnTo>
                  <a:lnTo>
                    <a:pt x="1484" y="1394"/>
                  </a:lnTo>
                  <a:lnTo>
                    <a:pt x="1468" y="1396"/>
                  </a:lnTo>
                  <a:lnTo>
                    <a:pt x="1454" y="1394"/>
                  </a:lnTo>
                  <a:lnTo>
                    <a:pt x="1440" y="1394"/>
                  </a:lnTo>
                  <a:lnTo>
                    <a:pt x="1436" y="1408"/>
                  </a:lnTo>
                  <a:lnTo>
                    <a:pt x="1431" y="1415"/>
                  </a:lnTo>
                  <a:lnTo>
                    <a:pt x="1428" y="1417"/>
                  </a:lnTo>
                  <a:lnTo>
                    <a:pt x="1421" y="1417"/>
                  </a:lnTo>
                  <a:lnTo>
                    <a:pt x="1414" y="1419"/>
                  </a:lnTo>
                  <a:lnTo>
                    <a:pt x="1407" y="1424"/>
                  </a:lnTo>
                  <a:lnTo>
                    <a:pt x="1395" y="1455"/>
                  </a:lnTo>
                  <a:lnTo>
                    <a:pt x="1379" y="1455"/>
                  </a:lnTo>
                  <a:lnTo>
                    <a:pt x="1370" y="1462"/>
                  </a:lnTo>
                  <a:lnTo>
                    <a:pt x="1361" y="1471"/>
                  </a:lnTo>
                  <a:lnTo>
                    <a:pt x="1349" y="1478"/>
                  </a:lnTo>
                  <a:lnTo>
                    <a:pt x="1346" y="1513"/>
                  </a:lnTo>
                  <a:lnTo>
                    <a:pt x="1337" y="1543"/>
                  </a:lnTo>
                  <a:lnTo>
                    <a:pt x="1325" y="1567"/>
                  </a:lnTo>
                  <a:lnTo>
                    <a:pt x="1306" y="1590"/>
                  </a:lnTo>
                  <a:lnTo>
                    <a:pt x="1304" y="1590"/>
                  </a:lnTo>
                  <a:lnTo>
                    <a:pt x="1302" y="1588"/>
                  </a:lnTo>
                  <a:lnTo>
                    <a:pt x="1300" y="1588"/>
                  </a:lnTo>
                  <a:lnTo>
                    <a:pt x="1300" y="1588"/>
                  </a:lnTo>
                  <a:lnTo>
                    <a:pt x="1299" y="1586"/>
                  </a:lnTo>
                  <a:lnTo>
                    <a:pt x="1288" y="1574"/>
                  </a:lnTo>
                  <a:lnTo>
                    <a:pt x="1278" y="1555"/>
                  </a:lnTo>
                  <a:lnTo>
                    <a:pt x="1272" y="1539"/>
                  </a:lnTo>
                  <a:lnTo>
                    <a:pt x="1271" y="1536"/>
                  </a:lnTo>
                  <a:lnTo>
                    <a:pt x="1272" y="1532"/>
                  </a:lnTo>
                  <a:lnTo>
                    <a:pt x="1274" y="1529"/>
                  </a:lnTo>
                  <a:lnTo>
                    <a:pt x="1276" y="1527"/>
                  </a:lnTo>
                  <a:lnTo>
                    <a:pt x="1276" y="1525"/>
                  </a:lnTo>
                  <a:lnTo>
                    <a:pt x="1258" y="1499"/>
                  </a:lnTo>
                  <a:lnTo>
                    <a:pt x="1246" y="1471"/>
                  </a:lnTo>
                  <a:lnTo>
                    <a:pt x="1238" y="1441"/>
                  </a:lnTo>
                  <a:lnTo>
                    <a:pt x="1234" y="1405"/>
                  </a:lnTo>
                  <a:lnTo>
                    <a:pt x="1222" y="1406"/>
                  </a:lnTo>
                  <a:lnTo>
                    <a:pt x="1213" y="1406"/>
                  </a:lnTo>
                  <a:lnTo>
                    <a:pt x="1203" y="1405"/>
                  </a:lnTo>
                  <a:lnTo>
                    <a:pt x="1199" y="1401"/>
                  </a:lnTo>
                  <a:lnTo>
                    <a:pt x="1194" y="1398"/>
                  </a:lnTo>
                  <a:lnTo>
                    <a:pt x="1190" y="1394"/>
                  </a:lnTo>
                  <a:lnTo>
                    <a:pt x="1187" y="1391"/>
                  </a:lnTo>
                  <a:lnTo>
                    <a:pt x="1190" y="1378"/>
                  </a:lnTo>
                  <a:lnTo>
                    <a:pt x="1183" y="1368"/>
                  </a:lnTo>
                  <a:lnTo>
                    <a:pt x="1171" y="1359"/>
                  </a:lnTo>
                  <a:lnTo>
                    <a:pt x="1159" y="1351"/>
                  </a:lnTo>
                  <a:lnTo>
                    <a:pt x="1148" y="1340"/>
                  </a:lnTo>
                  <a:lnTo>
                    <a:pt x="1119" y="1344"/>
                  </a:lnTo>
                  <a:lnTo>
                    <a:pt x="1089" y="1344"/>
                  </a:lnTo>
                  <a:lnTo>
                    <a:pt x="1059" y="1342"/>
                  </a:lnTo>
                  <a:lnTo>
                    <a:pt x="1030" y="1340"/>
                  </a:lnTo>
                  <a:lnTo>
                    <a:pt x="1025" y="1330"/>
                  </a:lnTo>
                  <a:lnTo>
                    <a:pt x="1018" y="1317"/>
                  </a:lnTo>
                  <a:lnTo>
                    <a:pt x="1007" y="1321"/>
                  </a:lnTo>
                  <a:lnTo>
                    <a:pt x="1000" y="1323"/>
                  </a:lnTo>
                  <a:lnTo>
                    <a:pt x="991" y="1324"/>
                  </a:lnTo>
                  <a:lnTo>
                    <a:pt x="979" y="1324"/>
                  </a:lnTo>
                  <a:lnTo>
                    <a:pt x="969" y="1317"/>
                  </a:lnTo>
                  <a:lnTo>
                    <a:pt x="958" y="1312"/>
                  </a:lnTo>
                  <a:lnTo>
                    <a:pt x="946" y="1305"/>
                  </a:lnTo>
                  <a:lnTo>
                    <a:pt x="937" y="1298"/>
                  </a:lnTo>
                  <a:lnTo>
                    <a:pt x="934" y="1288"/>
                  </a:lnTo>
                  <a:lnTo>
                    <a:pt x="929" y="1279"/>
                  </a:lnTo>
                  <a:lnTo>
                    <a:pt x="918" y="1270"/>
                  </a:lnTo>
                  <a:lnTo>
                    <a:pt x="916" y="1270"/>
                  </a:lnTo>
                  <a:lnTo>
                    <a:pt x="915" y="1270"/>
                  </a:lnTo>
                  <a:lnTo>
                    <a:pt x="913" y="1270"/>
                  </a:lnTo>
                  <a:lnTo>
                    <a:pt x="909" y="1270"/>
                  </a:lnTo>
                  <a:lnTo>
                    <a:pt x="902" y="1270"/>
                  </a:lnTo>
                  <a:lnTo>
                    <a:pt x="906" y="1284"/>
                  </a:lnTo>
                  <a:lnTo>
                    <a:pt x="911" y="1300"/>
                  </a:lnTo>
                  <a:lnTo>
                    <a:pt x="920" y="1316"/>
                  </a:lnTo>
                  <a:lnTo>
                    <a:pt x="927" y="1330"/>
                  </a:lnTo>
                  <a:lnTo>
                    <a:pt x="934" y="1340"/>
                  </a:lnTo>
                  <a:lnTo>
                    <a:pt x="936" y="1335"/>
                  </a:lnTo>
                  <a:lnTo>
                    <a:pt x="937" y="1333"/>
                  </a:lnTo>
                  <a:lnTo>
                    <a:pt x="937" y="1331"/>
                  </a:lnTo>
                  <a:lnTo>
                    <a:pt x="939" y="1331"/>
                  </a:lnTo>
                  <a:lnTo>
                    <a:pt x="941" y="1331"/>
                  </a:lnTo>
                  <a:lnTo>
                    <a:pt x="946" y="1333"/>
                  </a:lnTo>
                  <a:lnTo>
                    <a:pt x="948" y="1338"/>
                  </a:lnTo>
                  <a:lnTo>
                    <a:pt x="950" y="1344"/>
                  </a:lnTo>
                  <a:lnTo>
                    <a:pt x="950" y="1349"/>
                  </a:lnTo>
                  <a:lnTo>
                    <a:pt x="951" y="1354"/>
                  </a:lnTo>
                  <a:lnTo>
                    <a:pt x="953" y="1359"/>
                  </a:lnTo>
                  <a:lnTo>
                    <a:pt x="960" y="1358"/>
                  </a:lnTo>
                  <a:lnTo>
                    <a:pt x="969" y="1356"/>
                  </a:lnTo>
                  <a:lnTo>
                    <a:pt x="979" y="1356"/>
                  </a:lnTo>
                  <a:lnTo>
                    <a:pt x="995" y="1338"/>
                  </a:lnTo>
                  <a:lnTo>
                    <a:pt x="1014" y="1324"/>
                  </a:lnTo>
                  <a:lnTo>
                    <a:pt x="1016" y="1342"/>
                  </a:lnTo>
                  <a:lnTo>
                    <a:pt x="1018" y="1356"/>
                  </a:lnTo>
                  <a:lnTo>
                    <a:pt x="1044" y="1370"/>
                  </a:lnTo>
                  <a:lnTo>
                    <a:pt x="1065" y="1387"/>
                  </a:lnTo>
                  <a:lnTo>
                    <a:pt x="1058" y="1396"/>
                  </a:lnTo>
                  <a:lnTo>
                    <a:pt x="1052" y="1405"/>
                  </a:lnTo>
                  <a:lnTo>
                    <a:pt x="1046" y="1412"/>
                  </a:lnTo>
                  <a:lnTo>
                    <a:pt x="1033" y="1417"/>
                  </a:lnTo>
                  <a:lnTo>
                    <a:pt x="1033" y="1436"/>
                  </a:lnTo>
                  <a:lnTo>
                    <a:pt x="1016" y="1447"/>
                  </a:lnTo>
                  <a:lnTo>
                    <a:pt x="998" y="1459"/>
                  </a:lnTo>
                  <a:lnTo>
                    <a:pt x="998" y="1467"/>
                  </a:lnTo>
                  <a:lnTo>
                    <a:pt x="976" y="1467"/>
                  </a:lnTo>
                  <a:lnTo>
                    <a:pt x="963" y="1474"/>
                  </a:lnTo>
                  <a:lnTo>
                    <a:pt x="953" y="1485"/>
                  </a:lnTo>
                  <a:lnTo>
                    <a:pt x="941" y="1494"/>
                  </a:lnTo>
                  <a:lnTo>
                    <a:pt x="925" y="1501"/>
                  </a:lnTo>
                  <a:lnTo>
                    <a:pt x="909" y="1504"/>
                  </a:lnTo>
                  <a:lnTo>
                    <a:pt x="892" y="1509"/>
                  </a:lnTo>
                  <a:lnTo>
                    <a:pt x="878" y="1515"/>
                  </a:lnTo>
                  <a:lnTo>
                    <a:pt x="866" y="1522"/>
                  </a:lnTo>
                  <a:lnTo>
                    <a:pt x="854" y="1525"/>
                  </a:lnTo>
                  <a:lnTo>
                    <a:pt x="845" y="1525"/>
                  </a:lnTo>
                  <a:lnTo>
                    <a:pt x="841" y="1523"/>
                  </a:lnTo>
                  <a:lnTo>
                    <a:pt x="840" y="1523"/>
                  </a:lnTo>
                  <a:lnTo>
                    <a:pt x="838" y="1522"/>
                  </a:lnTo>
                  <a:lnTo>
                    <a:pt x="838" y="1522"/>
                  </a:lnTo>
                  <a:lnTo>
                    <a:pt x="836" y="1520"/>
                  </a:lnTo>
                  <a:lnTo>
                    <a:pt x="834" y="1516"/>
                  </a:lnTo>
                  <a:lnTo>
                    <a:pt x="829" y="1506"/>
                  </a:lnTo>
                  <a:lnTo>
                    <a:pt x="827" y="1495"/>
                  </a:lnTo>
                  <a:lnTo>
                    <a:pt x="827" y="1485"/>
                  </a:lnTo>
                  <a:lnTo>
                    <a:pt x="826" y="1474"/>
                  </a:lnTo>
                  <a:lnTo>
                    <a:pt x="817" y="1457"/>
                  </a:lnTo>
                  <a:lnTo>
                    <a:pt x="805" y="1441"/>
                  </a:lnTo>
                  <a:lnTo>
                    <a:pt x="792" y="1427"/>
                  </a:lnTo>
                  <a:lnTo>
                    <a:pt x="780" y="1413"/>
                  </a:lnTo>
                  <a:lnTo>
                    <a:pt x="777" y="1403"/>
                  </a:lnTo>
                  <a:lnTo>
                    <a:pt x="775" y="1391"/>
                  </a:lnTo>
                  <a:lnTo>
                    <a:pt x="773" y="1378"/>
                  </a:lnTo>
                  <a:lnTo>
                    <a:pt x="768" y="1368"/>
                  </a:lnTo>
                  <a:lnTo>
                    <a:pt x="749" y="1356"/>
                  </a:lnTo>
                  <a:lnTo>
                    <a:pt x="744" y="1344"/>
                  </a:lnTo>
                  <a:lnTo>
                    <a:pt x="738" y="1331"/>
                  </a:lnTo>
                  <a:lnTo>
                    <a:pt x="733" y="1319"/>
                  </a:lnTo>
                  <a:lnTo>
                    <a:pt x="726" y="1309"/>
                  </a:lnTo>
                  <a:lnTo>
                    <a:pt x="716" y="1302"/>
                  </a:lnTo>
                  <a:lnTo>
                    <a:pt x="710" y="1300"/>
                  </a:lnTo>
                  <a:lnTo>
                    <a:pt x="709" y="1296"/>
                  </a:lnTo>
                  <a:lnTo>
                    <a:pt x="705" y="1295"/>
                  </a:lnTo>
                  <a:lnTo>
                    <a:pt x="702" y="1293"/>
                  </a:lnTo>
                  <a:lnTo>
                    <a:pt x="698" y="1291"/>
                  </a:lnTo>
                  <a:lnTo>
                    <a:pt x="695" y="1288"/>
                  </a:lnTo>
                  <a:lnTo>
                    <a:pt x="691" y="1282"/>
                  </a:lnTo>
                  <a:lnTo>
                    <a:pt x="688" y="1275"/>
                  </a:lnTo>
                  <a:lnTo>
                    <a:pt x="684" y="1275"/>
                  </a:lnTo>
                  <a:lnTo>
                    <a:pt x="684" y="1282"/>
                  </a:lnTo>
                  <a:lnTo>
                    <a:pt x="696" y="1298"/>
                  </a:lnTo>
                  <a:lnTo>
                    <a:pt x="707" y="1316"/>
                  </a:lnTo>
                  <a:lnTo>
                    <a:pt x="714" y="1337"/>
                  </a:lnTo>
                  <a:lnTo>
                    <a:pt x="721" y="1356"/>
                  </a:lnTo>
                  <a:lnTo>
                    <a:pt x="730" y="1375"/>
                  </a:lnTo>
                  <a:lnTo>
                    <a:pt x="733" y="1378"/>
                  </a:lnTo>
                  <a:lnTo>
                    <a:pt x="738" y="1382"/>
                  </a:lnTo>
                  <a:lnTo>
                    <a:pt x="742" y="1385"/>
                  </a:lnTo>
                  <a:lnTo>
                    <a:pt x="747" y="1389"/>
                  </a:lnTo>
                  <a:lnTo>
                    <a:pt x="749" y="1394"/>
                  </a:lnTo>
                  <a:lnTo>
                    <a:pt x="749" y="1429"/>
                  </a:lnTo>
                  <a:lnTo>
                    <a:pt x="752" y="1433"/>
                  </a:lnTo>
                  <a:lnTo>
                    <a:pt x="756" y="1438"/>
                  </a:lnTo>
                  <a:lnTo>
                    <a:pt x="761" y="1441"/>
                  </a:lnTo>
                  <a:lnTo>
                    <a:pt x="766" y="1445"/>
                  </a:lnTo>
                  <a:lnTo>
                    <a:pt x="768" y="1448"/>
                  </a:lnTo>
                  <a:lnTo>
                    <a:pt x="771" y="1459"/>
                  </a:lnTo>
                  <a:lnTo>
                    <a:pt x="773" y="1467"/>
                  </a:lnTo>
                  <a:lnTo>
                    <a:pt x="777" y="1478"/>
                  </a:lnTo>
                  <a:lnTo>
                    <a:pt x="787" y="1490"/>
                  </a:lnTo>
                  <a:lnTo>
                    <a:pt x="803" y="1501"/>
                  </a:lnTo>
                  <a:lnTo>
                    <a:pt x="820" y="1511"/>
                  </a:lnTo>
                  <a:lnTo>
                    <a:pt x="834" y="1522"/>
                  </a:lnTo>
                  <a:lnTo>
                    <a:pt x="838" y="1527"/>
                  </a:lnTo>
                  <a:lnTo>
                    <a:pt x="838" y="1534"/>
                  </a:lnTo>
                  <a:lnTo>
                    <a:pt x="838" y="1539"/>
                  </a:lnTo>
                  <a:lnTo>
                    <a:pt x="840" y="1544"/>
                  </a:lnTo>
                  <a:lnTo>
                    <a:pt x="845" y="1550"/>
                  </a:lnTo>
                  <a:lnTo>
                    <a:pt x="860" y="1551"/>
                  </a:lnTo>
                  <a:lnTo>
                    <a:pt x="878" y="1543"/>
                  </a:lnTo>
                  <a:lnTo>
                    <a:pt x="902" y="1537"/>
                  </a:lnTo>
                  <a:lnTo>
                    <a:pt x="925" y="1532"/>
                  </a:lnTo>
                  <a:lnTo>
                    <a:pt x="946" y="1529"/>
                  </a:lnTo>
                  <a:lnTo>
                    <a:pt x="946" y="1532"/>
                  </a:lnTo>
                  <a:lnTo>
                    <a:pt x="941" y="1541"/>
                  </a:lnTo>
                  <a:lnTo>
                    <a:pt x="941" y="1551"/>
                  </a:lnTo>
                  <a:lnTo>
                    <a:pt x="937" y="1563"/>
                  </a:lnTo>
                  <a:lnTo>
                    <a:pt x="930" y="1581"/>
                  </a:lnTo>
                  <a:lnTo>
                    <a:pt x="920" y="1602"/>
                  </a:lnTo>
                  <a:lnTo>
                    <a:pt x="908" y="1623"/>
                  </a:lnTo>
                  <a:lnTo>
                    <a:pt x="895" y="1640"/>
                  </a:lnTo>
                  <a:lnTo>
                    <a:pt x="876" y="1659"/>
                  </a:lnTo>
                  <a:lnTo>
                    <a:pt x="855" y="1677"/>
                  </a:lnTo>
                  <a:lnTo>
                    <a:pt x="833" y="1694"/>
                  </a:lnTo>
                  <a:lnTo>
                    <a:pt x="812" y="1714"/>
                  </a:lnTo>
                  <a:lnTo>
                    <a:pt x="794" y="1735"/>
                  </a:lnTo>
                  <a:lnTo>
                    <a:pt x="780" y="1759"/>
                  </a:lnTo>
                  <a:lnTo>
                    <a:pt x="775" y="1782"/>
                  </a:lnTo>
                  <a:lnTo>
                    <a:pt x="778" y="1803"/>
                  </a:lnTo>
                  <a:lnTo>
                    <a:pt x="785" y="1824"/>
                  </a:lnTo>
                  <a:lnTo>
                    <a:pt x="792" y="1843"/>
                  </a:lnTo>
                  <a:lnTo>
                    <a:pt x="799" y="1864"/>
                  </a:lnTo>
                  <a:lnTo>
                    <a:pt x="805" y="1885"/>
                  </a:lnTo>
                  <a:lnTo>
                    <a:pt x="803" y="1906"/>
                  </a:lnTo>
                  <a:lnTo>
                    <a:pt x="792" y="1928"/>
                  </a:lnTo>
                  <a:lnTo>
                    <a:pt x="777" y="1939"/>
                  </a:lnTo>
                  <a:lnTo>
                    <a:pt x="759" y="1947"/>
                  </a:lnTo>
                  <a:lnTo>
                    <a:pt x="742" y="1956"/>
                  </a:lnTo>
                  <a:lnTo>
                    <a:pt x="728" y="1968"/>
                  </a:lnTo>
                  <a:lnTo>
                    <a:pt x="719" y="1986"/>
                  </a:lnTo>
                  <a:lnTo>
                    <a:pt x="728" y="1996"/>
                  </a:lnTo>
                  <a:lnTo>
                    <a:pt x="735" y="2012"/>
                  </a:lnTo>
                  <a:lnTo>
                    <a:pt x="738" y="2031"/>
                  </a:lnTo>
                  <a:lnTo>
                    <a:pt x="733" y="2035"/>
                  </a:lnTo>
                  <a:lnTo>
                    <a:pt x="730" y="2038"/>
                  </a:lnTo>
                  <a:lnTo>
                    <a:pt x="728" y="2040"/>
                  </a:lnTo>
                  <a:lnTo>
                    <a:pt x="724" y="2043"/>
                  </a:lnTo>
                  <a:lnTo>
                    <a:pt x="723" y="2047"/>
                  </a:lnTo>
                  <a:lnTo>
                    <a:pt x="719" y="2050"/>
                  </a:lnTo>
                  <a:lnTo>
                    <a:pt x="700" y="2054"/>
                  </a:lnTo>
                  <a:lnTo>
                    <a:pt x="695" y="2066"/>
                  </a:lnTo>
                  <a:lnTo>
                    <a:pt x="693" y="2080"/>
                  </a:lnTo>
                  <a:lnTo>
                    <a:pt x="691" y="2094"/>
                  </a:lnTo>
                  <a:lnTo>
                    <a:pt x="688" y="2108"/>
                  </a:lnTo>
                  <a:lnTo>
                    <a:pt x="665" y="2127"/>
                  </a:lnTo>
                  <a:lnTo>
                    <a:pt x="658" y="2143"/>
                  </a:lnTo>
                  <a:lnTo>
                    <a:pt x="649" y="2159"/>
                  </a:lnTo>
                  <a:lnTo>
                    <a:pt x="632" y="2174"/>
                  </a:lnTo>
                  <a:lnTo>
                    <a:pt x="611" y="2187"/>
                  </a:lnTo>
                  <a:lnTo>
                    <a:pt x="585" y="2194"/>
                  </a:lnTo>
                  <a:lnTo>
                    <a:pt x="559" y="2201"/>
                  </a:lnTo>
                  <a:lnTo>
                    <a:pt x="532" y="2206"/>
                  </a:lnTo>
                  <a:lnTo>
                    <a:pt x="508" y="2211"/>
                  </a:lnTo>
                  <a:lnTo>
                    <a:pt x="503" y="2208"/>
                  </a:lnTo>
                  <a:lnTo>
                    <a:pt x="499" y="2204"/>
                  </a:lnTo>
                  <a:lnTo>
                    <a:pt x="496" y="2202"/>
                  </a:lnTo>
                  <a:lnTo>
                    <a:pt x="492" y="2197"/>
                  </a:lnTo>
                  <a:lnTo>
                    <a:pt x="489" y="2194"/>
                  </a:lnTo>
                  <a:lnTo>
                    <a:pt x="487" y="2185"/>
                  </a:lnTo>
                  <a:lnTo>
                    <a:pt x="487" y="2174"/>
                  </a:lnTo>
                  <a:lnTo>
                    <a:pt x="487" y="2162"/>
                  </a:lnTo>
                  <a:lnTo>
                    <a:pt x="485" y="2150"/>
                  </a:lnTo>
                  <a:lnTo>
                    <a:pt x="475" y="2133"/>
                  </a:lnTo>
                  <a:lnTo>
                    <a:pt x="461" y="2117"/>
                  </a:lnTo>
                  <a:lnTo>
                    <a:pt x="447" y="2099"/>
                  </a:lnTo>
                  <a:lnTo>
                    <a:pt x="438" y="2082"/>
                  </a:lnTo>
                  <a:lnTo>
                    <a:pt x="442" y="2070"/>
                  </a:lnTo>
                  <a:lnTo>
                    <a:pt x="442" y="2068"/>
                  </a:lnTo>
                  <a:lnTo>
                    <a:pt x="438" y="2064"/>
                  </a:lnTo>
                  <a:lnTo>
                    <a:pt x="435" y="2063"/>
                  </a:lnTo>
                  <a:lnTo>
                    <a:pt x="433" y="2059"/>
                  </a:lnTo>
                  <a:lnTo>
                    <a:pt x="431" y="2059"/>
                  </a:lnTo>
                  <a:lnTo>
                    <a:pt x="429" y="2054"/>
                  </a:lnTo>
                  <a:lnTo>
                    <a:pt x="431" y="2049"/>
                  </a:lnTo>
                  <a:lnTo>
                    <a:pt x="431" y="2045"/>
                  </a:lnTo>
                  <a:lnTo>
                    <a:pt x="433" y="2042"/>
                  </a:lnTo>
                  <a:lnTo>
                    <a:pt x="435" y="2038"/>
                  </a:lnTo>
                  <a:lnTo>
                    <a:pt x="428" y="2035"/>
                  </a:lnTo>
                  <a:lnTo>
                    <a:pt x="428" y="2031"/>
                  </a:lnTo>
                  <a:lnTo>
                    <a:pt x="428" y="2028"/>
                  </a:lnTo>
                  <a:lnTo>
                    <a:pt x="429" y="2023"/>
                  </a:lnTo>
                  <a:lnTo>
                    <a:pt x="431" y="2019"/>
                  </a:lnTo>
                  <a:lnTo>
                    <a:pt x="431" y="2014"/>
                  </a:lnTo>
                  <a:lnTo>
                    <a:pt x="431" y="2009"/>
                  </a:lnTo>
                  <a:lnTo>
                    <a:pt x="424" y="1995"/>
                  </a:lnTo>
                  <a:lnTo>
                    <a:pt x="414" y="1979"/>
                  </a:lnTo>
                  <a:lnTo>
                    <a:pt x="403" y="1965"/>
                  </a:lnTo>
                  <a:lnTo>
                    <a:pt x="396" y="1951"/>
                  </a:lnTo>
                  <a:lnTo>
                    <a:pt x="394" y="1934"/>
                  </a:lnTo>
                  <a:lnTo>
                    <a:pt x="398" y="1914"/>
                  </a:lnTo>
                  <a:lnTo>
                    <a:pt x="405" y="1897"/>
                  </a:lnTo>
                  <a:lnTo>
                    <a:pt x="415" y="1878"/>
                  </a:lnTo>
                  <a:lnTo>
                    <a:pt x="422" y="1862"/>
                  </a:lnTo>
                  <a:lnTo>
                    <a:pt x="428" y="1848"/>
                  </a:lnTo>
                  <a:lnTo>
                    <a:pt x="421" y="1834"/>
                  </a:lnTo>
                  <a:lnTo>
                    <a:pt x="419" y="1822"/>
                  </a:lnTo>
                  <a:lnTo>
                    <a:pt x="419" y="1810"/>
                  </a:lnTo>
                  <a:lnTo>
                    <a:pt x="415" y="1794"/>
                  </a:lnTo>
                  <a:lnTo>
                    <a:pt x="405" y="1773"/>
                  </a:lnTo>
                  <a:lnTo>
                    <a:pt x="389" y="1752"/>
                  </a:lnTo>
                  <a:lnTo>
                    <a:pt x="374" y="1733"/>
                  </a:lnTo>
                  <a:lnTo>
                    <a:pt x="358" y="1717"/>
                  </a:lnTo>
                  <a:lnTo>
                    <a:pt x="363" y="1696"/>
                  </a:lnTo>
                  <a:lnTo>
                    <a:pt x="368" y="1677"/>
                  </a:lnTo>
                  <a:lnTo>
                    <a:pt x="374" y="1656"/>
                  </a:lnTo>
                  <a:lnTo>
                    <a:pt x="368" y="1653"/>
                  </a:lnTo>
                  <a:lnTo>
                    <a:pt x="365" y="1651"/>
                  </a:lnTo>
                  <a:lnTo>
                    <a:pt x="361" y="1647"/>
                  </a:lnTo>
                  <a:lnTo>
                    <a:pt x="358" y="1646"/>
                  </a:lnTo>
                  <a:lnTo>
                    <a:pt x="353" y="1646"/>
                  </a:lnTo>
                  <a:lnTo>
                    <a:pt x="346" y="1644"/>
                  </a:lnTo>
                  <a:lnTo>
                    <a:pt x="342" y="1647"/>
                  </a:lnTo>
                  <a:lnTo>
                    <a:pt x="340" y="1649"/>
                  </a:lnTo>
                  <a:lnTo>
                    <a:pt x="335" y="1651"/>
                  </a:lnTo>
                  <a:lnTo>
                    <a:pt x="330" y="1651"/>
                  </a:lnTo>
                  <a:lnTo>
                    <a:pt x="323" y="1651"/>
                  </a:lnTo>
                  <a:lnTo>
                    <a:pt x="304" y="1621"/>
                  </a:lnTo>
                  <a:lnTo>
                    <a:pt x="291" y="1619"/>
                  </a:lnTo>
                  <a:lnTo>
                    <a:pt x="279" y="1618"/>
                  </a:lnTo>
                  <a:lnTo>
                    <a:pt x="265" y="1616"/>
                  </a:lnTo>
                  <a:lnTo>
                    <a:pt x="248" y="1623"/>
                  </a:lnTo>
                  <a:lnTo>
                    <a:pt x="230" y="1630"/>
                  </a:lnTo>
                  <a:lnTo>
                    <a:pt x="216" y="1635"/>
                  </a:lnTo>
                  <a:lnTo>
                    <a:pt x="182" y="1628"/>
                  </a:lnTo>
                  <a:lnTo>
                    <a:pt x="178" y="1640"/>
                  </a:lnTo>
                  <a:lnTo>
                    <a:pt x="166" y="1640"/>
                  </a:lnTo>
                  <a:lnTo>
                    <a:pt x="155" y="1637"/>
                  </a:lnTo>
                  <a:lnTo>
                    <a:pt x="147" y="1635"/>
                  </a:lnTo>
                  <a:lnTo>
                    <a:pt x="143" y="1637"/>
                  </a:lnTo>
                  <a:lnTo>
                    <a:pt x="140" y="1640"/>
                  </a:lnTo>
                  <a:lnTo>
                    <a:pt x="134" y="1642"/>
                  </a:lnTo>
                  <a:lnTo>
                    <a:pt x="127" y="1644"/>
                  </a:lnTo>
                  <a:lnTo>
                    <a:pt x="117" y="1632"/>
                  </a:lnTo>
                  <a:lnTo>
                    <a:pt x="103" y="1625"/>
                  </a:lnTo>
                  <a:lnTo>
                    <a:pt x="89" y="1618"/>
                  </a:lnTo>
                  <a:lnTo>
                    <a:pt x="75" y="1611"/>
                  </a:lnTo>
                  <a:lnTo>
                    <a:pt x="63" y="1602"/>
                  </a:lnTo>
                  <a:lnTo>
                    <a:pt x="54" y="1579"/>
                  </a:lnTo>
                  <a:lnTo>
                    <a:pt x="44" y="1567"/>
                  </a:lnTo>
                  <a:lnTo>
                    <a:pt x="28" y="1555"/>
                  </a:lnTo>
                  <a:lnTo>
                    <a:pt x="14" y="1543"/>
                  </a:lnTo>
                  <a:lnTo>
                    <a:pt x="5" y="1532"/>
                  </a:lnTo>
                  <a:lnTo>
                    <a:pt x="5" y="1509"/>
                  </a:lnTo>
                  <a:lnTo>
                    <a:pt x="2" y="1499"/>
                  </a:lnTo>
                  <a:lnTo>
                    <a:pt x="3" y="1483"/>
                  </a:lnTo>
                  <a:lnTo>
                    <a:pt x="7" y="1469"/>
                  </a:lnTo>
                  <a:lnTo>
                    <a:pt x="10" y="1457"/>
                  </a:lnTo>
                  <a:lnTo>
                    <a:pt x="12" y="1448"/>
                  </a:lnTo>
                  <a:lnTo>
                    <a:pt x="12" y="1434"/>
                  </a:lnTo>
                  <a:lnTo>
                    <a:pt x="9" y="1426"/>
                  </a:lnTo>
                  <a:lnTo>
                    <a:pt x="3" y="1417"/>
                  </a:lnTo>
                  <a:lnTo>
                    <a:pt x="0" y="1410"/>
                  </a:lnTo>
                  <a:lnTo>
                    <a:pt x="0" y="1399"/>
                  </a:lnTo>
                  <a:lnTo>
                    <a:pt x="3" y="1385"/>
                  </a:lnTo>
                  <a:lnTo>
                    <a:pt x="10" y="1370"/>
                  </a:lnTo>
                  <a:lnTo>
                    <a:pt x="17" y="1352"/>
                  </a:lnTo>
                  <a:lnTo>
                    <a:pt x="24" y="1337"/>
                  </a:lnTo>
                  <a:lnTo>
                    <a:pt x="31" y="1324"/>
                  </a:lnTo>
                  <a:lnTo>
                    <a:pt x="35" y="1317"/>
                  </a:lnTo>
                  <a:lnTo>
                    <a:pt x="47" y="1307"/>
                  </a:lnTo>
                  <a:lnTo>
                    <a:pt x="61" y="1298"/>
                  </a:lnTo>
                  <a:lnTo>
                    <a:pt x="75" y="1291"/>
                  </a:lnTo>
                  <a:lnTo>
                    <a:pt x="89" y="1282"/>
                  </a:lnTo>
                  <a:lnTo>
                    <a:pt x="92" y="1274"/>
                  </a:lnTo>
                  <a:lnTo>
                    <a:pt x="92" y="1263"/>
                  </a:lnTo>
                  <a:lnTo>
                    <a:pt x="91" y="1251"/>
                  </a:lnTo>
                  <a:lnTo>
                    <a:pt x="92" y="1241"/>
                  </a:lnTo>
                  <a:lnTo>
                    <a:pt x="101" y="1227"/>
                  </a:lnTo>
                  <a:lnTo>
                    <a:pt x="113" y="1216"/>
                  </a:lnTo>
                  <a:lnTo>
                    <a:pt x="126" y="1206"/>
                  </a:lnTo>
                  <a:lnTo>
                    <a:pt x="138" y="1195"/>
                  </a:lnTo>
                  <a:lnTo>
                    <a:pt x="148" y="1183"/>
                  </a:lnTo>
                  <a:lnTo>
                    <a:pt x="154" y="1167"/>
                  </a:lnTo>
                  <a:lnTo>
                    <a:pt x="154" y="1166"/>
                  </a:lnTo>
                  <a:lnTo>
                    <a:pt x="152" y="1166"/>
                  </a:lnTo>
                  <a:lnTo>
                    <a:pt x="152" y="1164"/>
                  </a:lnTo>
                  <a:lnTo>
                    <a:pt x="152" y="1162"/>
                  </a:lnTo>
                  <a:lnTo>
                    <a:pt x="150" y="1160"/>
                  </a:lnTo>
                  <a:lnTo>
                    <a:pt x="147" y="1159"/>
                  </a:lnTo>
                  <a:lnTo>
                    <a:pt x="143" y="1157"/>
                  </a:lnTo>
                  <a:lnTo>
                    <a:pt x="140" y="1157"/>
                  </a:lnTo>
                  <a:lnTo>
                    <a:pt x="134" y="1155"/>
                  </a:lnTo>
                  <a:lnTo>
                    <a:pt x="131" y="1159"/>
                  </a:lnTo>
                  <a:lnTo>
                    <a:pt x="127" y="1159"/>
                  </a:lnTo>
                  <a:lnTo>
                    <a:pt x="122" y="1160"/>
                  </a:lnTo>
                  <a:lnTo>
                    <a:pt x="115" y="1160"/>
                  </a:lnTo>
                  <a:lnTo>
                    <a:pt x="115" y="1155"/>
                  </a:lnTo>
                  <a:lnTo>
                    <a:pt x="112" y="1155"/>
                  </a:lnTo>
                  <a:lnTo>
                    <a:pt x="112" y="1141"/>
                  </a:lnTo>
                  <a:lnTo>
                    <a:pt x="110" y="1122"/>
                  </a:lnTo>
                  <a:lnTo>
                    <a:pt x="108" y="1099"/>
                  </a:lnTo>
                  <a:lnTo>
                    <a:pt x="108" y="1077"/>
                  </a:lnTo>
                  <a:lnTo>
                    <a:pt x="108" y="1057"/>
                  </a:lnTo>
                  <a:lnTo>
                    <a:pt x="112" y="1045"/>
                  </a:lnTo>
                  <a:lnTo>
                    <a:pt x="113" y="1040"/>
                  </a:lnTo>
                  <a:lnTo>
                    <a:pt x="115" y="1036"/>
                  </a:lnTo>
                  <a:lnTo>
                    <a:pt x="117" y="1035"/>
                  </a:lnTo>
                  <a:lnTo>
                    <a:pt x="119" y="1035"/>
                  </a:lnTo>
                  <a:lnTo>
                    <a:pt x="122" y="1035"/>
                  </a:lnTo>
                  <a:lnTo>
                    <a:pt x="126" y="1033"/>
                  </a:lnTo>
                  <a:lnTo>
                    <a:pt x="131" y="1033"/>
                  </a:lnTo>
                  <a:lnTo>
                    <a:pt x="145" y="1038"/>
                  </a:lnTo>
                  <a:lnTo>
                    <a:pt x="161" y="1042"/>
                  </a:lnTo>
                  <a:lnTo>
                    <a:pt x="178" y="1042"/>
                  </a:lnTo>
                  <a:lnTo>
                    <a:pt x="195" y="1038"/>
                  </a:lnTo>
                  <a:lnTo>
                    <a:pt x="208" y="1033"/>
                  </a:lnTo>
                  <a:lnTo>
                    <a:pt x="209" y="1031"/>
                  </a:lnTo>
                  <a:lnTo>
                    <a:pt x="209" y="1029"/>
                  </a:lnTo>
                  <a:lnTo>
                    <a:pt x="211" y="1029"/>
                  </a:lnTo>
                  <a:lnTo>
                    <a:pt x="211" y="1028"/>
                  </a:lnTo>
                  <a:lnTo>
                    <a:pt x="211" y="1026"/>
                  </a:lnTo>
                  <a:lnTo>
                    <a:pt x="215" y="1012"/>
                  </a:lnTo>
                  <a:lnTo>
                    <a:pt x="215" y="996"/>
                  </a:lnTo>
                  <a:lnTo>
                    <a:pt x="213" y="981"/>
                  </a:lnTo>
                  <a:lnTo>
                    <a:pt x="211" y="963"/>
                  </a:lnTo>
                  <a:lnTo>
                    <a:pt x="199" y="960"/>
                  </a:lnTo>
                  <a:lnTo>
                    <a:pt x="187" y="956"/>
                  </a:lnTo>
                  <a:lnTo>
                    <a:pt x="175" y="949"/>
                  </a:lnTo>
                  <a:lnTo>
                    <a:pt x="166" y="940"/>
                  </a:lnTo>
                  <a:lnTo>
                    <a:pt x="169" y="939"/>
                  </a:lnTo>
                  <a:lnTo>
                    <a:pt x="173" y="937"/>
                  </a:lnTo>
                  <a:lnTo>
                    <a:pt x="175" y="935"/>
                  </a:lnTo>
                  <a:lnTo>
                    <a:pt x="178" y="935"/>
                  </a:lnTo>
                  <a:lnTo>
                    <a:pt x="182" y="933"/>
                  </a:lnTo>
                  <a:lnTo>
                    <a:pt x="188" y="933"/>
                  </a:lnTo>
                  <a:lnTo>
                    <a:pt x="192" y="932"/>
                  </a:lnTo>
                  <a:lnTo>
                    <a:pt x="197" y="930"/>
                  </a:lnTo>
                  <a:lnTo>
                    <a:pt x="202" y="930"/>
                  </a:lnTo>
                  <a:lnTo>
                    <a:pt x="208" y="930"/>
                  </a:lnTo>
                  <a:lnTo>
                    <a:pt x="208" y="911"/>
                  </a:lnTo>
                  <a:lnTo>
                    <a:pt x="213" y="911"/>
                  </a:lnTo>
                  <a:lnTo>
                    <a:pt x="218" y="912"/>
                  </a:lnTo>
                  <a:lnTo>
                    <a:pt x="220" y="914"/>
                  </a:lnTo>
                  <a:lnTo>
                    <a:pt x="223" y="914"/>
                  </a:lnTo>
                  <a:lnTo>
                    <a:pt x="227" y="916"/>
                  </a:lnTo>
                  <a:lnTo>
                    <a:pt x="230" y="918"/>
                  </a:lnTo>
                  <a:lnTo>
                    <a:pt x="234" y="914"/>
                  </a:lnTo>
                  <a:lnTo>
                    <a:pt x="239" y="912"/>
                  </a:lnTo>
                  <a:lnTo>
                    <a:pt x="243" y="911"/>
                  </a:lnTo>
                  <a:lnTo>
                    <a:pt x="248" y="909"/>
                  </a:lnTo>
                  <a:lnTo>
                    <a:pt x="250" y="907"/>
                  </a:lnTo>
                  <a:lnTo>
                    <a:pt x="251" y="904"/>
                  </a:lnTo>
                  <a:lnTo>
                    <a:pt x="251" y="900"/>
                  </a:lnTo>
                  <a:lnTo>
                    <a:pt x="251" y="897"/>
                  </a:lnTo>
                  <a:lnTo>
                    <a:pt x="251" y="893"/>
                  </a:lnTo>
                  <a:lnTo>
                    <a:pt x="253" y="890"/>
                  </a:lnTo>
                  <a:lnTo>
                    <a:pt x="255" y="886"/>
                  </a:lnTo>
                  <a:lnTo>
                    <a:pt x="288" y="876"/>
                  </a:lnTo>
                  <a:lnTo>
                    <a:pt x="295" y="865"/>
                  </a:lnTo>
                  <a:lnTo>
                    <a:pt x="297" y="855"/>
                  </a:lnTo>
                  <a:lnTo>
                    <a:pt x="302" y="844"/>
                  </a:lnTo>
                  <a:lnTo>
                    <a:pt x="312" y="837"/>
                  </a:lnTo>
                  <a:lnTo>
                    <a:pt x="325" y="832"/>
                  </a:lnTo>
                  <a:lnTo>
                    <a:pt x="340" y="827"/>
                  </a:lnTo>
                  <a:lnTo>
                    <a:pt x="354" y="822"/>
                  </a:lnTo>
                  <a:lnTo>
                    <a:pt x="356" y="820"/>
                  </a:lnTo>
                  <a:lnTo>
                    <a:pt x="356" y="820"/>
                  </a:lnTo>
                  <a:lnTo>
                    <a:pt x="356" y="818"/>
                  </a:lnTo>
                  <a:lnTo>
                    <a:pt x="356" y="816"/>
                  </a:lnTo>
                  <a:lnTo>
                    <a:pt x="358" y="815"/>
                  </a:lnTo>
                  <a:lnTo>
                    <a:pt x="351" y="797"/>
                  </a:lnTo>
                  <a:lnTo>
                    <a:pt x="347" y="776"/>
                  </a:lnTo>
                  <a:lnTo>
                    <a:pt x="347" y="757"/>
                  </a:lnTo>
                  <a:lnTo>
                    <a:pt x="346" y="741"/>
                  </a:lnTo>
                  <a:lnTo>
                    <a:pt x="361" y="740"/>
                  </a:lnTo>
                  <a:lnTo>
                    <a:pt x="372" y="736"/>
                  </a:lnTo>
                  <a:lnTo>
                    <a:pt x="384" y="733"/>
                  </a:lnTo>
                  <a:lnTo>
                    <a:pt x="384" y="741"/>
                  </a:lnTo>
                  <a:lnTo>
                    <a:pt x="382" y="748"/>
                  </a:lnTo>
                  <a:lnTo>
                    <a:pt x="380" y="761"/>
                  </a:lnTo>
                  <a:lnTo>
                    <a:pt x="379" y="778"/>
                  </a:lnTo>
                  <a:lnTo>
                    <a:pt x="377" y="794"/>
                  </a:lnTo>
                  <a:lnTo>
                    <a:pt x="377" y="806"/>
                  </a:lnTo>
                  <a:lnTo>
                    <a:pt x="382" y="809"/>
                  </a:lnTo>
                  <a:lnTo>
                    <a:pt x="386" y="811"/>
                  </a:lnTo>
                  <a:lnTo>
                    <a:pt x="387" y="813"/>
                  </a:lnTo>
                  <a:lnTo>
                    <a:pt x="391" y="815"/>
                  </a:lnTo>
                  <a:lnTo>
                    <a:pt x="396" y="818"/>
                  </a:lnTo>
                  <a:lnTo>
                    <a:pt x="407" y="813"/>
                  </a:lnTo>
                  <a:lnTo>
                    <a:pt x="414" y="813"/>
                  </a:lnTo>
                  <a:lnTo>
                    <a:pt x="419" y="816"/>
                  </a:lnTo>
                  <a:lnTo>
                    <a:pt x="426" y="822"/>
                  </a:lnTo>
                  <a:lnTo>
                    <a:pt x="435" y="822"/>
                  </a:lnTo>
                  <a:lnTo>
                    <a:pt x="445" y="818"/>
                  </a:lnTo>
                  <a:lnTo>
                    <a:pt x="454" y="813"/>
                  </a:lnTo>
                  <a:lnTo>
                    <a:pt x="459" y="808"/>
                  </a:lnTo>
                  <a:lnTo>
                    <a:pt x="466" y="804"/>
                  </a:lnTo>
                  <a:lnTo>
                    <a:pt x="475" y="801"/>
                  </a:lnTo>
                  <a:lnTo>
                    <a:pt x="489" y="802"/>
                  </a:lnTo>
                  <a:lnTo>
                    <a:pt x="508" y="806"/>
                  </a:lnTo>
                  <a:lnTo>
                    <a:pt x="510" y="801"/>
                  </a:lnTo>
                  <a:lnTo>
                    <a:pt x="511" y="799"/>
                  </a:lnTo>
                  <a:lnTo>
                    <a:pt x="515" y="795"/>
                  </a:lnTo>
                  <a:lnTo>
                    <a:pt x="518" y="794"/>
                  </a:lnTo>
                  <a:lnTo>
                    <a:pt x="522" y="794"/>
                  </a:lnTo>
                  <a:lnTo>
                    <a:pt x="527" y="792"/>
                  </a:lnTo>
                  <a:lnTo>
                    <a:pt x="527" y="762"/>
                  </a:lnTo>
                  <a:lnTo>
                    <a:pt x="531" y="738"/>
                  </a:lnTo>
                  <a:lnTo>
                    <a:pt x="534" y="734"/>
                  </a:lnTo>
                  <a:lnTo>
                    <a:pt x="538" y="733"/>
                  </a:lnTo>
                  <a:lnTo>
                    <a:pt x="541" y="729"/>
                  </a:lnTo>
                  <a:lnTo>
                    <a:pt x="545" y="727"/>
                  </a:lnTo>
                  <a:lnTo>
                    <a:pt x="550" y="726"/>
                  </a:lnTo>
                  <a:lnTo>
                    <a:pt x="550" y="729"/>
                  </a:lnTo>
                  <a:lnTo>
                    <a:pt x="553" y="733"/>
                  </a:lnTo>
                  <a:lnTo>
                    <a:pt x="555" y="736"/>
                  </a:lnTo>
                  <a:lnTo>
                    <a:pt x="557" y="740"/>
                  </a:lnTo>
                  <a:lnTo>
                    <a:pt x="559" y="741"/>
                  </a:lnTo>
                  <a:lnTo>
                    <a:pt x="564" y="743"/>
                  </a:lnTo>
                  <a:lnTo>
                    <a:pt x="569" y="745"/>
                  </a:lnTo>
                  <a:lnTo>
                    <a:pt x="567" y="729"/>
                  </a:lnTo>
                  <a:lnTo>
                    <a:pt x="566" y="719"/>
                  </a:lnTo>
                  <a:lnTo>
                    <a:pt x="562" y="712"/>
                  </a:lnTo>
                  <a:lnTo>
                    <a:pt x="560" y="703"/>
                  </a:lnTo>
                  <a:lnTo>
                    <a:pt x="557" y="687"/>
                  </a:lnTo>
                  <a:lnTo>
                    <a:pt x="566" y="686"/>
                  </a:lnTo>
                  <a:lnTo>
                    <a:pt x="572" y="682"/>
                  </a:lnTo>
                  <a:lnTo>
                    <a:pt x="578" y="679"/>
                  </a:lnTo>
                  <a:lnTo>
                    <a:pt x="585" y="675"/>
                  </a:lnTo>
                  <a:lnTo>
                    <a:pt x="597" y="675"/>
                  </a:lnTo>
                  <a:lnTo>
                    <a:pt x="609" y="677"/>
                  </a:lnTo>
                  <a:lnTo>
                    <a:pt x="618" y="679"/>
                  </a:lnTo>
                  <a:lnTo>
                    <a:pt x="627" y="675"/>
                  </a:lnTo>
                  <a:lnTo>
                    <a:pt x="634" y="665"/>
                  </a:lnTo>
                  <a:lnTo>
                    <a:pt x="628" y="663"/>
                  </a:lnTo>
                  <a:lnTo>
                    <a:pt x="623" y="661"/>
                  </a:lnTo>
                  <a:lnTo>
                    <a:pt x="620" y="659"/>
                  </a:lnTo>
                  <a:lnTo>
                    <a:pt x="614" y="658"/>
                  </a:lnTo>
                  <a:lnTo>
                    <a:pt x="607" y="658"/>
                  </a:lnTo>
                  <a:lnTo>
                    <a:pt x="590" y="666"/>
                  </a:lnTo>
                  <a:lnTo>
                    <a:pt x="571" y="672"/>
                  </a:lnTo>
                  <a:lnTo>
                    <a:pt x="550" y="675"/>
                  </a:lnTo>
                  <a:lnTo>
                    <a:pt x="546" y="666"/>
                  </a:lnTo>
                  <a:lnTo>
                    <a:pt x="541" y="659"/>
                  </a:lnTo>
                  <a:lnTo>
                    <a:pt x="536" y="652"/>
                  </a:lnTo>
                  <a:lnTo>
                    <a:pt x="532" y="644"/>
                  </a:lnTo>
                  <a:lnTo>
                    <a:pt x="531" y="630"/>
                  </a:lnTo>
                  <a:lnTo>
                    <a:pt x="532" y="619"/>
                  </a:lnTo>
                  <a:lnTo>
                    <a:pt x="531" y="607"/>
                  </a:lnTo>
                  <a:lnTo>
                    <a:pt x="529" y="593"/>
                  </a:lnTo>
                  <a:lnTo>
                    <a:pt x="531" y="581"/>
                  </a:lnTo>
                  <a:lnTo>
                    <a:pt x="539" y="563"/>
                  </a:lnTo>
                  <a:lnTo>
                    <a:pt x="553" y="551"/>
                  </a:lnTo>
                  <a:lnTo>
                    <a:pt x="567" y="537"/>
                  </a:lnTo>
                  <a:lnTo>
                    <a:pt x="579" y="523"/>
                  </a:lnTo>
                  <a:lnTo>
                    <a:pt x="588" y="507"/>
                  </a:lnTo>
                  <a:lnTo>
                    <a:pt x="583" y="502"/>
                  </a:lnTo>
                  <a:lnTo>
                    <a:pt x="578" y="497"/>
                  </a:lnTo>
                  <a:lnTo>
                    <a:pt x="572" y="492"/>
                  </a:lnTo>
                  <a:lnTo>
                    <a:pt x="559" y="494"/>
                  </a:lnTo>
                  <a:lnTo>
                    <a:pt x="543" y="495"/>
                  </a:lnTo>
                  <a:lnTo>
                    <a:pt x="538" y="520"/>
                  </a:lnTo>
                  <a:lnTo>
                    <a:pt x="529" y="539"/>
                  </a:lnTo>
                  <a:lnTo>
                    <a:pt x="517" y="555"/>
                  </a:lnTo>
                  <a:lnTo>
                    <a:pt x="503" y="570"/>
                  </a:lnTo>
                  <a:lnTo>
                    <a:pt x="490" y="588"/>
                  </a:lnTo>
                  <a:lnTo>
                    <a:pt x="482" y="609"/>
                  </a:lnTo>
                  <a:lnTo>
                    <a:pt x="476" y="633"/>
                  </a:lnTo>
                  <a:lnTo>
                    <a:pt x="487" y="642"/>
                  </a:lnTo>
                  <a:lnTo>
                    <a:pt x="497" y="652"/>
                  </a:lnTo>
                  <a:lnTo>
                    <a:pt x="504" y="665"/>
                  </a:lnTo>
                  <a:lnTo>
                    <a:pt x="508" y="680"/>
                  </a:lnTo>
                  <a:lnTo>
                    <a:pt x="503" y="682"/>
                  </a:lnTo>
                  <a:lnTo>
                    <a:pt x="501" y="684"/>
                  </a:lnTo>
                  <a:lnTo>
                    <a:pt x="499" y="686"/>
                  </a:lnTo>
                  <a:lnTo>
                    <a:pt x="499" y="686"/>
                  </a:lnTo>
                  <a:lnTo>
                    <a:pt x="499" y="687"/>
                  </a:lnTo>
                  <a:lnTo>
                    <a:pt x="497" y="689"/>
                  </a:lnTo>
                  <a:lnTo>
                    <a:pt x="497" y="693"/>
                  </a:lnTo>
                  <a:lnTo>
                    <a:pt x="496" y="694"/>
                  </a:lnTo>
                  <a:lnTo>
                    <a:pt x="473" y="703"/>
                  </a:lnTo>
                  <a:lnTo>
                    <a:pt x="470" y="724"/>
                  </a:lnTo>
                  <a:lnTo>
                    <a:pt x="463" y="740"/>
                  </a:lnTo>
                  <a:lnTo>
                    <a:pt x="456" y="752"/>
                  </a:lnTo>
                  <a:lnTo>
                    <a:pt x="445" y="762"/>
                  </a:lnTo>
                  <a:lnTo>
                    <a:pt x="436" y="773"/>
                  </a:lnTo>
                  <a:lnTo>
                    <a:pt x="428" y="787"/>
                  </a:lnTo>
                  <a:lnTo>
                    <a:pt x="422" y="787"/>
                  </a:lnTo>
                  <a:lnTo>
                    <a:pt x="422" y="783"/>
                  </a:lnTo>
                  <a:lnTo>
                    <a:pt x="408" y="764"/>
                  </a:lnTo>
                  <a:lnTo>
                    <a:pt x="400" y="743"/>
                  </a:lnTo>
                  <a:lnTo>
                    <a:pt x="394" y="720"/>
                  </a:lnTo>
                  <a:lnTo>
                    <a:pt x="384" y="694"/>
                  </a:lnTo>
                  <a:lnTo>
                    <a:pt x="370" y="701"/>
                  </a:lnTo>
                  <a:lnTo>
                    <a:pt x="361" y="710"/>
                  </a:lnTo>
                  <a:lnTo>
                    <a:pt x="351" y="717"/>
                  </a:lnTo>
                  <a:lnTo>
                    <a:pt x="340" y="722"/>
                  </a:lnTo>
                  <a:lnTo>
                    <a:pt x="323" y="726"/>
                  </a:lnTo>
                  <a:lnTo>
                    <a:pt x="321" y="724"/>
                  </a:lnTo>
                  <a:lnTo>
                    <a:pt x="319" y="724"/>
                  </a:lnTo>
                  <a:lnTo>
                    <a:pt x="318" y="724"/>
                  </a:lnTo>
                  <a:lnTo>
                    <a:pt x="316" y="722"/>
                  </a:lnTo>
                  <a:lnTo>
                    <a:pt x="312" y="722"/>
                  </a:lnTo>
                  <a:lnTo>
                    <a:pt x="311" y="701"/>
                  </a:lnTo>
                  <a:lnTo>
                    <a:pt x="309" y="684"/>
                  </a:lnTo>
                  <a:lnTo>
                    <a:pt x="305" y="670"/>
                  </a:lnTo>
                  <a:lnTo>
                    <a:pt x="302" y="654"/>
                  </a:lnTo>
                  <a:lnTo>
                    <a:pt x="300" y="633"/>
                  </a:lnTo>
                  <a:lnTo>
                    <a:pt x="309" y="624"/>
                  </a:lnTo>
                  <a:lnTo>
                    <a:pt x="312" y="616"/>
                  </a:lnTo>
                  <a:lnTo>
                    <a:pt x="314" y="605"/>
                  </a:lnTo>
                  <a:lnTo>
                    <a:pt x="319" y="591"/>
                  </a:lnTo>
                  <a:lnTo>
                    <a:pt x="323" y="588"/>
                  </a:lnTo>
                  <a:lnTo>
                    <a:pt x="328" y="583"/>
                  </a:lnTo>
                  <a:lnTo>
                    <a:pt x="333" y="577"/>
                  </a:lnTo>
                  <a:lnTo>
                    <a:pt x="339" y="572"/>
                  </a:lnTo>
                  <a:lnTo>
                    <a:pt x="342" y="574"/>
                  </a:lnTo>
                  <a:lnTo>
                    <a:pt x="344" y="576"/>
                  </a:lnTo>
                  <a:lnTo>
                    <a:pt x="346" y="577"/>
                  </a:lnTo>
                  <a:lnTo>
                    <a:pt x="347" y="579"/>
                  </a:lnTo>
                  <a:lnTo>
                    <a:pt x="347" y="579"/>
                  </a:lnTo>
                  <a:lnTo>
                    <a:pt x="351" y="576"/>
                  </a:lnTo>
                  <a:lnTo>
                    <a:pt x="353" y="572"/>
                  </a:lnTo>
                  <a:lnTo>
                    <a:pt x="354" y="569"/>
                  </a:lnTo>
                  <a:lnTo>
                    <a:pt x="356" y="563"/>
                  </a:lnTo>
                  <a:lnTo>
                    <a:pt x="358" y="560"/>
                  </a:lnTo>
                  <a:lnTo>
                    <a:pt x="370" y="553"/>
                  </a:lnTo>
                  <a:lnTo>
                    <a:pt x="380" y="549"/>
                  </a:lnTo>
                  <a:lnTo>
                    <a:pt x="389" y="541"/>
                  </a:lnTo>
                  <a:lnTo>
                    <a:pt x="386" y="539"/>
                  </a:lnTo>
                  <a:lnTo>
                    <a:pt x="384" y="539"/>
                  </a:lnTo>
                  <a:lnTo>
                    <a:pt x="382" y="539"/>
                  </a:lnTo>
                  <a:lnTo>
                    <a:pt x="382" y="537"/>
                  </a:lnTo>
                  <a:lnTo>
                    <a:pt x="382" y="537"/>
                  </a:lnTo>
                  <a:lnTo>
                    <a:pt x="382" y="534"/>
                  </a:lnTo>
                  <a:lnTo>
                    <a:pt x="380" y="530"/>
                  </a:lnTo>
                  <a:lnTo>
                    <a:pt x="393" y="514"/>
                  </a:lnTo>
                  <a:lnTo>
                    <a:pt x="405" y="495"/>
                  </a:lnTo>
                  <a:lnTo>
                    <a:pt x="415" y="473"/>
                  </a:lnTo>
                  <a:lnTo>
                    <a:pt x="426" y="450"/>
                  </a:lnTo>
                  <a:lnTo>
                    <a:pt x="436" y="427"/>
                  </a:lnTo>
                  <a:lnTo>
                    <a:pt x="449" y="406"/>
                  </a:lnTo>
                  <a:lnTo>
                    <a:pt x="461" y="392"/>
                  </a:lnTo>
                  <a:lnTo>
                    <a:pt x="476" y="384"/>
                  </a:lnTo>
                  <a:lnTo>
                    <a:pt x="476" y="370"/>
                  </a:lnTo>
                  <a:lnTo>
                    <a:pt x="492" y="370"/>
                  </a:lnTo>
                  <a:lnTo>
                    <a:pt x="501" y="354"/>
                  </a:lnTo>
                  <a:lnTo>
                    <a:pt x="515" y="343"/>
                  </a:lnTo>
                  <a:lnTo>
                    <a:pt x="534" y="338"/>
                  </a:lnTo>
                  <a:lnTo>
                    <a:pt x="536" y="340"/>
                  </a:lnTo>
                  <a:lnTo>
                    <a:pt x="538" y="340"/>
                  </a:lnTo>
                  <a:lnTo>
                    <a:pt x="538" y="340"/>
                  </a:lnTo>
                  <a:lnTo>
                    <a:pt x="539" y="340"/>
                  </a:lnTo>
                  <a:lnTo>
                    <a:pt x="543" y="342"/>
                  </a:lnTo>
                  <a:lnTo>
                    <a:pt x="543" y="329"/>
                  </a:lnTo>
                  <a:lnTo>
                    <a:pt x="548" y="329"/>
                  </a:lnTo>
                  <a:lnTo>
                    <a:pt x="552" y="329"/>
                  </a:lnTo>
                  <a:lnTo>
                    <a:pt x="555" y="329"/>
                  </a:lnTo>
                  <a:lnTo>
                    <a:pt x="557" y="329"/>
                  </a:lnTo>
                  <a:lnTo>
                    <a:pt x="559" y="331"/>
                  </a:lnTo>
                  <a:lnTo>
                    <a:pt x="560" y="331"/>
                  </a:lnTo>
                  <a:lnTo>
                    <a:pt x="566" y="335"/>
                  </a:lnTo>
                  <a:lnTo>
                    <a:pt x="572" y="321"/>
                  </a:lnTo>
                  <a:lnTo>
                    <a:pt x="583" y="312"/>
                  </a:lnTo>
                  <a:lnTo>
                    <a:pt x="595" y="309"/>
                  </a:lnTo>
                  <a:lnTo>
                    <a:pt x="611" y="305"/>
                  </a:lnTo>
                  <a:lnTo>
                    <a:pt x="627" y="303"/>
                  </a:lnTo>
                  <a:lnTo>
                    <a:pt x="634" y="310"/>
                  </a:lnTo>
                  <a:lnTo>
                    <a:pt x="642" y="314"/>
                  </a:lnTo>
                  <a:lnTo>
                    <a:pt x="649" y="315"/>
                  </a:lnTo>
                  <a:lnTo>
                    <a:pt x="656" y="317"/>
                  </a:lnTo>
                  <a:lnTo>
                    <a:pt x="662" y="324"/>
                  </a:lnTo>
                  <a:lnTo>
                    <a:pt x="665" y="338"/>
                  </a:lnTo>
                  <a:lnTo>
                    <a:pt x="663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60" y="343"/>
                  </a:lnTo>
                  <a:lnTo>
                    <a:pt x="658" y="345"/>
                  </a:lnTo>
                  <a:lnTo>
                    <a:pt x="658" y="349"/>
                  </a:lnTo>
                  <a:lnTo>
                    <a:pt x="660" y="352"/>
                  </a:lnTo>
                  <a:lnTo>
                    <a:pt x="662" y="352"/>
                  </a:lnTo>
                  <a:lnTo>
                    <a:pt x="663" y="354"/>
                  </a:lnTo>
                  <a:lnTo>
                    <a:pt x="665" y="357"/>
                  </a:lnTo>
                  <a:lnTo>
                    <a:pt x="677" y="352"/>
                  </a:lnTo>
                  <a:lnTo>
                    <a:pt x="684" y="350"/>
                  </a:lnTo>
                  <a:lnTo>
                    <a:pt x="689" y="350"/>
                  </a:lnTo>
                  <a:lnTo>
                    <a:pt x="691" y="354"/>
                  </a:lnTo>
                  <a:lnTo>
                    <a:pt x="693" y="359"/>
                  </a:lnTo>
                  <a:lnTo>
                    <a:pt x="698" y="364"/>
                  </a:lnTo>
                  <a:lnTo>
                    <a:pt x="703" y="370"/>
                  </a:lnTo>
                  <a:lnTo>
                    <a:pt x="735" y="373"/>
                  </a:lnTo>
                  <a:lnTo>
                    <a:pt x="747" y="380"/>
                  </a:lnTo>
                  <a:lnTo>
                    <a:pt x="761" y="391"/>
                  </a:lnTo>
                  <a:lnTo>
                    <a:pt x="775" y="405"/>
                  </a:lnTo>
                  <a:lnTo>
                    <a:pt x="787" y="420"/>
                  </a:lnTo>
                  <a:lnTo>
                    <a:pt x="798" y="436"/>
                  </a:lnTo>
                  <a:lnTo>
                    <a:pt x="801" y="452"/>
                  </a:lnTo>
                  <a:lnTo>
                    <a:pt x="799" y="467"/>
                  </a:lnTo>
                  <a:lnTo>
                    <a:pt x="787" y="480"/>
                  </a:lnTo>
                  <a:lnTo>
                    <a:pt x="771" y="488"/>
                  </a:lnTo>
                  <a:lnTo>
                    <a:pt x="754" y="488"/>
                  </a:lnTo>
                  <a:lnTo>
                    <a:pt x="738" y="481"/>
                  </a:lnTo>
                  <a:lnTo>
                    <a:pt x="724" y="474"/>
                  </a:lnTo>
                  <a:lnTo>
                    <a:pt x="710" y="469"/>
                  </a:lnTo>
                  <a:lnTo>
                    <a:pt x="712" y="481"/>
                  </a:lnTo>
                  <a:lnTo>
                    <a:pt x="714" y="497"/>
                  </a:lnTo>
                  <a:lnTo>
                    <a:pt x="716" y="514"/>
                  </a:lnTo>
                  <a:lnTo>
                    <a:pt x="719" y="528"/>
                  </a:lnTo>
                  <a:lnTo>
                    <a:pt x="723" y="537"/>
                  </a:lnTo>
                  <a:lnTo>
                    <a:pt x="726" y="542"/>
                  </a:lnTo>
                  <a:lnTo>
                    <a:pt x="731" y="544"/>
                  </a:lnTo>
                  <a:lnTo>
                    <a:pt x="735" y="548"/>
                  </a:lnTo>
                  <a:lnTo>
                    <a:pt x="742" y="549"/>
                  </a:lnTo>
                  <a:lnTo>
                    <a:pt x="740" y="537"/>
                  </a:lnTo>
                  <a:lnTo>
                    <a:pt x="738" y="528"/>
                  </a:lnTo>
                  <a:lnTo>
                    <a:pt x="738" y="518"/>
                  </a:lnTo>
                  <a:lnTo>
                    <a:pt x="742" y="518"/>
                  </a:lnTo>
                  <a:lnTo>
                    <a:pt x="742" y="514"/>
                  </a:lnTo>
                  <a:lnTo>
                    <a:pt x="754" y="521"/>
                  </a:lnTo>
                  <a:lnTo>
                    <a:pt x="766" y="528"/>
                  </a:lnTo>
                  <a:lnTo>
                    <a:pt x="780" y="534"/>
                  </a:lnTo>
                  <a:lnTo>
                    <a:pt x="782" y="530"/>
                  </a:lnTo>
                  <a:lnTo>
                    <a:pt x="784" y="527"/>
                  </a:lnTo>
                  <a:lnTo>
                    <a:pt x="785" y="525"/>
                  </a:lnTo>
                  <a:lnTo>
                    <a:pt x="787" y="520"/>
                  </a:lnTo>
                  <a:lnTo>
                    <a:pt x="787" y="514"/>
                  </a:lnTo>
                  <a:lnTo>
                    <a:pt x="785" y="513"/>
                  </a:lnTo>
                  <a:lnTo>
                    <a:pt x="784" y="511"/>
                  </a:lnTo>
                  <a:lnTo>
                    <a:pt x="782" y="509"/>
                  </a:lnTo>
                  <a:lnTo>
                    <a:pt x="782" y="507"/>
                  </a:lnTo>
                  <a:lnTo>
                    <a:pt x="782" y="504"/>
                  </a:lnTo>
                  <a:lnTo>
                    <a:pt x="780" y="499"/>
                  </a:lnTo>
                  <a:lnTo>
                    <a:pt x="796" y="492"/>
                  </a:lnTo>
                  <a:lnTo>
                    <a:pt x="806" y="481"/>
                  </a:lnTo>
                  <a:lnTo>
                    <a:pt x="815" y="469"/>
                  </a:lnTo>
                  <a:lnTo>
                    <a:pt x="820" y="471"/>
                  </a:lnTo>
                  <a:lnTo>
                    <a:pt x="827" y="473"/>
                  </a:lnTo>
                  <a:lnTo>
                    <a:pt x="834" y="474"/>
                  </a:lnTo>
                  <a:lnTo>
                    <a:pt x="841" y="476"/>
                  </a:lnTo>
                  <a:lnTo>
                    <a:pt x="838" y="438"/>
                  </a:lnTo>
                  <a:lnTo>
                    <a:pt x="831" y="396"/>
                  </a:lnTo>
                  <a:lnTo>
                    <a:pt x="860" y="396"/>
                  </a:lnTo>
                  <a:lnTo>
                    <a:pt x="867" y="403"/>
                  </a:lnTo>
                  <a:lnTo>
                    <a:pt x="874" y="413"/>
                  </a:lnTo>
                  <a:lnTo>
                    <a:pt x="880" y="422"/>
                  </a:lnTo>
                  <a:lnTo>
                    <a:pt x="880" y="431"/>
                  </a:lnTo>
                  <a:lnTo>
                    <a:pt x="876" y="432"/>
                  </a:lnTo>
                  <a:lnTo>
                    <a:pt x="874" y="432"/>
                  </a:lnTo>
                  <a:lnTo>
                    <a:pt x="871" y="434"/>
                  </a:lnTo>
                  <a:lnTo>
                    <a:pt x="864" y="434"/>
                  </a:lnTo>
                  <a:lnTo>
                    <a:pt x="864" y="453"/>
                  </a:lnTo>
                  <a:lnTo>
                    <a:pt x="869" y="455"/>
                  </a:lnTo>
                  <a:lnTo>
                    <a:pt x="871" y="457"/>
                  </a:lnTo>
                  <a:lnTo>
                    <a:pt x="874" y="459"/>
                  </a:lnTo>
                  <a:lnTo>
                    <a:pt x="878" y="460"/>
                  </a:lnTo>
                  <a:lnTo>
                    <a:pt x="883" y="460"/>
                  </a:lnTo>
                  <a:lnTo>
                    <a:pt x="885" y="460"/>
                  </a:lnTo>
                  <a:lnTo>
                    <a:pt x="887" y="459"/>
                  </a:lnTo>
                  <a:lnTo>
                    <a:pt x="887" y="459"/>
                  </a:lnTo>
                  <a:lnTo>
                    <a:pt x="888" y="459"/>
                  </a:lnTo>
                  <a:lnTo>
                    <a:pt x="892" y="457"/>
                  </a:lnTo>
                  <a:lnTo>
                    <a:pt x="894" y="452"/>
                  </a:lnTo>
                  <a:lnTo>
                    <a:pt x="894" y="448"/>
                  </a:lnTo>
                  <a:lnTo>
                    <a:pt x="894" y="443"/>
                  </a:lnTo>
                  <a:lnTo>
                    <a:pt x="894" y="439"/>
                  </a:lnTo>
                  <a:lnTo>
                    <a:pt x="892" y="434"/>
                  </a:lnTo>
                  <a:lnTo>
                    <a:pt x="904" y="418"/>
                  </a:lnTo>
                  <a:lnTo>
                    <a:pt x="918" y="405"/>
                  </a:lnTo>
                  <a:lnTo>
                    <a:pt x="930" y="389"/>
                  </a:lnTo>
                  <a:lnTo>
                    <a:pt x="936" y="387"/>
                  </a:lnTo>
                  <a:lnTo>
                    <a:pt x="941" y="387"/>
                  </a:lnTo>
                  <a:lnTo>
                    <a:pt x="943" y="385"/>
                  </a:lnTo>
                  <a:lnTo>
                    <a:pt x="946" y="387"/>
                  </a:lnTo>
                  <a:lnTo>
                    <a:pt x="950" y="389"/>
                  </a:lnTo>
                  <a:lnTo>
                    <a:pt x="951" y="392"/>
                  </a:lnTo>
                  <a:lnTo>
                    <a:pt x="953" y="396"/>
                  </a:lnTo>
                  <a:lnTo>
                    <a:pt x="955" y="398"/>
                  </a:lnTo>
                  <a:lnTo>
                    <a:pt x="956" y="401"/>
                  </a:lnTo>
                  <a:lnTo>
                    <a:pt x="960" y="403"/>
                  </a:lnTo>
                  <a:lnTo>
                    <a:pt x="960" y="399"/>
                  </a:lnTo>
                  <a:lnTo>
                    <a:pt x="963" y="396"/>
                  </a:lnTo>
                  <a:lnTo>
                    <a:pt x="965" y="392"/>
                  </a:lnTo>
                  <a:lnTo>
                    <a:pt x="967" y="389"/>
                  </a:lnTo>
                  <a:lnTo>
                    <a:pt x="967" y="384"/>
                  </a:lnTo>
                  <a:lnTo>
                    <a:pt x="969" y="377"/>
                  </a:lnTo>
                  <a:lnTo>
                    <a:pt x="984" y="377"/>
                  </a:lnTo>
                  <a:lnTo>
                    <a:pt x="998" y="380"/>
                  </a:lnTo>
                  <a:lnTo>
                    <a:pt x="1011" y="384"/>
                  </a:lnTo>
                  <a:lnTo>
                    <a:pt x="1002" y="391"/>
                  </a:lnTo>
                  <a:lnTo>
                    <a:pt x="993" y="396"/>
                  </a:lnTo>
                  <a:lnTo>
                    <a:pt x="986" y="401"/>
                  </a:lnTo>
                  <a:lnTo>
                    <a:pt x="979" y="411"/>
                  </a:lnTo>
                  <a:lnTo>
                    <a:pt x="988" y="411"/>
                  </a:lnTo>
                  <a:lnTo>
                    <a:pt x="993" y="406"/>
                  </a:lnTo>
                  <a:lnTo>
                    <a:pt x="1005" y="401"/>
                  </a:lnTo>
                  <a:lnTo>
                    <a:pt x="1018" y="396"/>
                  </a:lnTo>
                  <a:lnTo>
                    <a:pt x="1028" y="392"/>
                  </a:lnTo>
                  <a:lnTo>
                    <a:pt x="1039" y="389"/>
                  </a:lnTo>
                  <a:lnTo>
                    <a:pt x="1042" y="389"/>
                  </a:lnTo>
                  <a:lnTo>
                    <a:pt x="1044" y="391"/>
                  </a:lnTo>
                  <a:lnTo>
                    <a:pt x="1047" y="394"/>
                  </a:lnTo>
                  <a:lnTo>
                    <a:pt x="1049" y="396"/>
                  </a:lnTo>
                  <a:lnTo>
                    <a:pt x="1051" y="398"/>
                  </a:lnTo>
                  <a:lnTo>
                    <a:pt x="1054" y="398"/>
                  </a:lnTo>
                  <a:lnTo>
                    <a:pt x="1061" y="399"/>
                  </a:lnTo>
                  <a:lnTo>
                    <a:pt x="1063" y="396"/>
                  </a:lnTo>
                  <a:lnTo>
                    <a:pt x="1065" y="392"/>
                  </a:lnTo>
                  <a:lnTo>
                    <a:pt x="1066" y="391"/>
                  </a:lnTo>
                  <a:lnTo>
                    <a:pt x="1066" y="387"/>
                  </a:lnTo>
                  <a:lnTo>
                    <a:pt x="1068" y="382"/>
                  </a:lnTo>
                  <a:lnTo>
                    <a:pt x="1068" y="377"/>
                  </a:lnTo>
                  <a:lnTo>
                    <a:pt x="1065" y="373"/>
                  </a:lnTo>
                  <a:lnTo>
                    <a:pt x="1063" y="370"/>
                  </a:lnTo>
                  <a:lnTo>
                    <a:pt x="1061" y="366"/>
                  </a:lnTo>
                  <a:lnTo>
                    <a:pt x="1061" y="361"/>
                  </a:lnTo>
                  <a:lnTo>
                    <a:pt x="1061" y="354"/>
                  </a:lnTo>
                  <a:lnTo>
                    <a:pt x="1066" y="350"/>
                  </a:lnTo>
                  <a:lnTo>
                    <a:pt x="1070" y="347"/>
                  </a:lnTo>
                  <a:lnTo>
                    <a:pt x="1073" y="345"/>
                  </a:lnTo>
                  <a:lnTo>
                    <a:pt x="1080" y="342"/>
                  </a:lnTo>
                  <a:lnTo>
                    <a:pt x="1084" y="343"/>
                  </a:lnTo>
                  <a:lnTo>
                    <a:pt x="1089" y="345"/>
                  </a:lnTo>
                  <a:lnTo>
                    <a:pt x="1096" y="345"/>
                  </a:lnTo>
                  <a:lnTo>
                    <a:pt x="1103" y="345"/>
                  </a:lnTo>
                  <a:lnTo>
                    <a:pt x="1112" y="356"/>
                  </a:lnTo>
                  <a:lnTo>
                    <a:pt x="1124" y="368"/>
                  </a:lnTo>
                  <a:lnTo>
                    <a:pt x="1142" y="380"/>
                  </a:lnTo>
                  <a:lnTo>
                    <a:pt x="1157" y="392"/>
                  </a:lnTo>
                  <a:lnTo>
                    <a:pt x="1171" y="399"/>
                  </a:lnTo>
                  <a:lnTo>
                    <a:pt x="1180" y="403"/>
                  </a:lnTo>
                  <a:lnTo>
                    <a:pt x="1182" y="401"/>
                  </a:lnTo>
                  <a:lnTo>
                    <a:pt x="1182" y="401"/>
                  </a:lnTo>
                  <a:lnTo>
                    <a:pt x="1182" y="399"/>
                  </a:lnTo>
                  <a:lnTo>
                    <a:pt x="1182" y="399"/>
                  </a:lnTo>
                  <a:lnTo>
                    <a:pt x="1183" y="396"/>
                  </a:lnTo>
                  <a:lnTo>
                    <a:pt x="1178" y="391"/>
                  </a:lnTo>
                  <a:lnTo>
                    <a:pt x="1175" y="387"/>
                  </a:lnTo>
                  <a:lnTo>
                    <a:pt x="1173" y="382"/>
                  </a:lnTo>
                  <a:lnTo>
                    <a:pt x="1169" y="377"/>
                  </a:lnTo>
                  <a:lnTo>
                    <a:pt x="1168" y="370"/>
                  </a:lnTo>
                  <a:lnTo>
                    <a:pt x="1152" y="370"/>
                  </a:lnTo>
                  <a:lnTo>
                    <a:pt x="1154" y="349"/>
                  </a:lnTo>
                  <a:lnTo>
                    <a:pt x="1150" y="333"/>
                  </a:lnTo>
                  <a:lnTo>
                    <a:pt x="1148" y="319"/>
                  </a:lnTo>
                  <a:lnTo>
                    <a:pt x="1145" y="300"/>
                  </a:lnTo>
                  <a:lnTo>
                    <a:pt x="1155" y="293"/>
                  </a:lnTo>
                  <a:lnTo>
                    <a:pt x="1162" y="284"/>
                  </a:lnTo>
                  <a:lnTo>
                    <a:pt x="1166" y="274"/>
                  </a:lnTo>
                  <a:lnTo>
                    <a:pt x="1169" y="261"/>
                  </a:lnTo>
                  <a:lnTo>
                    <a:pt x="1173" y="251"/>
                  </a:lnTo>
                  <a:lnTo>
                    <a:pt x="1178" y="240"/>
                  </a:lnTo>
                  <a:lnTo>
                    <a:pt x="1185" y="232"/>
                  </a:lnTo>
                  <a:lnTo>
                    <a:pt x="1194" y="226"/>
                  </a:lnTo>
                  <a:lnTo>
                    <a:pt x="1210" y="225"/>
                  </a:lnTo>
                  <a:lnTo>
                    <a:pt x="1229" y="226"/>
                  </a:lnTo>
                  <a:lnTo>
                    <a:pt x="1234" y="235"/>
                  </a:lnTo>
                  <a:lnTo>
                    <a:pt x="1241" y="242"/>
                  </a:lnTo>
                  <a:lnTo>
                    <a:pt x="1239" y="256"/>
                  </a:lnTo>
                  <a:lnTo>
                    <a:pt x="1236" y="270"/>
                  </a:lnTo>
                  <a:lnTo>
                    <a:pt x="1232" y="282"/>
                  </a:lnTo>
                  <a:lnTo>
                    <a:pt x="1231" y="293"/>
                  </a:lnTo>
                  <a:lnTo>
                    <a:pt x="1229" y="300"/>
                  </a:lnTo>
                  <a:lnTo>
                    <a:pt x="1232" y="309"/>
                  </a:lnTo>
                  <a:lnTo>
                    <a:pt x="1238" y="321"/>
                  </a:lnTo>
                  <a:lnTo>
                    <a:pt x="1241" y="335"/>
                  </a:lnTo>
                  <a:lnTo>
                    <a:pt x="1244" y="345"/>
                  </a:lnTo>
                  <a:lnTo>
                    <a:pt x="1244" y="357"/>
                  </a:lnTo>
                  <a:lnTo>
                    <a:pt x="1241" y="368"/>
                  </a:lnTo>
                  <a:lnTo>
                    <a:pt x="1238" y="377"/>
                  </a:lnTo>
                  <a:lnTo>
                    <a:pt x="1238" y="384"/>
                  </a:lnTo>
                  <a:lnTo>
                    <a:pt x="1239" y="389"/>
                  </a:lnTo>
                  <a:lnTo>
                    <a:pt x="1241" y="392"/>
                  </a:lnTo>
                  <a:lnTo>
                    <a:pt x="1244" y="396"/>
                  </a:lnTo>
                  <a:lnTo>
                    <a:pt x="1248" y="399"/>
                  </a:lnTo>
                  <a:lnTo>
                    <a:pt x="1250" y="405"/>
                  </a:lnTo>
                  <a:lnTo>
                    <a:pt x="1253" y="411"/>
                  </a:lnTo>
                  <a:lnTo>
                    <a:pt x="1248" y="422"/>
                  </a:lnTo>
                  <a:lnTo>
                    <a:pt x="1244" y="434"/>
                  </a:lnTo>
                  <a:lnTo>
                    <a:pt x="1244" y="450"/>
                  </a:lnTo>
                  <a:lnTo>
                    <a:pt x="1239" y="453"/>
                  </a:lnTo>
                  <a:lnTo>
                    <a:pt x="1236" y="457"/>
                  </a:lnTo>
                  <a:lnTo>
                    <a:pt x="1231" y="459"/>
                  </a:lnTo>
                  <a:lnTo>
                    <a:pt x="1225" y="462"/>
                  </a:lnTo>
                  <a:lnTo>
                    <a:pt x="1218" y="464"/>
                  </a:lnTo>
                  <a:lnTo>
                    <a:pt x="1218" y="469"/>
                  </a:lnTo>
                  <a:lnTo>
                    <a:pt x="1238" y="469"/>
                  </a:lnTo>
                  <a:lnTo>
                    <a:pt x="1239" y="467"/>
                  </a:lnTo>
                  <a:lnTo>
                    <a:pt x="1239" y="467"/>
                  </a:lnTo>
                  <a:lnTo>
                    <a:pt x="1241" y="466"/>
                  </a:lnTo>
                  <a:lnTo>
                    <a:pt x="1241" y="466"/>
                  </a:lnTo>
                  <a:lnTo>
                    <a:pt x="1244" y="464"/>
                  </a:lnTo>
                  <a:lnTo>
                    <a:pt x="1251" y="452"/>
                  </a:lnTo>
                  <a:lnTo>
                    <a:pt x="1258" y="438"/>
                  </a:lnTo>
                  <a:lnTo>
                    <a:pt x="1264" y="427"/>
                  </a:lnTo>
                  <a:lnTo>
                    <a:pt x="1267" y="410"/>
                  </a:lnTo>
                  <a:lnTo>
                    <a:pt x="1264" y="394"/>
                  </a:lnTo>
                  <a:lnTo>
                    <a:pt x="1262" y="378"/>
                  </a:lnTo>
                  <a:lnTo>
                    <a:pt x="1260" y="364"/>
                  </a:lnTo>
                  <a:lnTo>
                    <a:pt x="1279" y="364"/>
                  </a:lnTo>
                  <a:lnTo>
                    <a:pt x="1297" y="364"/>
                  </a:lnTo>
                  <a:lnTo>
                    <a:pt x="1314" y="370"/>
                  </a:lnTo>
                  <a:lnTo>
                    <a:pt x="1314" y="364"/>
                  </a:lnTo>
                  <a:lnTo>
                    <a:pt x="1297" y="357"/>
                  </a:lnTo>
                  <a:lnTo>
                    <a:pt x="1276" y="349"/>
                  </a:lnTo>
                  <a:lnTo>
                    <a:pt x="1257" y="342"/>
                  </a:lnTo>
                  <a:lnTo>
                    <a:pt x="1253" y="324"/>
                  </a:lnTo>
                  <a:lnTo>
                    <a:pt x="1248" y="312"/>
                  </a:lnTo>
                  <a:lnTo>
                    <a:pt x="1243" y="302"/>
                  </a:lnTo>
                  <a:lnTo>
                    <a:pt x="1238" y="288"/>
                  </a:lnTo>
                  <a:lnTo>
                    <a:pt x="1260" y="268"/>
                  </a:lnTo>
                  <a:lnTo>
                    <a:pt x="1260" y="235"/>
                  </a:lnTo>
                  <a:lnTo>
                    <a:pt x="1264" y="235"/>
                  </a:lnTo>
                  <a:lnTo>
                    <a:pt x="1267" y="235"/>
                  </a:lnTo>
                  <a:lnTo>
                    <a:pt x="1269" y="235"/>
                  </a:lnTo>
                  <a:lnTo>
                    <a:pt x="1269" y="237"/>
                  </a:lnTo>
                  <a:lnTo>
                    <a:pt x="1272" y="239"/>
                  </a:lnTo>
                  <a:lnTo>
                    <a:pt x="1276" y="249"/>
                  </a:lnTo>
                  <a:lnTo>
                    <a:pt x="1279" y="260"/>
                  </a:lnTo>
                  <a:lnTo>
                    <a:pt x="1286" y="268"/>
                  </a:lnTo>
                  <a:lnTo>
                    <a:pt x="1299" y="261"/>
                  </a:lnTo>
                  <a:lnTo>
                    <a:pt x="1314" y="258"/>
                  </a:lnTo>
                  <a:lnTo>
                    <a:pt x="1334" y="258"/>
                  </a:lnTo>
                  <a:lnTo>
                    <a:pt x="1344" y="272"/>
                  </a:lnTo>
                  <a:lnTo>
                    <a:pt x="1360" y="286"/>
                  </a:lnTo>
                  <a:lnTo>
                    <a:pt x="1375" y="296"/>
                  </a:lnTo>
                  <a:lnTo>
                    <a:pt x="1375" y="288"/>
                  </a:lnTo>
                  <a:lnTo>
                    <a:pt x="1363" y="275"/>
                  </a:lnTo>
                  <a:lnTo>
                    <a:pt x="1354" y="260"/>
                  </a:lnTo>
                  <a:lnTo>
                    <a:pt x="1349" y="240"/>
                  </a:lnTo>
                  <a:lnTo>
                    <a:pt x="1344" y="221"/>
                  </a:lnTo>
                  <a:lnTo>
                    <a:pt x="1340" y="200"/>
                  </a:lnTo>
                  <a:lnTo>
                    <a:pt x="1363" y="193"/>
                  </a:lnTo>
                  <a:lnTo>
                    <a:pt x="1388" y="188"/>
                  </a:lnTo>
                  <a:lnTo>
                    <a:pt x="1395" y="204"/>
                  </a:lnTo>
                  <a:lnTo>
                    <a:pt x="1398" y="204"/>
                  </a:lnTo>
                  <a:lnTo>
                    <a:pt x="1402" y="188"/>
                  </a:lnTo>
                  <a:lnTo>
                    <a:pt x="1405" y="171"/>
                  </a:lnTo>
                  <a:lnTo>
                    <a:pt x="1410" y="153"/>
                  </a:lnTo>
                  <a:lnTo>
                    <a:pt x="1426" y="144"/>
                  </a:lnTo>
                  <a:lnTo>
                    <a:pt x="1438" y="134"/>
                  </a:lnTo>
                  <a:lnTo>
                    <a:pt x="1452" y="123"/>
                  </a:lnTo>
                  <a:lnTo>
                    <a:pt x="1466" y="117"/>
                  </a:lnTo>
                  <a:lnTo>
                    <a:pt x="1482" y="111"/>
                  </a:lnTo>
                  <a:lnTo>
                    <a:pt x="1503" y="111"/>
                  </a:lnTo>
                  <a:lnTo>
                    <a:pt x="1505" y="104"/>
                  </a:lnTo>
                  <a:lnTo>
                    <a:pt x="1508" y="99"/>
                  </a:lnTo>
                  <a:lnTo>
                    <a:pt x="1510" y="94"/>
                  </a:lnTo>
                  <a:lnTo>
                    <a:pt x="1513" y="89"/>
                  </a:lnTo>
                  <a:lnTo>
                    <a:pt x="1524" y="89"/>
                  </a:lnTo>
                  <a:lnTo>
                    <a:pt x="1538" y="89"/>
                  </a:lnTo>
                  <a:lnTo>
                    <a:pt x="1552" y="89"/>
                  </a:lnTo>
                  <a:lnTo>
                    <a:pt x="1562" y="89"/>
                  </a:lnTo>
                  <a:lnTo>
                    <a:pt x="1567" y="89"/>
                  </a:lnTo>
                  <a:lnTo>
                    <a:pt x="1574" y="83"/>
                  </a:lnTo>
                  <a:lnTo>
                    <a:pt x="1581" y="78"/>
                  </a:lnTo>
                  <a:lnTo>
                    <a:pt x="1588" y="71"/>
                  </a:lnTo>
                  <a:lnTo>
                    <a:pt x="1594" y="66"/>
                  </a:lnTo>
                  <a:lnTo>
                    <a:pt x="1599" y="68"/>
                  </a:lnTo>
                  <a:lnTo>
                    <a:pt x="1602" y="68"/>
                  </a:lnTo>
                  <a:lnTo>
                    <a:pt x="1608" y="69"/>
                  </a:lnTo>
                  <a:lnTo>
                    <a:pt x="1613" y="69"/>
                  </a:lnTo>
                  <a:lnTo>
                    <a:pt x="1613" y="50"/>
                  </a:lnTo>
                  <a:lnTo>
                    <a:pt x="1628" y="43"/>
                  </a:lnTo>
                  <a:lnTo>
                    <a:pt x="1641" y="36"/>
                  </a:lnTo>
                  <a:lnTo>
                    <a:pt x="1653" y="27"/>
                  </a:lnTo>
                  <a:lnTo>
                    <a:pt x="1663" y="17"/>
                  </a:lnTo>
                  <a:lnTo>
                    <a:pt x="1667" y="0"/>
                  </a:lnTo>
                  <a:close/>
                </a:path>
              </a:pathLst>
            </a:custGeom>
            <a:solidFill>
              <a:schemeClr val="accent1"/>
            </a:solidFill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1" name="Freeform 310"/>
            <p:cNvSpPr>
              <a:spLocks noEditPoints="1"/>
            </p:cNvSpPr>
            <p:nvPr/>
          </p:nvSpPr>
          <p:spPr bwMode="auto">
            <a:xfrm>
              <a:off x="4574381" y="1143000"/>
              <a:ext cx="2078038" cy="517525"/>
            </a:xfrm>
            <a:custGeom>
              <a:avLst/>
              <a:gdLst>
                <a:gd name="T0" fmla="*/ 190 w 1309"/>
                <a:gd name="T1" fmla="*/ 255 h 326"/>
                <a:gd name="T2" fmla="*/ 157 w 1309"/>
                <a:gd name="T3" fmla="*/ 202 h 326"/>
                <a:gd name="T4" fmla="*/ 1271 w 1309"/>
                <a:gd name="T5" fmla="*/ 173 h 326"/>
                <a:gd name="T6" fmla="*/ 1293 w 1309"/>
                <a:gd name="T7" fmla="*/ 176 h 326"/>
                <a:gd name="T8" fmla="*/ 1307 w 1309"/>
                <a:gd name="T9" fmla="*/ 216 h 326"/>
                <a:gd name="T10" fmla="*/ 1241 w 1309"/>
                <a:gd name="T11" fmla="*/ 244 h 326"/>
                <a:gd name="T12" fmla="*/ 1238 w 1309"/>
                <a:gd name="T13" fmla="*/ 227 h 326"/>
                <a:gd name="T14" fmla="*/ 1251 w 1309"/>
                <a:gd name="T15" fmla="*/ 171 h 326"/>
                <a:gd name="T16" fmla="*/ 126 w 1309"/>
                <a:gd name="T17" fmla="*/ 166 h 326"/>
                <a:gd name="T18" fmla="*/ 150 w 1309"/>
                <a:gd name="T19" fmla="*/ 169 h 326"/>
                <a:gd name="T20" fmla="*/ 105 w 1309"/>
                <a:gd name="T21" fmla="*/ 276 h 326"/>
                <a:gd name="T22" fmla="*/ 82 w 1309"/>
                <a:gd name="T23" fmla="*/ 307 h 326"/>
                <a:gd name="T24" fmla="*/ 61 w 1309"/>
                <a:gd name="T25" fmla="*/ 251 h 326"/>
                <a:gd name="T26" fmla="*/ 70 w 1309"/>
                <a:gd name="T27" fmla="*/ 246 h 326"/>
                <a:gd name="T28" fmla="*/ 54 w 1309"/>
                <a:gd name="T29" fmla="*/ 222 h 326"/>
                <a:gd name="T30" fmla="*/ 44 w 1309"/>
                <a:gd name="T31" fmla="*/ 213 h 326"/>
                <a:gd name="T32" fmla="*/ 19 w 1309"/>
                <a:gd name="T33" fmla="*/ 173 h 326"/>
                <a:gd name="T34" fmla="*/ 14 w 1309"/>
                <a:gd name="T35" fmla="*/ 159 h 326"/>
                <a:gd name="T36" fmla="*/ 3 w 1309"/>
                <a:gd name="T37" fmla="*/ 147 h 326"/>
                <a:gd name="T38" fmla="*/ 42 w 1309"/>
                <a:gd name="T39" fmla="*/ 122 h 326"/>
                <a:gd name="T40" fmla="*/ 61 w 1309"/>
                <a:gd name="T41" fmla="*/ 141 h 326"/>
                <a:gd name="T42" fmla="*/ 73 w 1309"/>
                <a:gd name="T43" fmla="*/ 122 h 326"/>
                <a:gd name="T44" fmla="*/ 1101 w 1309"/>
                <a:gd name="T45" fmla="*/ 106 h 326"/>
                <a:gd name="T46" fmla="*/ 1094 w 1309"/>
                <a:gd name="T47" fmla="*/ 126 h 326"/>
                <a:gd name="T48" fmla="*/ 1061 w 1309"/>
                <a:gd name="T49" fmla="*/ 112 h 326"/>
                <a:gd name="T50" fmla="*/ 559 w 1309"/>
                <a:gd name="T51" fmla="*/ 101 h 326"/>
                <a:gd name="T52" fmla="*/ 560 w 1309"/>
                <a:gd name="T53" fmla="*/ 126 h 326"/>
                <a:gd name="T54" fmla="*/ 532 w 1309"/>
                <a:gd name="T55" fmla="*/ 113 h 326"/>
                <a:gd name="T56" fmla="*/ 1185 w 1309"/>
                <a:gd name="T57" fmla="*/ 79 h 326"/>
                <a:gd name="T58" fmla="*/ 1178 w 1309"/>
                <a:gd name="T59" fmla="*/ 103 h 326"/>
                <a:gd name="T60" fmla="*/ 1225 w 1309"/>
                <a:gd name="T61" fmla="*/ 115 h 326"/>
                <a:gd name="T62" fmla="*/ 1241 w 1309"/>
                <a:gd name="T63" fmla="*/ 178 h 326"/>
                <a:gd name="T64" fmla="*/ 1157 w 1309"/>
                <a:gd name="T65" fmla="*/ 171 h 326"/>
                <a:gd name="T66" fmla="*/ 1128 w 1309"/>
                <a:gd name="T67" fmla="*/ 131 h 326"/>
                <a:gd name="T68" fmla="*/ 1128 w 1309"/>
                <a:gd name="T69" fmla="*/ 98 h 326"/>
                <a:gd name="T70" fmla="*/ 1175 w 1309"/>
                <a:gd name="T71" fmla="*/ 77 h 326"/>
                <a:gd name="T72" fmla="*/ 991 w 1309"/>
                <a:gd name="T73" fmla="*/ 108 h 326"/>
                <a:gd name="T74" fmla="*/ 637 w 1309"/>
                <a:gd name="T75" fmla="*/ 80 h 326"/>
                <a:gd name="T76" fmla="*/ 593 w 1309"/>
                <a:gd name="T77" fmla="*/ 99 h 326"/>
                <a:gd name="T78" fmla="*/ 176 w 1309"/>
                <a:gd name="T79" fmla="*/ 77 h 326"/>
                <a:gd name="T80" fmla="*/ 204 w 1309"/>
                <a:gd name="T81" fmla="*/ 80 h 326"/>
                <a:gd name="T82" fmla="*/ 227 w 1309"/>
                <a:gd name="T83" fmla="*/ 89 h 326"/>
                <a:gd name="T84" fmla="*/ 211 w 1309"/>
                <a:gd name="T85" fmla="*/ 141 h 326"/>
                <a:gd name="T86" fmla="*/ 145 w 1309"/>
                <a:gd name="T87" fmla="*/ 134 h 326"/>
                <a:gd name="T88" fmla="*/ 124 w 1309"/>
                <a:gd name="T89" fmla="*/ 101 h 326"/>
                <a:gd name="T90" fmla="*/ 161 w 1309"/>
                <a:gd name="T91" fmla="*/ 77 h 326"/>
                <a:gd name="T92" fmla="*/ 627 w 1309"/>
                <a:gd name="T93" fmla="*/ 45 h 326"/>
                <a:gd name="T94" fmla="*/ 646 w 1309"/>
                <a:gd name="T95" fmla="*/ 66 h 326"/>
                <a:gd name="T96" fmla="*/ 567 w 1309"/>
                <a:gd name="T97" fmla="*/ 54 h 326"/>
                <a:gd name="T98" fmla="*/ 515 w 1309"/>
                <a:gd name="T99" fmla="*/ 108 h 326"/>
                <a:gd name="T100" fmla="*/ 504 w 1309"/>
                <a:gd name="T101" fmla="*/ 77 h 326"/>
                <a:gd name="T102" fmla="*/ 527 w 1309"/>
                <a:gd name="T103" fmla="*/ 54 h 326"/>
                <a:gd name="T104" fmla="*/ 538 w 1309"/>
                <a:gd name="T105" fmla="*/ 52 h 326"/>
                <a:gd name="T106" fmla="*/ 595 w 1309"/>
                <a:gd name="T107" fmla="*/ 26 h 326"/>
                <a:gd name="T108" fmla="*/ 599 w 1309"/>
                <a:gd name="T109" fmla="*/ 49 h 326"/>
                <a:gd name="T110" fmla="*/ 646 w 1309"/>
                <a:gd name="T111" fmla="*/ 16 h 326"/>
                <a:gd name="T112" fmla="*/ 1126 w 1309"/>
                <a:gd name="T113" fmla="*/ 7 h 326"/>
                <a:gd name="T114" fmla="*/ 1157 w 1309"/>
                <a:gd name="T115" fmla="*/ 33 h 326"/>
                <a:gd name="T116" fmla="*/ 1173 w 1309"/>
                <a:gd name="T117" fmla="*/ 61 h 326"/>
                <a:gd name="T118" fmla="*/ 1101 w 1309"/>
                <a:gd name="T119" fmla="*/ 79 h 326"/>
                <a:gd name="T120" fmla="*/ 1082 w 1309"/>
                <a:gd name="T121" fmla="*/ 80 h 326"/>
                <a:gd name="T122" fmla="*/ 1009 w 1309"/>
                <a:gd name="T123" fmla="*/ 19 h 326"/>
                <a:gd name="T124" fmla="*/ 995 w 1309"/>
                <a:gd name="T125" fmla="*/ 9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09" h="326">
                  <a:moveTo>
                    <a:pt x="157" y="202"/>
                  </a:moveTo>
                  <a:lnTo>
                    <a:pt x="169" y="202"/>
                  </a:lnTo>
                  <a:lnTo>
                    <a:pt x="173" y="216"/>
                  </a:lnTo>
                  <a:lnTo>
                    <a:pt x="176" y="225"/>
                  </a:lnTo>
                  <a:lnTo>
                    <a:pt x="183" y="229"/>
                  </a:lnTo>
                  <a:lnTo>
                    <a:pt x="195" y="234"/>
                  </a:lnTo>
                  <a:lnTo>
                    <a:pt x="190" y="255"/>
                  </a:lnTo>
                  <a:lnTo>
                    <a:pt x="183" y="276"/>
                  </a:lnTo>
                  <a:lnTo>
                    <a:pt x="173" y="291"/>
                  </a:lnTo>
                  <a:lnTo>
                    <a:pt x="173" y="272"/>
                  </a:lnTo>
                  <a:lnTo>
                    <a:pt x="150" y="272"/>
                  </a:lnTo>
                  <a:lnTo>
                    <a:pt x="152" y="250"/>
                  </a:lnTo>
                  <a:lnTo>
                    <a:pt x="154" y="229"/>
                  </a:lnTo>
                  <a:lnTo>
                    <a:pt x="157" y="202"/>
                  </a:lnTo>
                  <a:close/>
                  <a:moveTo>
                    <a:pt x="1260" y="157"/>
                  </a:moveTo>
                  <a:lnTo>
                    <a:pt x="1264" y="157"/>
                  </a:lnTo>
                  <a:lnTo>
                    <a:pt x="1264" y="161"/>
                  </a:lnTo>
                  <a:lnTo>
                    <a:pt x="1265" y="166"/>
                  </a:lnTo>
                  <a:lnTo>
                    <a:pt x="1267" y="168"/>
                  </a:lnTo>
                  <a:lnTo>
                    <a:pt x="1269" y="171"/>
                  </a:lnTo>
                  <a:lnTo>
                    <a:pt x="1271" y="173"/>
                  </a:lnTo>
                  <a:lnTo>
                    <a:pt x="1274" y="176"/>
                  </a:lnTo>
                  <a:lnTo>
                    <a:pt x="1278" y="173"/>
                  </a:lnTo>
                  <a:lnTo>
                    <a:pt x="1279" y="169"/>
                  </a:lnTo>
                  <a:lnTo>
                    <a:pt x="1281" y="168"/>
                  </a:lnTo>
                  <a:lnTo>
                    <a:pt x="1285" y="168"/>
                  </a:lnTo>
                  <a:lnTo>
                    <a:pt x="1290" y="166"/>
                  </a:lnTo>
                  <a:lnTo>
                    <a:pt x="1293" y="176"/>
                  </a:lnTo>
                  <a:lnTo>
                    <a:pt x="1299" y="183"/>
                  </a:lnTo>
                  <a:lnTo>
                    <a:pt x="1304" y="190"/>
                  </a:lnTo>
                  <a:lnTo>
                    <a:pt x="1307" y="199"/>
                  </a:lnTo>
                  <a:lnTo>
                    <a:pt x="1309" y="211"/>
                  </a:lnTo>
                  <a:lnTo>
                    <a:pt x="1309" y="213"/>
                  </a:lnTo>
                  <a:lnTo>
                    <a:pt x="1307" y="215"/>
                  </a:lnTo>
                  <a:lnTo>
                    <a:pt x="1307" y="216"/>
                  </a:lnTo>
                  <a:lnTo>
                    <a:pt x="1307" y="218"/>
                  </a:lnTo>
                  <a:lnTo>
                    <a:pt x="1307" y="220"/>
                  </a:lnTo>
                  <a:lnTo>
                    <a:pt x="1306" y="223"/>
                  </a:lnTo>
                  <a:lnTo>
                    <a:pt x="1295" y="230"/>
                  </a:lnTo>
                  <a:lnTo>
                    <a:pt x="1279" y="237"/>
                  </a:lnTo>
                  <a:lnTo>
                    <a:pt x="1260" y="241"/>
                  </a:lnTo>
                  <a:lnTo>
                    <a:pt x="1241" y="244"/>
                  </a:lnTo>
                  <a:lnTo>
                    <a:pt x="1225" y="246"/>
                  </a:lnTo>
                  <a:lnTo>
                    <a:pt x="1227" y="237"/>
                  </a:lnTo>
                  <a:lnTo>
                    <a:pt x="1229" y="234"/>
                  </a:lnTo>
                  <a:lnTo>
                    <a:pt x="1231" y="230"/>
                  </a:lnTo>
                  <a:lnTo>
                    <a:pt x="1232" y="229"/>
                  </a:lnTo>
                  <a:lnTo>
                    <a:pt x="1234" y="229"/>
                  </a:lnTo>
                  <a:lnTo>
                    <a:pt x="1238" y="227"/>
                  </a:lnTo>
                  <a:lnTo>
                    <a:pt x="1239" y="227"/>
                  </a:lnTo>
                  <a:lnTo>
                    <a:pt x="1241" y="225"/>
                  </a:lnTo>
                  <a:lnTo>
                    <a:pt x="1245" y="223"/>
                  </a:lnTo>
                  <a:lnTo>
                    <a:pt x="1250" y="209"/>
                  </a:lnTo>
                  <a:lnTo>
                    <a:pt x="1250" y="195"/>
                  </a:lnTo>
                  <a:lnTo>
                    <a:pt x="1248" y="182"/>
                  </a:lnTo>
                  <a:lnTo>
                    <a:pt x="1251" y="171"/>
                  </a:lnTo>
                  <a:lnTo>
                    <a:pt x="1260" y="161"/>
                  </a:lnTo>
                  <a:lnTo>
                    <a:pt x="1260" y="157"/>
                  </a:lnTo>
                  <a:close/>
                  <a:moveTo>
                    <a:pt x="99" y="108"/>
                  </a:moveTo>
                  <a:lnTo>
                    <a:pt x="105" y="117"/>
                  </a:lnTo>
                  <a:lnTo>
                    <a:pt x="110" y="134"/>
                  </a:lnTo>
                  <a:lnTo>
                    <a:pt x="117" y="150"/>
                  </a:lnTo>
                  <a:lnTo>
                    <a:pt x="126" y="166"/>
                  </a:lnTo>
                  <a:lnTo>
                    <a:pt x="131" y="173"/>
                  </a:lnTo>
                  <a:lnTo>
                    <a:pt x="134" y="169"/>
                  </a:lnTo>
                  <a:lnTo>
                    <a:pt x="136" y="168"/>
                  </a:lnTo>
                  <a:lnTo>
                    <a:pt x="140" y="168"/>
                  </a:lnTo>
                  <a:lnTo>
                    <a:pt x="143" y="166"/>
                  </a:lnTo>
                  <a:lnTo>
                    <a:pt x="150" y="166"/>
                  </a:lnTo>
                  <a:lnTo>
                    <a:pt x="150" y="169"/>
                  </a:lnTo>
                  <a:lnTo>
                    <a:pt x="154" y="169"/>
                  </a:lnTo>
                  <a:lnTo>
                    <a:pt x="154" y="180"/>
                  </a:lnTo>
                  <a:lnTo>
                    <a:pt x="127" y="183"/>
                  </a:lnTo>
                  <a:lnTo>
                    <a:pt x="124" y="211"/>
                  </a:lnTo>
                  <a:lnTo>
                    <a:pt x="115" y="234"/>
                  </a:lnTo>
                  <a:lnTo>
                    <a:pt x="108" y="257"/>
                  </a:lnTo>
                  <a:lnTo>
                    <a:pt x="105" y="276"/>
                  </a:lnTo>
                  <a:lnTo>
                    <a:pt x="103" y="295"/>
                  </a:lnTo>
                  <a:lnTo>
                    <a:pt x="103" y="311"/>
                  </a:lnTo>
                  <a:lnTo>
                    <a:pt x="99" y="326"/>
                  </a:lnTo>
                  <a:lnTo>
                    <a:pt x="96" y="326"/>
                  </a:lnTo>
                  <a:lnTo>
                    <a:pt x="96" y="323"/>
                  </a:lnTo>
                  <a:lnTo>
                    <a:pt x="91" y="316"/>
                  </a:lnTo>
                  <a:lnTo>
                    <a:pt x="82" y="307"/>
                  </a:lnTo>
                  <a:lnTo>
                    <a:pt x="72" y="295"/>
                  </a:lnTo>
                  <a:lnTo>
                    <a:pt x="63" y="283"/>
                  </a:lnTo>
                  <a:lnTo>
                    <a:pt x="56" y="271"/>
                  </a:lnTo>
                  <a:lnTo>
                    <a:pt x="52" y="260"/>
                  </a:lnTo>
                  <a:lnTo>
                    <a:pt x="54" y="253"/>
                  </a:lnTo>
                  <a:lnTo>
                    <a:pt x="58" y="251"/>
                  </a:lnTo>
                  <a:lnTo>
                    <a:pt x="61" y="251"/>
                  </a:lnTo>
                  <a:lnTo>
                    <a:pt x="63" y="251"/>
                  </a:lnTo>
                  <a:lnTo>
                    <a:pt x="65" y="251"/>
                  </a:lnTo>
                  <a:lnTo>
                    <a:pt x="66" y="251"/>
                  </a:lnTo>
                  <a:lnTo>
                    <a:pt x="68" y="251"/>
                  </a:lnTo>
                  <a:lnTo>
                    <a:pt x="70" y="250"/>
                  </a:lnTo>
                  <a:lnTo>
                    <a:pt x="73" y="246"/>
                  </a:lnTo>
                  <a:lnTo>
                    <a:pt x="70" y="246"/>
                  </a:lnTo>
                  <a:lnTo>
                    <a:pt x="70" y="243"/>
                  </a:lnTo>
                  <a:lnTo>
                    <a:pt x="54" y="241"/>
                  </a:lnTo>
                  <a:lnTo>
                    <a:pt x="45" y="236"/>
                  </a:lnTo>
                  <a:lnTo>
                    <a:pt x="38" y="227"/>
                  </a:lnTo>
                  <a:lnTo>
                    <a:pt x="45" y="225"/>
                  </a:lnTo>
                  <a:lnTo>
                    <a:pt x="51" y="223"/>
                  </a:lnTo>
                  <a:lnTo>
                    <a:pt x="54" y="222"/>
                  </a:lnTo>
                  <a:lnTo>
                    <a:pt x="58" y="220"/>
                  </a:lnTo>
                  <a:lnTo>
                    <a:pt x="61" y="218"/>
                  </a:lnTo>
                  <a:lnTo>
                    <a:pt x="65" y="215"/>
                  </a:lnTo>
                  <a:lnTo>
                    <a:pt x="65" y="211"/>
                  </a:lnTo>
                  <a:lnTo>
                    <a:pt x="51" y="211"/>
                  </a:lnTo>
                  <a:lnTo>
                    <a:pt x="47" y="213"/>
                  </a:lnTo>
                  <a:lnTo>
                    <a:pt x="44" y="213"/>
                  </a:lnTo>
                  <a:lnTo>
                    <a:pt x="40" y="215"/>
                  </a:lnTo>
                  <a:lnTo>
                    <a:pt x="35" y="215"/>
                  </a:lnTo>
                  <a:lnTo>
                    <a:pt x="26" y="199"/>
                  </a:lnTo>
                  <a:lnTo>
                    <a:pt x="16" y="183"/>
                  </a:lnTo>
                  <a:lnTo>
                    <a:pt x="17" y="178"/>
                  </a:lnTo>
                  <a:lnTo>
                    <a:pt x="17" y="175"/>
                  </a:lnTo>
                  <a:lnTo>
                    <a:pt x="19" y="173"/>
                  </a:lnTo>
                  <a:lnTo>
                    <a:pt x="21" y="169"/>
                  </a:lnTo>
                  <a:lnTo>
                    <a:pt x="21" y="166"/>
                  </a:lnTo>
                  <a:lnTo>
                    <a:pt x="23" y="161"/>
                  </a:lnTo>
                  <a:lnTo>
                    <a:pt x="19" y="161"/>
                  </a:lnTo>
                  <a:lnTo>
                    <a:pt x="19" y="157"/>
                  </a:lnTo>
                  <a:lnTo>
                    <a:pt x="16" y="159"/>
                  </a:lnTo>
                  <a:lnTo>
                    <a:pt x="14" y="159"/>
                  </a:lnTo>
                  <a:lnTo>
                    <a:pt x="12" y="159"/>
                  </a:lnTo>
                  <a:lnTo>
                    <a:pt x="12" y="159"/>
                  </a:lnTo>
                  <a:lnTo>
                    <a:pt x="10" y="159"/>
                  </a:lnTo>
                  <a:lnTo>
                    <a:pt x="10" y="157"/>
                  </a:lnTo>
                  <a:lnTo>
                    <a:pt x="7" y="154"/>
                  </a:lnTo>
                  <a:lnTo>
                    <a:pt x="5" y="150"/>
                  </a:lnTo>
                  <a:lnTo>
                    <a:pt x="3" y="147"/>
                  </a:lnTo>
                  <a:lnTo>
                    <a:pt x="2" y="145"/>
                  </a:lnTo>
                  <a:lnTo>
                    <a:pt x="2" y="140"/>
                  </a:lnTo>
                  <a:lnTo>
                    <a:pt x="0" y="134"/>
                  </a:lnTo>
                  <a:lnTo>
                    <a:pt x="19" y="122"/>
                  </a:lnTo>
                  <a:lnTo>
                    <a:pt x="38" y="112"/>
                  </a:lnTo>
                  <a:lnTo>
                    <a:pt x="40" y="117"/>
                  </a:lnTo>
                  <a:lnTo>
                    <a:pt x="42" y="122"/>
                  </a:lnTo>
                  <a:lnTo>
                    <a:pt x="44" y="124"/>
                  </a:lnTo>
                  <a:lnTo>
                    <a:pt x="47" y="126"/>
                  </a:lnTo>
                  <a:lnTo>
                    <a:pt x="49" y="126"/>
                  </a:lnTo>
                  <a:lnTo>
                    <a:pt x="51" y="127"/>
                  </a:lnTo>
                  <a:lnTo>
                    <a:pt x="54" y="129"/>
                  </a:lnTo>
                  <a:lnTo>
                    <a:pt x="58" y="131"/>
                  </a:lnTo>
                  <a:lnTo>
                    <a:pt x="61" y="141"/>
                  </a:lnTo>
                  <a:lnTo>
                    <a:pt x="63" y="154"/>
                  </a:lnTo>
                  <a:lnTo>
                    <a:pt x="65" y="166"/>
                  </a:lnTo>
                  <a:lnTo>
                    <a:pt x="73" y="166"/>
                  </a:lnTo>
                  <a:lnTo>
                    <a:pt x="73" y="157"/>
                  </a:lnTo>
                  <a:lnTo>
                    <a:pt x="70" y="147"/>
                  </a:lnTo>
                  <a:lnTo>
                    <a:pt x="70" y="134"/>
                  </a:lnTo>
                  <a:lnTo>
                    <a:pt x="73" y="122"/>
                  </a:lnTo>
                  <a:lnTo>
                    <a:pt x="77" y="112"/>
                  </a:lnTo>
                  <a:lnTo>
                    <a:pt x="99" y="108"/>
                  </a:lnTo>
                  <a:close/>
                  <a:moveTo>
                    <a:pt x="1082" y="99"/>
                  </a:moveTo>
                  <a:lnTo>
                    <a:pt x="1087" y="103"/>
                  </a:lnTo>
                  <a:lnTo>
                    <a:pt x="1091" y="106"/>
                  </a:lnTo>
                  <a:lnTo>
                    <a:pt x="1096" y="106"/>
                  </a:lnTo>
                  <a:lnTo>
                    <a:pt x="1101" y="106"/>
                  </a:lnTo>
                  <a:lnTo>
                    <a:pt x="1110" y="108"/>
                  </a:lnTo>
                  <a:lnTo>
                    <a:pt x="1108" y="112"/>
                  </a:lnTo>
                  <a:lnTo>
                    <a:pt x="1108" y="113"/>
                  </a:lnTo>
                  <a:lnTo>
                    <a:pt x="1108" y="115"/>
                  </a:lnTo>
                  <a:lnTo>
                    <a:pt x="1107" y="117"/>
                  </a:lnTo>
                  <a:lnTo>
                    <a:pt x="1107" y="119"/>
                  </a:lnTo>
                  <a:lnTo>
                    <a:pt x="1094" y="126"/>
                  </a:lnTo>
                  <a:lnTo>
                    <a:pt x="1077" y="129"/>
                  </a:lnTo>
                  <a:lnTo>
                    <a:pt x="1059" y="131"/>
                  </a:lnTo>
                  <a:lnTo>
                    <a:pt x="1058" y="127"/>
                  </a:lnTo>
                  <a:lnTo>
                    <a:pt x="1058" y="124"/>
                  </a:lnTo>
                  <a:lnTo>
                    <a:pt x="1056" y="120"/>
                  </a:lnTo>
                  <a:lnTo>
                    <a:pt x="1056" y="115"/>
                  </a:lnTo>
                  <a:lnTo>
                    <a:pt x="1061" y="112"/>
                  </a:lnTo>
                  <a:lnTo>
                    <a:pt x="1065" y="108"/>
                  </a:lnTo>
                  <a:lnTo>
                    <a:pt x="1068" y="106"/>
                  </a:lnTo>
                  <a:lnTo>
                    <a:pt x="1072" y="103"/>
                  </a:lnTo>
                  <a:lnTo>
                    <a:pt x="1075" y="101"/>
                  </a:lnTo>
                  <a:lnTo>
                    <a:pt x="1082" y="99"/>
                  </a:lnTo>
                  <a:close/>
                  <a:moveTo>
                    <a:pt x="545" y="99"/>
                  </a:moveTo>
                  <a:lnTo>
                    <a:pt x="559" y="101"/>
                  </a:lnTo>
                  <a:lnTo>
                    <a:pt x="569" y="106"/>
                  </a:lnTo>
                  <a:lnTo>
                    <a:pt x="579" y="112"/>
                  </a:lnTo>
                  <a:lnTo>
                    <a:pt x="576" y="115"/>
                  </a:lnTo>
                  <a:lnTo>
                    <a:pt x="574" y="120"/>
                  </a:lnTo>
                  <a:lnTo>
                    <a:pt x="571" y="122"/>
                  </a:lnTo>
                  <a:lnTo>
                    <a:pt x="566" y="124"/>
                  </a:lnTo>
                  <a:lnTo>
                    <a:pt x="560" y="126"/>
                  </a:lnTo>
                  <a:lnTo>
                    <a:pt x="553" y="126"/>
                  </a:lnTo>
                  <a:lnTo>
                    <a:pt x="548" y="129"/>
                  </a:lnTo>
                  <a:lnTo>
                    <a:pt x="543" y="129"/>
                  </a:lnTo>
                  <a:lnTo>
                    <a:pt x="538" y="131"/>
                  </a:lnTo>
                  <a:lnTo>
                    <a:pt x="531" y="131"/>
                  </a:lnTo>
                  <a:lnTo>
                    <a:pt x="531" y="120"/>
                  </a:lnTo>
                  <a:lnTo>
                    <a:pt x="532" y="113"/>
                  </a:lnTo>
                  <a:lnTo>
                    <a:pt x="539" y="108"/>
                  </a:lnTo>
                  <a:lnTo>
                    <a:pt x="545" y="99"/>
                  </a:lnTo>
                  <a:close/>
                  <a:moveTo>
                    <a:pt x="1175" y="77"/>
                  </a:moveTo>
                  <a:lnTo>
                    <a:pt x="1178" y="77"/>
                  </a:lnTo>
                  <a:lnTo>
                    <a:pt x="1182" y="79"/>
                  </a:lnTo>
                  <a:lnTo>
                    <a:pt x="1183" y="79"/>
                  </a:lnTo>
                  <a:lnTo>
                    <a:pt x="1185" y="79"/>
                  </a:lnTo>
                  <a:lnTo>
                    <a:pt x="1187" y="80"/>
                  </a:lnTo>
                  <a:lnTo>
                    <a:pt x="1183" y="84"/>
                  </a:lnTo>
                  <a:lnTo>
                    <a:pt x="1180" y="87"/>
                  </a:lnTo>
                  <a:lnTo>
                    <a:pt x="1178" y="92"/>
                  </a:lnTo>
                  <a:lnTo>
                    <a:pt x="1176" y="96"/>
                  </a:lnTo>
                  <a:lnTo>
                    <a:pt x="1175" y="103"/>
                  </a:lnTo>
                  <a:lnTo>
                    <a:pt x="1178" y="103"/>
                  </a:lnTo>
                  <a:lnTo>
                    <a:pt x="1182" y="98"/>
                  </a:lnTo>
                  <a:lnTo>
                    <a:pt x="1185" y="94"/>
                  </a:lnTo>
                  <a:lnTo>
                    <a:pt x="1189" y="91"/>
                  </a:lnTo>
                  <a:lnTo>
                    <a:pt x="1194" y="89"/>
                  </a:lnTo>
                  <a:lnTo>
                    <a:pt x="1204" y="99"/>
                  </a:lnTo>
                  <a:lnTo>
                    <a:pt x="1217" y="108"/>
                  </a:lnTo>
                  <a:lnTo>
                    <a:pt x="1225" y="115"/>
                  </a:lnTo>
                  <a:lnTo>
                    <a:pt x="1225" y="138"/>
                  </a:lnTo>
                  <a:lnTo>
                    <a:pt x="1231" y="143"/>
                  </a:lnTo>
                  <a:lnTo>
                    <a:pt x="1236" y="147"/>
                  </a:lnTo>
                  <a:lnTo>
                    <a:pt x="1241" y="148"/>
                  </a:lnTo>
                  <a:lnTo>
                    <a:pt x="1245" y="155"/>
                  </a:lnTo>
                  <a:lnTo>
                    <a:pt x="1248" y="169"/>
                  </a:lnTo>
                  <a:lnTo>
                    <a:pt x="1241" y="178"/>
                  </a:lnTo>
                  <a:lnTo>
                    <a:pt x="1238" y="187"/>
                  </a:lnTo>
                  <a:lnTo>
                    <a:pt x="1231" y="192"/>
                  </a:lnTo>
                  <a:lnTo>
                    <a:pt x="1222" y="194"/>
                  </a:lnTo>
                  <a:lnTo>
                    <a:pt x="1206" y="195"/>
                  </a:lnTo>
                  <a:lnTo>
                    <a:pt x="1194" y="185"/>
                  </a:lnTo>
                  <a:lnTo>
                    <a:pt x="1176" y="176"/>
                  </a:lnTo>
                  <a:lnTo>
                    <a:pt x="1157" y="171"/>
                  </a:lnTo>
                  <a:lnTo>
                    <a:pt x="1138" y="164"/>
                  </a:lnTo>
                  <a:lnTo>
                    <a:pt x="1121" y="157"/>
                  </a:lnTo>
                  <a:lnTo>
                    <a:pt x="1110" y="147"/>
                  </a:lnTo>
                  <a:lnTo>
                    <a:pt x="1117" y="143"/>
                  </a:lnTo>
                  <a:lnTo>
                    <a:pt x="1122" y="140"/>
                  </a:lnTo>
                  <a:lnTo>
                    <a:pt x="1126" y="136"/>
                  </a:lnTo>
                  <a:lnTo>
                    <a:pt x="1128" y="131"/>
                  </a:lnTo>
                  <a:lnTo>
                    <a:pt x="1129" y="122"/>
                  </a:lnTo>
                  <a:lnTo>
                    <a:pt x="1128" y="119"/>
                  </a:lnTo>
                  <a:lnTo>
                    <a:pt x="1126" y="113"/>
                  </a:lnTo>
                  <a:lnTo>
                    <a:pt x="1126" y="106"/>
                  </a:lnTo>
                  <a:lnTo>
                    <a:pt x="1126" y="99"/>
                  </a:lnTo>
                  <a:lnTo>
                    <a:pt x="1126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8" y="98"/>
                  </a:lnTo>
                  <a:lnTo>
                    <a:pt x="1129" y="96"/>
                  </a:lnTo>
                  <a:lnTo>
                    <a:pt x="1145" y="92"/>
                  </a:lnTo>
                  <a:lnTo>
                    <a:pt x="1162" y="84"/>
                  </a:lnTo>
                  <a:lnTo>
                    <a:pt x="1175" y="77"/>
                  </a:lnTo>
                  <a:close/>
                  <a:moveTo>
                    <a:pt x="953" y="73"/>
                  </a:moveTo>
                  <a:lnTo>
                    <a:pt x="963" y="73"/>
                  </a:lnTo>
                  <a:lnTo>
                    <a:pt x="977" y="87"/>
                  </a:lnTo>
                  <a:lnTo>
                    <a:pt x="995" y="99"/>
                  </a:lnTo>
                  <a:lnTo>
                    <a:pt x="995" y="103"/>
                  </a:lnTo>
                  <a:lnTo>
                    <a:pt x="991" y="103"/>
                  </a:lnTo>
                  <a:lnTo>
                    <a:pt x="991" y="108"/>
                  </a:lnTo>
                  <a:lnTo>
                    <a:pt x="974" y="99"/>
                  </a:lnTo>
                  <a:lnTo>
                    <a:pt x="962" y="87"/>
                  </a:lnTo>
                  <a:lnTo>
                    <a:pt x="953" y="73"/>
                  </a:lnTo>
                  <a:close/>
                  <a:moveTo>
                    <a:pt x="602" y="68"/>
                  </a:moveTo>
                  <a:lnTo>
                    <a:pt x="616" y="72"/>
                  </a:lnTo>
                  <a:lnTo>
                    <a:pt x="627" y="75"/>
                  </a:lnTo>
                  <a:lnTo>
                    <a:pt x="637" y="80"/>
                  </a:lnTo>
                  <a:lnTo>
                    <a:pt x="637" y="89"/>
                  </a:lnTo>
                  <a:lnTo>
                    <a:pt x="628" y="91"/>
                  </a:lnTo>
                  <a:lnTo>
                    <a:pt x="620" y="94"/>
                  </a:lnTo>
                  <a:lnTo>
                    <a:pt x="607" y="96"/>
                  </a:lnTo>
                  <a:lnTo>
                    <a:pt x="602" y="98"/>
                  </a:lnTo>
                  <a:lnTo>
                    <a:pt x="599" y="99"/>
                  </a:lnTo>
                  <a:lnTo>
                    <a:pt x="593" y="99"/>
                  </a:lnTo>
                  <a:lnTo>
                    <a:pt x="588" y="99"/>
                  </a:lnTo>
                  <a:lnTo>
                    <a:pt x="588" y="89"/>
                  </a:lnTo>
                  <a:lnTo>
                    <a:pt x="592" y="84"/>
                  </a:lnTo>
                  <a:lnTo>
                    <a:pt x="597" y="77"/>
                  </a:lnTo>
                  <a:lnTo>
                    <a:pt x="602" y="68"/>
                  </a:lnTo>
                  <a:close/>
                  <a:moveTo>
                    <a:pt x="176" y="58"/>
                  </a:moveTo>
                  <a:lnTo>
                    <a:pt x="176" y="77"/>
                  </a:lnTo>
                  <a:lnTo>
                    <a:pt x="183" y="77"/>
                  </a:lnTo>
                  <a:lnTo>
                    <a:pt x="187" y="75"/>
                  </a:lnTo>
                  <a:lnTo>
                    <a:pt x="190" y="75"/>
                  </a:lnTo>
                  <a:lnTo>
                    <a:pt x="194" y="75"/>
                  </a:lnTo>
                  <a:lnTo>
                    <a:pt x="195" y="75"/>
                  </a:lnTo>
                  <a:lnTo>
                    <a:pt x="199" y="77"/>
                  </a:lnTo>
                  <a:lnTo>
                    <a:pt x="204" y="80"/>
                  </a:lnTo>
                  <a:lnTo>
                    <a:pt x="204" y="89"/>
                  </a:lnTo>
                  <a:lnTo>
                    <a:pt x="208" y="91"/>
                  </a:lnTo>
                  <a:lnTo>
                    <a:pt x="213" y="91"/>
                  </a:lnTo>
                  <a:lnTo>
                    <a:pt x="216" y="89"/>
                  </a:lnTo>
                  <a:lnTo>
                    <a:pt x="222" y="89"/>
                  </a:lnTo>
                  <a:lnTo>
                    <a:pt x="223" y="87"/>
                  </a:lnTo>
                  <a:lnTo>
                    <a:pt x="227" y="89"/>
                  </a:lnTo>
                  <a:lnTo>
                    <a:pt x="230" y="92"/>
                  </a:lnTo>
                  <a:lnTo>
                    <a:pt x="234" y="98"/>
                  </a:lnTo>
                  <a:lnTo>
                    <a:pt x="237" y="103"/>
                  </a:lnTo>
                  <a:lnTo>
                    <a:pt x="232" y="115"/>
                  </a:lnTo>
                  <a:lnTo>
                    <a:pt x="227" y="127"/>
                  </a:lnTo>
                  <a:lnTo>
                    <a:pt x="223" y="141"/>
                  </a:lnTo>
                  <a:lnTo>
                    <a:pt x="211" y="141"/>
                  </a:lnTo>
                  <a:lnTo>
                    <a:pt x="202" y="145"/>
                  </a:lnTo>
                  <a:lnTo>
                    <a:pt x="194" y="150"/>
                  </a:lnTo>
                  <a:lnTo>
                    <a:pt x="180" y="154"/>
                  </a:lnTo>
                  <a:lnTo>
                    <a:pt x="171" y="147"/>
                  </a:lnTo>
                  <a:lnTo>
                    <a:pt x="159" y="143"/>
                  </a:lnTo>
                  <a:lnTo>
                    <a:pt x="147" y="138"/>
                  </a:lnTo>
                  <a:lnTo>
                    <a:pt x="145" y="134"/>
                  </a:lnTo>
                  <a:lnTo>
                    <a:pt x="145" y="131"/>
                  </a:lnTo>
                  <a:lnTo>
                    <a:pt x="143" y="127"/>
                  </a:lnTo>
                  <a:lnTo>
                    <a:pt x="141" y="122"/>
                  </a:lnTo>
                  <a:lnTo>
                    <a:pt x="136" y="117"/>
                  </a:lnTo>
                  <a:lnTo>
                    <a:pt x="131" y="112"/>
                  </a:lnTo>
                  <a:lnTo>
                    <a:pt x="127" y="108"/>
                  </a:lnTo>
                  <a:lnTo>
                    <a:pt x="124" y="101"/>
                  </a:lnTo>
                  <a:lnTo>
                    <a:pt x="122" y="89"/>
                  </a:lnTo>
                  <a:lnTo>
                    <a:pt x="129" y="80"/>
                  </a:lnTo>
                  <a:lnTo>
                    <a:pt x="134" y="73"/>
                  </a:lnTo>
                  <a:lnTo>
                    <a:pt x="141" y="73"/>
                  </a:lnTo>
                  <a:lnTo>
                    <a:pt x="147" y="75"/>
                  </a:lnTo>
                  <a:lnTo>
                    <a:pt x="154" y="77"/>
                  </a:lnTo>
                  <a:lnTo>
                    <a:pt x="161" y="77"/>
                  </a:lnTo>
                  <a:lnTo>
                    <a:pt x="161" y="65"/>
                  </a:lnTo>
                  <a:lnTo>
                    <a:pt x="164" y="63"/>
                  </a:lnTo>
                  <a:lnTo>
                    <a:pt x="168" y="61"/>
                  </a:lnTo>
                  <a:lnTo>
                    <a:pt x="169" y="61"/>
                  </a:lnTo>
                  <a:lnTo>
                    <a:pt x="173" y="59"/>
                  </a:lnTo>
                  <a:lnTo>
                    <a:pt x="176" y="58"/>
                  </a:lnTo>
                  <a:close/>
                  <a:moveTo>
                    <a:pt x="627" y="45"/>
                  </a:moveTo>
                  <a:lnTo>
                    <a:pt x="641" y="45"/>
                  </a:lnTo>
                  <a:lnTo>
                    <a:pt x="649" y="54"/>
                  </a:lnTo>
                  <a:lnTo>
                    <a:pt x="658" y="59"/>
                  </a:lnTo>
                  <a:lnTo>
                    <a:pt x="665" y="66"/>
                  </a:lnTo>
                  <a:lnTo>
                    <a:pt x="672" y="77"/>
                  </a:lnTo>
                  <a:lnTo>
                    <a:pt x="656" y="77"/>
                  </a:lnTo>
                  <a:lnTo>
                    <a:pt x="646" y="66"/>
                  </a:lnTo>
                  <a:lnTo>
                    <a:pt x="635" y="58"/>
                  </a:lnTo>
                  <a:lnTo>
                    <a:pt x="627" y="45"/>
                  </a:lnTo>
                  <a:close/>
                  <a:moveTo>
                    <a:pt x="545" y="42"/>
                  </a:moveTo>
                  <a:lnTo>
                    <a:pt x="552" y="44"/>
                  </a:lnTo>
                  <a:lnTo>
                    <a:pt x="559" y="47"/>
                  </a:lnTo>
                  <a:lnTo>
                    <a:pt x="562" y="51"/>
                  </a:lnTo>
                  <a:lnTo>
                    <a:pt x="567" y="54"/>
                  </a:lnTo>
                  <a:lnTo>
                    <a:pt x="573" y="58"/>
                  </a:lnTo>
                  <a:lnTo>
                    <a:pt x="569" y="68"/>
                  </a:lnTo>
                  <a:lnTo>
                    <a:pt x="548" y="80"/>
                  </a:lnTo>
                  <a:lnTo>
                    <a:pt x="532" y="94"/>
                  </a:lnTo>
                  <a:lnTo>
                    <a:pt x="518" y="112"/>
                  </a:lnTo>
                  <a:lnTo>
                    <a:pt x="515" y="112"/>
                  </a:lnTo>
                  <a:lnTo>
                    <a:pt x="515" y="108"/>
                  </a:lnTo>
                  <a:lnTo>
                    <a:pt x="510" y="105"/>
                  </a:lnTo>
                  <a:lnTo>
                    <a:pt x="506" y="101"/>
                  </a:lnTo>
                  <a:lnTo>
                    <a:pt x="504" y="98"/>
                  </a:lnTo>
                  <a:lnTo>
                    <a:pt x="501" y="94"/>
                  </a:lnTo>
                  <a:lnTo>
                    <a:pt x="499" y="89"/>
                  </a:lnTo>
                  <a:lnTo>
                    <a:pt x="503" y="82"/>
                  </a:lnTo>
                  <a:lnTo>
                    <a:pt x="504" y="77"/>
                  </a:lnTo>
                  <a:lnTo>
                    <a:pt x="506" y="68"/>
                  </a:lnTo>
                  <a:lnTo>
                    <a:pt x="480" y="68"/>
                  </a:lnTo>
                  <a:lnTo>
                    <a:pt x="480" y="61"/>
                  </a:lnTo>
                  <a:lnTo>
                    <a:pt x="494" y="56"/>
                  </a:lnTo>
                  <a:lnTo>
                    <a:pt x="508" y="52"/>
                  </a:lnTo>
                  <a:lnTo>
                    <a:pt x="525" y="49"/>
                  </a:lnTo>
                  <a:lnTo>
                    <a:pt x="527" y="54"/>
                  </a:lnTo>
                  <a:lnTo>
                    <a:pt x="529" y="56"/>
                  </a:lnTo>
                  <a:lnTo>
                    <a:pt x="529" y="58"/>
                  </a:lnTo>
                  <a:lnTo>
                    <a:pt x="531" y="58"/>
                  </a:lnTo>
                  <a:lnTo>
                    <a:pt x="531" y="59"/>
                  </a:lnTo>
                  <a:lnTo>
                    <a:pt x="534" y="61"/>
                  </a:lnTo>
                  <a:lnTo>
                    <a:pt x="536" y="56"/>
                  </a:lnTo>
                  <a:lnTo>
                    <a:pt x="538" y="52"/>
                  </a:lnTo>
                  <a:lnTo>
                    <a:pt x="539" y="49"/>
                  </a:lnTo>
                  <a:lnTo>
                    <a:pt x="543" y="45"/>
                  </a:lnTo>
                  <a:lnTo>
                    <a:pt x="545" y="42"/>
                  </a:lnTo>
                  <a:close/>
                  <a:moveTo>
                    <a:pt x="588" y="23"/>
                  </a:moveTo>
                  <a:lnTo>
                    <a:pt x="592" y="24"/>
                  </a:lnTo>
                  <a:lnTo>
                    <a:pt x="593" y="24"/>
                  </a:lnTo>
                  <a:lnTo>
                    <a:pt x="595" y="26"/>
                  </a:lnTo>
                  <a:lnTo>
                    <a:pt x="595" y="26"/>
                  </a:lnTo>
                  <a:lnTo>
                    <a:pt x="597" y="28"/>
                  </a:lnTo>
                  <a:lnTo>
                    <a:pt x="599" y="31"/>
                  </a:lnTo>
                  <a:lnTo>
                    <a:pt x="602" y="37"/>
                  </a:lnTo>
                  <a:lnTo>
                    <a:pt x="606" y="42"/>
                  </a:lnTo>
                  <a:lnTo>
                    <a:pt x="607" y="49"/>
                  </a:lnTo>
                  <a:lnTo>
                    <a:pt x="599" y="49"/>
                  </a:lnTo>
                  <a:lnTo>
                    <a:pt x="599" y="45"/>
                  </a:lnTo>
                  <a:lnTo>
                    <a:pt x="595" y="42"/>
                  </a:lnTo>
                  <a:lnTo>
                    <a:pt x="592" y="38"/>
                  </a:lnTo>
                  <a:lnTo>
                    <a:pt x="590" y="35"/>
                  </a:lnTo>
                  <a:lnTo>
                    <a:pt x="588" y="30"/>
                  </a:lnTo>
                  <a:lnTo>
                    <a:pt x="588" y="23"/>
                  </a:lnTo>
                  <a:close/>
                  <a:moveTo>
                    <a:pt x="646" y="16"/>
                  </a:moveTo>
                  <a:lnTo>
                    <a:pt x="656" y="19"/>
                  </a:lnTo>
                  <a:lnTo>
                    <a:pt x="656" y="26"/>
                  </a:lnTo>
                  <a:lnTo>
                    <a:pt x="641" y="26"/>
                  </a:lnTo>
                  <a:lnTo>
                    <a:pt x="646" y="16"/>
                  </a:lnTo>
                  <a:close/>
                  <a:moveTo>
                    <a:pt x="1117" y="0"/>
                  </a:moveTo>
                  <a:lnTo>
                    <a:pt x="1122" y="3"/>
                  </a:lnTo>
                  <a:lnTo>
                    <a:pt x="1126" y="7"/>
                  </a:lnTo>
                  <a:lnTo>
                    <a:pt x="1128" y="10"/>
                  </a:lnTo>
                  <a:lnTo>
                    <a:pt x="1129" y="16"/>
                  </a:lnTo>
                  <a:lnTo>
                    <a:pt x="1131" y="19"/>
                  </a:lnTo>
                  <a:lnTo>
                    <a:pt x="1133" y="24"/>
                  </a:lnTo>
                  <a:lnTo>
                    <a:pt x="1136" y="26"/>
                  </a:lnTo>
                  <a:lnTo>
                    <a:pt x="1147" y="31"/>
                  </a:lnTo>
                  <a:lnTo>
                    <a:pt x="1157" y="33"/>
                  </a:lnTo>
                  <a:lnTo>
                    <a:pt x="1164" y="33"/>
                  </a:lnTo>
                  <a:lnTo>
                    <a:pt x="1169" y="37"/>
                  </a:lnTo>
                  <a:lnTo>
                    <a:pt x="1173" y="44"/>
                  </a:lnTo>
                  <a:lnTo>
                    <a:pt x="1175" y="58"/>
                  </a:lnTo>
                  <a:lnTo>
                    <a:pt x="1173" y="59"/>
                  </a:lnTo>
                  <a:lnTo>
                    <a:pt x="1173" y="59"/>
                  </a:lnTo>
                  <a:lnTo>
                    <a:pt x="1173" y="61"/>
                  </a:lnTo>
                  <a:lnTo>
                    <a:pt x="1173" y="63"/>
                  </a:lnTo>
                  <a:lnTo>
                    <a:pt x="1171" y="65"/>
                  </a:lnTo>
                  <a:lnTo>
                    <a:pt x="1149" y="65"/>
                  </a:lnTo>
                  <a:lnTo>
                    <a:pt x="1126" y="65"/>
                  </a:lnTo>
                  <a:lnTo>
                    <a:pt x="1107" y="73"/>
                  </a:lnTo>
                  <a:lnTo>
                    <a:pt x="1103" y="75"/>
                  </a:lnTo>
                  <a:lnTo>
                    <a:pt x="1101" y="79"/>
                  </a:lnTo>
                  <a:lnTo>
                    <a:pt x="1100" y="80"/>
                  </a:lnTo>
                  <a:lnTo>
                    <a:pt x="1098" y="82"/>
                  </a:lnTo>
                  <a:lnTo>
                    <a:pt x="1096" y="84"/>
                  </a:lnTo>
                  <a:lnTo>
                    <a:pt x="1093" y="86"/>
                  </a:lnTo>
                  <a:lnTo>
                    <a:pt x="1087" y="89"/>
                  </a:lnTo>
                  <a:lnTo>
                    <a:pt x="1084" y="84"/>
                  </a:lnTo>
                  <a:lnTo>
                    <a:pt x="1082" y="80"/>
                  </a:lnTo>
                  <a:lnTo>
                    <a:pt x="1079" y="77"/>
                  </a:lnTo>
                  <a:lnTo>
                    <a:pt x="1091" y="47"/>
                  </a:lnTo>
                  <a:lnTo>
                    <a:pt x="1103" y="23"/>
                  </a:lnTo>
                  <a:lnTo>
                    <a:pt x="1117" y="0"/>
                  </a:lnTo>
                  <a:close/>
                  <a:moveTo>
                    <a:pt x="995" y="0"/>
                  </a:moveTo>
                  <a:lnTo>
                    <a:pt x="1004" y="9"/>
                  </a:lnTo>
                  <a:lnTo>
                    <a:pt x="1009" y="19"/>
                  </a:lnTo>
                  <a:lnTo>
                    <a:pt x="1014" y="31"/>
                  </a:lnTo>
                  <a:lnTo>
                    <a:pt x="1005" y="31"/>
                  </a:lnTo>
                  <a:lnTo>
                    <a:pt x="1005" y="26"/>
                  </a:lnTo>
                  <a:lnTo>
                    <a:pt x="1002" y="23"/>
                  </a:lnTo>
                  <a:lnTo>
                    <a:pt x="998" y="19"/>
                  </a:lnTo>
                  <a:lnTo>
                    <a:pt x="997" y="14"/>
                  </a:lnTo>
                  <a:lnTo>
                    <a:pt x="995" y="9"/>
                  </a:lnTo>
                  <a:lnTo>
                    <a:pt x="995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12" name="Freeform 311"/>
            <p:cNvSpPr>
              <a:spLocks noEditPoints="1"/>
            </p:cNvSpPr>
            <p:nvPr/>
          </p:nvSpPr>
          <p:spPr bwMode="auto">
            <a:xfrm>
              <a:off x="6823869" y="4470400"/>
              <a:ext cx="1468438" cy="933450"/>
            </a:xfrm>
            <a:custGeom>
              <a:avLst/>
              <a:gdLst>
                <a:gd name="T0" fmla="*/ 489 w 925"/>
                <a:gd name="T1" fmla="*/ 520 h 588"/>
                <a:gd name="T2" fmla="*/ 484 w 925"/>
                <a:gd name="T3" fmla="*/ 472 h 588"/>
                <a:gd name="T4" fmla="*/ 800 w 925"/>
                <a:gd name="T5" fmla="*/ 463 h 588"/>
                <a:gd name="T6" fmla="*/ 810 w 925"/>
                <a:gd name="T7" fmla="*/ 463 h 588"/>
                <a:gd name="T8" fmla="*/ 817 w 925"/>
                <a:gd name="T9" fmla="*/ 473 h 588"/>
                <a:gd name="T10" fmla="*/ 796 w 925"/>
                <a:gd name="T11" fmla="*/ 529 h 588"/>
                <a:gd name="T12" fmla="*/ 768 w 925"/>
                <a:gd name="T13" fmla="*/ 547 h 588"/>
                <a:gd name="T14" fmla="*/ 756 w 925"/>
                <a:gd name="T15" fmla="*/ 576 h 588"/>
                <a:gd name="T16" fmla="*/ 716 w 925"/>
                <a:gd name="T17" fmla="*/ 576 h 588"/>
                <a:gd name="T18" fmla="*/ 712 w 925"/>
                <a:gd name="T19" fmla="*/ 543 h 588"/>
                <a:gd name="T20" fmla="*/ 754 w 925"/>
                <a:gd name="T21" fmla="*/ 520 h 588"/>
                <a:gd name="T22" fmla="*/ 784 w 925"/>
                <a:gd name="T23" fmla="*/ 330 h 588"/>
                <a:gd name="T24" fmla="*/ 850 w 925"/>
                <a:gd name="T25" fmla="*/ 396 h 588"/>
                <a:gd name="T26" fmla="*/ 870 w 925"/>
                <a:gd name="T27" fmla="*/ 390 h 588"/>
                <a:gd name="T28" fmla="*/ 870 w 925"/>
                <a:gd name="T29" fmla="*/ 423 h 588"/>
                <a:gd name="T30" fmla="*/ 826 w 925"/>
                <a:gd name="T31" fmla="*/ 470 h 588"/>
                <a:gd name="T32" fmla="*/ 826 w 925"/>
                <a:gd name="T33" fmla="*/ 445 h 588"/>
                <a:gd name="T34" fmla="*/ 810 w 925"/>
                <a:gd name="T35" fmla="*/ 433 h 588"/>
                <a:gd name="T36" fmla="*/ 815 w 925"/>
                <a:gd name="T37" fmla="*/ 417 h 588"/>
                <a:gd name="T38" fmla="*/ 793 w 925"/>
                <a:gd name="T39" fmla="*/ 355 h 588"/>
                <a:gd name="T40" fmla="*/ 765 w 925"/>
                <a:gd name="T41" fmla="*/ 170 h 588"/>
                <a:gd name="T42" fmla="*/ 721 w 925"/>
                <a:gd name="T43" fmla="*/ 147 h 588"/>
                <a:gd name="T44" fmla="*/ 915 w 925"/>
                <a:gd name="T45" fmla="*/ 91 h 588"/>
                <a:gd name="T46" fmla="*/ 918 w 925"/>
                <a:gd name="T47" fmla="*/ 115 h 588"/>
                <a:gd name="T48" fmla="*/ 906 w 925"/>
                <a:gd name="T49" fmla="*/ 86 h 588"/>
                <a:gd name="T50" fmla="*/ 754 w 925"/>
                <a:gd name="T51" fmla="*/ 68 h 588"/>
                <a:gd name="T52" fmla="*/ 763 w 925"/>
                <a:gd name="T53" fmla="*/ 91 h 588"/>
                <a:gd name="T54" fmla="*/ 746 w 925"/>
                <a:gd name="T55" fmla="*/ 65 h 588"/>
                <a:gd name="T56" fmla="*/ 435 w 925"/>
                <a:gd name="T57" fmla="*/ 47 h 588"/>
                <a:gd name="T58" fmla="*/ 458 w 925"/>
                <a:gd name="T59" fmla="*/ 60 h 588"/>
                <a:gd name="T60" fmla="*/ 477 w 925"/>
                <a:gd name="T61" fmla="*/ 122 h 588"/>
                <a:gd name="T62" fmla="*/ 506 w 925"/>
                <a:gd name="T63" fmla="*/ 143 h 588"/>
                <a:gd name="T64" fmla="*/ 564 w 925"/>
                <a:gd name="T65" fmla="*/ 215 h 588"/>
                <a:gd name="T66" fmla="*/ 552 w 925"/>
                <a:gd name="T67" fmla="*/ 339 h 588"/>
                <a:gd name="T68" fmla="*/ 515 w 925"/>
                <a:gd name="T69" fmla="*/ 426 h 588"/>
                <a:gd name="T70" fmla="*/ 449 w 925"/>
                <a:gd name="T71" fmla="*/ 426 h 588"/>
                <a:gd name="T72" fmla="*/ 381 w 925"/>
                <a:gd name="T73" fmla="*/ 396 h 588"/>
                <a:gd name="T74" fmla="*/ 356 w 925"/>
                <a:gd name="T75" fmla="*/ 384 h 588"/>
                <a:gd name="T76" fmla="*/ 355 w 925"/>
                <a:gd name="T77" fmla="*/ 374 h 588"/>
                <a:gd name="T78" fmla="*/ 344 w 925"/>
                <a:gd name="T79" fmla="*/ 377 h 588"/>
                <a:gd name="T80" fmla="*/ 349 w 925"/>
                <a:gd name="T81" fmla="*/ 360 h 588"/>
                <a:gd name="T82" fmla="*/ 318 w 925"/>
                <a:gd name="T83" fmla="*/ 369 h 588"/>
                <a:gd name="T84" fmla="*/ 259 w 925"/>
                <a:gd name="T85" fmla="*/ 327 h 588"/>
                <a:gd name="T86" fmla="*/ 157 w 925"/>
                <a:gd name="T87" fmla="*/ 339 h 588"/>
                <a:gd name="T88" fmla="*/ 75 w 925"/>
                <a:gd name="T89" fmla="*/ 370 h 588"/>
                <a:gd name="T90" fmla="*/ 26 w 925"/>
                <a:gd name="T91" fmla="*/ 360 h 588"/>
                <a:gd name="T92" fmla="*/ 18 w 925"/>
                <a:gd name="T93" fmla="*/ 273 h 588"/>
                <a:gd name="T94" fmla="*/ 9 w 925"/>
                <a:gd name="T95" fmla="*/ 229 h 588"/>
                <a:gd name="T96" fmla="*/ 7 w 925"/>
                <a:gd name="T97" fmla="*/ 215 h 588"/>
                <a:gd name="T98" fmla="*/ 33 w 925"/>
                <a:gd name="T99" fmla="*/ 152 h 588"/>
                <a:gd name="T100" fmla="*/ 116 w 925"/>
                <a:gd name="T101" fmla="*/ 135 h 588"/>
                <a:gd name="T102" fmla="*/ 161 w 925"/>
                <a:gd name="T103" fmla="*/ 77 h 588"/>
                <a:gd name="T104" fmla="*/ 210 w 925"/>
                <a:gd name="T105" fmla="*/ 53 h 588"/>
                <a:gd name="T106" fmla="*/ 225 w 925"/>
                <a:gd name="T107" fmla="*/ 68 h 588"/>
                <a:gd name="T108" fmla="*/ 264 w 925"/>
                <a:gd name="T109" fmla="*/ 32 h 588"/>
                <a:gd name="T110" fmla="*/ 280 w 925"/>
                <a:gd name="T111" fmla="*/ 16 h 588"/>
                <a:gd name="T112" fmla="*/ 330 w 925"/>
                <a:gd name="T113" fmla="*/ 47 h 588"/>
                <a:gd name="T114" fmla="*/ 395 w 925"/>
                <a:gd name="T115" fmla="*/ 100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5" h="588">
                  <a:moveTo>
                    <a:pt x="503" y="461"/>
                  </a:moveTo>
                  <a:lnTo>
                    <a:pt x="508" y="475"/>
                  </a:lnTo>
                  <a:lnTo>
                    <a:pt x="510" y="491"/>
                  </a:lnTo>
                  <a:lnTo>
                    <a:pt x="506" y="506"/>
                  </a:lnTo>
                  <a:lnTo>
                    <a:pt x="498" y="515"/>
                  </a:lnTo>
                  <a:lnTo>
                    <a:pt x="489" y="520"/>
                  </a:lnTo>
                  <a:lnTo>
                    <a:pt x="477" y="526"/>
                  </a:lnTo>
                  <a:lnTo>
                    <a:pt x="472" y="505"/>
                  </a:lnTo>
                  <a:lnTo>
                    <a:pt x="465" y="484"/>
                  </a:lnTo>
                  <a:lnTo>
                    <a:pt x="458" y="465"/>
                  </a:lnTo>
                  <a:lnTo>
                    <a:pt x="472" y="465"/>
                  </a:lnTo>
                  <a:lnTo>
                    <a:pt x="484" y="472"/>
                  </a:lnTo>
                  <a:lnTo>
                    <a:pt x="494" y="470"/>
                  </a:lnTo>
                  <a:lnTo>
                    <a:pt x="503" y="461"/>
                  </a:lnTo>
                  <a:close/>
                  <a:moveTo>
                    <a:pt x="791" y="458"/>
                  </a:moveTo>
                  <a:lnTo>
                    <a:pt x="794" y="459"/>
                  </a:lnTo>
                  <a:lnTo>
                    <a:pt x="798" y="461"/>
                  </a:lnTo>
                  <a:lnTo>
                    <a:pt x="800" y="463"/>
                  </a:lnTo>
                  <a:lnTo>
                    <a:pt x="801" y="465"/>
                  </a:lnTo>
                  <a:lnTo>
                    <a:pt x="803" y="466"/>
                  </a:lnTo>
                  <a:lnTo>
                    <a:pt x="807" y="470"/>
                  </a:lnTo>
                  <a:lnTo>
                    <a:pt x="807" y="468"/>
                  </a:lnTo>
                  <a:lnTo>
                    <a:pt x="808" y="466"/>
                  </a:lnTo>
                  <a:lnTo>
                    <a:pt x="810" y="463"/>
                  </a:lnTo>
                  <a:lnTo>
                    <a:pt x="810" y="461"/>
                  </a:lnTo>
                  <a:lnTo>
                    <a:pt x="812" y="461"/>
                  </a:lnTo>
                  <a:lnTo>
                    <a:pt x="814" y="461"/>
                  </a:lnTo>
                  <a:lnTo>
                    <a:pt x="814" y="465"/>
                  </a:lnTo>
                  <a:lnTo>
                    <a:pt x="815" y="468"/>
                  </a:lnTo>
                  <a:lnTo>
                    <a:pt x="817" y="473"/>
                  </a:lnTo>
                  <a:lnTo>
                    <a:pt x="817" y="479"/>
                  </a:lnTo>
                  <a:lnTo>
                    <a:pt x="817" y="484"/>
                  </a:lnTo>
                  <a:lnTo>
                    <a:pt x="805" y="498"/>
                  </a:lnTo>
                  <a:lnTo>
                    <a:pt x="794" y="515"/>
                  </a:lnTo>
                  <a:lnTo>
                    <a:pt x="798" y="526"/>
                  </a:lnTo>
                  <a:lnTo>
                    <a:pt x="796" y="529"/>
                  </a:lnTo>
                  <a:lnTo>
                    <a:pt x="791" y="533"/>
                  </a:lnTo>
                  <a:lnTo>
                    <a:pt x="786" y="534"/>
                  </a:lnTo>
                  <a:lnTo>
                    <a:pt x="781" y="536"/>
                  </a:lnTo>
                  <a:lnTo>
                    <a:pt x="775" y="540"/>
                  </a:lnTo>
                  <a:lnTo>
                    <a:pt x="772" y="541"/>
                  </a:lnTo>
                  <a:lnTo>
                    <a:pt x="768" y="547"/>
                  </a:lnTo>
                  <a:lnTo>
                    <a:pt x="768" y="552"/>
                  </a:lnTo>
                  <a:lnTo>
                    <a:pt x="767" y="557"/>
                  </a:lnTo>
                  <a:lnTo>
                    <a:pt x="767" y="562"/>
                  </a:lnTo>
                  <a:lnTo>
                    <a:pt x="765" y="569"/>
                  </a:lnTo>
                  <a:lnTo>
                    <a:pt x="761" y="573"/>
                  </a:lnTo>
                  <a:lnTo>
                    <a:pt x="756" y="576"/>
                  </a:lnTo>
                  <a:lnTo>
                    <a:pt x="751" y="580"/>
                  </a:lnTo>
                  <a:lnTo>
                    <a:pt x="746" y="583"/>
                  </a:lnTo>
                  <a:lnTo>
                    <a:pt x="740" y="588"/>
                  </a:lnTo>
                  <a:lnTo>
                    <a:pt x="733" y="588"/>
                  </a:lnTo>
                  <a:lnTo>
                    <a:pt x="725" y="582"/>
                  </a:lnTo>
                  <a:lnTo>
                    <a:pt x="716" y="576"/>
                  </a:lnTo>
                  <a:lnTo>
                    <a:pt x="709" y="571"/>
                  </a:lnTo>
                  <a:lnTo>
                    <a:pt x="702" y="561"/>
                  </a:lnTo>
                  <a:lnTo>
                    <a:pt x="707" y="557"/>
                  </a:lnTo>
                  <a:lnTo>
                    <a:pt x="709" y="552"/>
                  </a:lnTo>
                  <a:lnTo>
                    <a:pt x="711" y="548"/>
                  </a:lnTo>
                  <a:lnTo>
                    <a:pt x="712" y="543"/>
                  </a:lnTo>
                  <a:lnTo>
                    <a:pt x="714" y="538"/>
                  </a:lnTo>
                  <a:lnTo>
                    <a:pt x="718" y="534"/>
                  </a:lnTo>
                  <a:lnTo>
                    <a:pt x="728" y="531"/>
                  </a:lnTo>
                  <a:lnTo>
                    <a:pt x="739" y="529"/>
                  </a:lnTo>
                  <a:lnTo>
                    <a:pt x="749" y="526"/>
                  </a:lnTo>
                  <a:lnTo>
                    <a:pt x="754" y="520"/>
                  </a:lnTo>
                  <a:lnTo>
                    <a:pt x="763" y="508"/>
                  </a:lnTo>
                  <a:lnTo>
                    <a:pt x="770" y="494"/>
                  </a:lnTo>
                  <a:lnTo>
                    <a:pt x="779" y="480"/>
                  </a:lnTo>
                  <a:lnTo>
                    <a:pt x="786" y="466"/>
                  </a:lnTo>
                  <a:lnTo>
                    <a:pt x="791" y="458"/>
                  </a:lnTo>
                  <a:close/>
                  <a:moveTo>
                    <a:pt x="784" y="330"/>
                  </a:moveTo>
                  <a:lnTo>
                    <a:pt x="791" y="330"/>
                  </a:lnTo>
                  <a:lnTo>
                    <a:pt x="807" y="346"/>
                  </a:lnTo>
                  <a:lnTo>
                    <a:pt x="821" y="360"/>
                  </a:lnTo>
                  <a:lnTo>
                    <a:pt x="835" y="376"/>
                  </a:lnTo>
                  <a:lnTo>
                    <a:pt x="845" y="396"/>
                  </a:lnTo>
                  <a:lnTo>
                    <a:pt x="850" y="396"/>
                  </a:lnTo>
                  <a:lnTo>
                    <a:pt x="856" y="396"/>
                  </a:lnTo>
                  <a:lnTo>
                    <a:pt x="859" y="396"/>
                  </a:lnTo>
                  <a:lnTo>
                    <a:pt x="861" y="396"/>
                  </a:lnTo>
                  <a:lnTo>
                    <a:pt x="864" y="396"/>
                  </a:lnTo>
                  <a:lnTo>
                    <a:pt x="868" y="393"/>
                  </a:lnTo>
                  <a:lnTo>
                    <a:pt x="870" y="390"/>
                  </a:lnTo>
                  <a:lnTo>
                    <a:pt x="871" y="384"/>
                  </a:lnTo>
                  <a:lnTo>
                    <a:pt x="875" y="384"/>
                  </a:lnTo>
                  <a:lnTo>
                    <a:pt x="875" y="407"/>
                  </a:lnTo>
                  <a:lnTo>
                    <a:pt x="873" y="412"/>
                  </a:lnTo>
                  <a:lnTo>
                    <a:pt x="871" y="417"/>
                  </a:lnTo>
                  <a:lnTo>
                    <a:pt x="870" y="423"/>
                  </a:lnTo>
                  <a:lnTo>
                    <a:pt x="868" y="426"/>
                  </a:lnTo>
                  <a:lnTo>
                    <a:pt x="856" y="426"/>
                  </a:lnTo>
                  <a:lnTo>
                    <a:pt x="856" y="438"/>
                  </a:lnTo>
                  <a:lnTo>
                    <a:pt x="845" y="449"/>
                  </a:lnTo>
                  <a:lnTo>
                    <a:pt x="836" y="459"/>
                  </a:lnTo>
                  <a:lnTo>
                    <a:pt x="826" y="470"/>
                  </a:lnTo>
                  <a:lnTo>
                    <a:pt x="826" y="465"/>
                  </a:lnTo>
                  <a:lnTo>
                    <a:pt x="824" y="461"/>
                  </a:lnTo>
                  <a:lnTo>
                    <a:pt x="824" y="458"/>
                  </a:lnTo>
                  <a:lnTo>
                    <a:pt x="824" y="452"/>
                  </a:lnTo>
                  <a:lnTo>
                    <a:pt x="826" y="449"/>
                  </a:lnTo>
                  <a:lnTo>
                    <a:pt x="826" y="445"/>
                  </a:lnTo>
                  <a:lnTo>
                    <a:pt x="826" y="442"/>
                  </a:lnTo>
                  <a:lnTo>
                    <a:pt x="824" y="440"/>
                  </a:lnTo>
                  <a:lnTo>
                    <a:pt x="821" y="438"/>
                  </a:lnTo>
                  <a:lnTo>
                    <a:pt x="817" y="437"/>
                  </a:lnTo>
                  <a:lnTo>
                    <a:pt x="814" y="435"/>
                  </a:lnTo>
                  <a:lnTo>
                    <a:pt x="810" y="433"/>
                  </a:lnTo>
                  <a:lnTo>
                    <a:pt x="807" y="431"/>
                  </a:lnTo>
                  <a:lnTo>
                    <a:pt x="805" y="430"/>
                  </a:lnTo>
                  <a:lnTo>
                    <a:pt x="805" y="428"/>
                  </a:lnTo>
                  <a:lnTo>
                    <a:pt x="807" y="426"/>
                  </a:lnTo>
                  <a:lnTo>
                    <a:pt x="810" y="421"/>
                  </a:lnTo>
                  <a:lnTo>
                    <a:pt x="815" y="417"/>
                  </a:lnTo>
                  <a:lnTo>
                    <a:pt x="821" y="412"/>
                  </a:lnTo>
                  <a:lnTo>
                    <a:pt x="826" y="407"/>
                  </a:lnTo>
                  <a:lnTo>
                    <a:pt x="819" y="400"/>
                  </a:lnTo>
                  <a:lnTo>
                    <a:pt x="812" y="388"/>
                  </a:lnTo>
                  <a:lnTo>
                    <a:pt x="801" y="370"/>
                  </a:lnTo>
                  <a:lnTo>
                    <a:pt x="793" y="355"/>
                  </a:lnTo>
                  <a:lnTo>
                    <a:pt x="788" y="341"/>
                  </a:lnTo>
                  <a:lnTo>
                    <a:pt x="784" y="330"/>
                  </a:lnTo>
                  <a:close/>
                  <a:moveTo>
                    <a:pt x="721" y="147"/>
                  </a:moveTo>
                  <a:lnTo>
                    <a:pt x="730" y="147"/>
                  </a:lnTo>
                  <a:lnTo>
                    <a:pt x="746" y="159"/>
                  </a:lnTo>
                  <a:lnTo>
                    <a:pt x="765" y="170"/>
                  </a:lnTo>
                  <a:lnTo>
                    <a:pt x="765" y="180"/>
                  </a:lnTo>
                  <a:lnTo>
                    <a:pt x="753" y="180"/>
                  </a:lnTo>
                  <a:lnTo>
                    <a:pt x="744" y="173"/>
                  </a:lnTo>
                  <a:lnTo>
                    <a:pt x="735" y="166"/>
                  </a:lnTo>
                  <a:lnTo>
                    <a:pt x="728" y="157"/>
                  </a:lnTo>
                  <a:lnTo>
                    <a:pt x="721" y="147"/>
                  </a:lnTo>
                  <a:close/>
                  <a:moveTo>
                    <a:pt x="906" y="86"/>
                  </a:moveTo>
                  <a:lnTo>
                    <a:pt x="910" y="86"/>
                  </a:lnTo>
                  <a:lnTo>
                    <a:pt x="913" y="88"/>
                  </a:lnTo>
                  <a:lnTo>
                    <a:pt x="913" y="88"/>
                  </a:lnTo>
                  <a:lnTo>
                    <a:pt x="915" y="89"/>
                  </a:lnTo>
                  <a:lnTo>
                    <a:pt x="915" y="91"/>
                  </a:lnTo>
                  <a:lnTo>
                    <a:pt x="917" y="93"/>
                  </a:lnTo>
                  <a:lnTo>
                    <a:pt x="918" y="96"/>
                  </a:lnTo>
                  <a:lnTo>
                    <a:pt x="922" y="102"/>
                  </a:lnTo>
                  <a:lnTo>
                    <a:pt x="924" y="108"/>
                  </a:lnTo>
                  <a:lnTo>
                    <a:pt x="925" y="115"/>
                  </a:lnTo>
                  <a:lnTo>
                    <a:pt x="918" y="115"/>
                  </a:lnTo>
                  <a:lnTo>
                    <a:pt x="918" y="108"/>
                  </a:lnTo>
                  <a:lnTo>
                    <a:pt x="913" y="105"/>
                  </a:lnTo>
                  <a:lnTo>
                    <a:pt x="911" y="100"/>
                  </a:lnTo>
                  <a:lnTo>
                    <a:pt x="910" y="96"/>
                  </a:lnTo>
                  <a:lnTo>
                    <a:pt x="908" y="91"/>
                  </a:lnTo>
                  <a:lnTo>
                    <a:pt x="906" y="86"/>
                  </a:lnTo>
                  <a:close/>
                  <a:moveTo>
                    <a:pt x="746" y="65"/>
                  </a:moveTo>
                  <a:lnTo>
                    <a:pt x="749" y="65"/>
                  </a:lnTo>
                  <a:lnTo>
                    <a:pt x="751" y="67"/>
                  </a:lnTo>
                  <a:lnTo>
                    <a:pt x="751" y="68"/>
                  </a:lnTo>
                  <a:lnTo>
                    <a:pt x="753" y="68"/>
                  </a:lnTo>
                  <a:lnTo>
                    <a:pt x="754" y="68"/>
                  </a:lnTo>
                  <a:lnTo>
                    <a:pt x="756" y="70"/>
                  </a:lnTo>
                  <a:lnTo>
                    <a:pt x="758" y="75"/>
                  </a:lnTo>
                  <a:lnTo>
                    <a:pt x="758" y="81"/>
                  </a:lnTo>
                  <a:lnTo>
                    <a:pt x="760" y="84"/>
                  </a:lnTo>
                  <a:lnTo>
                    <a:pt x="761" y="88"/>
                  </a:lnTo>
                  <a:lnTo>
                    <a:pt x="763" y="91"/>
                  </a:lnTo>
                  <a:lnTo>
                    <a:pt x="765" y="96"/>
                  </a:lnTo>
                  <a:lnTo>
                    <a:pt x="753" y="96"/>
                  </a:lnTo>
                  <a:lnTo>
                    <a:pt x="751" y="88"/>
                  </a:lnTo>
                  <a:lnTo>
                    <a:pt x="747" y="82"/>
                  </a:lnTo>
                  <a:lnTo>
                    <a:pt x="746" y="75"/>
                  </a:lnTo>
                  <a:lnTo>
                    <a:pt x="746" y="65"/>
                  </a:lnTo>
                  <a:close/>
                  <a:moveTo>
                    <a:pt x="419" y="0"/>
                  </a:moveTo>
                  <a:lnTo>
                    <a:pt x="423" y="0"/>
                  </a:lnTo>
                  <a:lnTo>
                    <a:pt x="424" y="9"/>
                  </a:lnTo>
                  <a:lnTo>
                    <a:pt x="426" y="21"/>
                  </a:lnTo>
                  <a:lnTo>
                    <a:pt x="431" y="35"/>
                  </a:lnTo>
                  <a:lnTo>
                    <a:pt x="435" y="47"/>
                  </a:lnTo>
                  <a:lnTo>
                    <a:pt x="438" y="54"/>
                  </a:lnTo>
                  <a:lnTo>
                    <a:pt x="440" y="56"/>
                  </a:lnTo>
                  <a:lnTo>
                    <a:pt x="445" y="58"/>
                  </a:lnTo>
                  <a:lnTo>
                    <a:pt x="449" y="58"/>
                  </a:lnTo>
                  <a:lnTo>
                    <a:pt x="454" y="60"/>
                  </a:lnTo>
                  <a:lnTo>
                    <a:pt x="458" y="60"/>
                  </a:lnTo>
                  <a:lnTo>
                    <a:pt x="461" y="61"/>
                  </a:lnTo>
                  <a:lnTo>
                    <a:pt x="461" y="67"/>
                  </a:lnTo>
                  <a:lnTo>
                    <a:pt x="465" y="79"/>
                  </a:lnTo>
                  <a:lnTo>
                    <a:pt x="468" y="93"/>
                  </a:lnTo>
                  <a:lnTo>
                    <a:pt x="473" y="110"/>
                  </a:lnTo>
                  <a:lnTo>
                    <a:pt x="477" y="122"/>
                  </a:lnTo>
                  <a:lnTo>
                    <a:pt x="480" y="131"/>
                  </a:lnTo>
                  <a:lnTo>
                    <a:pt x="489" y="131"/>
                  </a:lnTo>
                  <a:lnTo>
                    <a:pt x="494" y="133"/>
                  </a:lnTo>
                  <a:lnTo>
                    <a:pt x="500" y="135"/>
                  </a:lnTo>
                  <a:lnTo>
                    <a:pt x="503" y="138"/>
                  </a:lnTo>
                  <a:lnTo>
                    <a:pt x="506" y="143"/>
                  </a:lnTo>
                  <a:lnTo>
                    <a:pt x="515" y="156"/>
                  </a:lnTo>
                  <a:lnTo>
                    <a:pt x="519" y="173"/>
                  </a:lnTo>
                  <a:lnTo>
                    <a:pt x="538" y="173"/>
                  </a:lnTo>
                  <a:lnTo>
                    <a:pt x="545" y="191"/>
                  </a:lnTo>
                  <a:lnTo>
                    <a:pt x="555" y="203"/>
                  </a:lnTo>
                  <a:lnTo>
                    <a:pt x="564" y="215"/>
                  </a:lnTo>
                  <a:lnTo>
                    <a:pt x="573" y="231"/>
                  </a:lnTo>
                  <a:lnTo>
                    <a:pt x="576" y="257"/>
                  </a:lnTo>
                  <a:lnTo>
                    <a:pt x="575" y="278"/>
                  </a:lnTo>
                  <a:lnTo>
                    <a:pt x="569" y="299"/>
                  </a:lnTo>
                  <a:lnTo>
                    <a:pt x="561" y="318"/>
                  </a:lnTo>
                  <a:lnTo>
                    <a:pt x="552" y="339"/>
                  </a:lnTo>
                  <a:lnTo>
                    <a:pt x="541" y="362"/>
                  </a:lnTo>
                  <a:lnTo>
                    <a:pt x="538" y="376"/>
                  </a:lnTo>
                  <a:lnTo>
                    <a:pt x="533" y="390"/>
                  </a:lnTo>
                  <a:lnTo>
                    <a:pt x="529" y="405"/>
                  </a:lnTo>
                  <a:lnTo>
                    <a:pt x="524" y="417"/>
                  </a:lnTo>
                  <a:lnTo>
                    <a:pt x="515" y="426"/>
                  </a:lnTo>
                  <a:lnTo>
                    <a:pt x="505" y="431"/>
                  </a:lnTo>
                  <a:lnTo>
                    <a:pt x="493" y="437"/>
                  </a:lnTo>
                  <a:lnTo>
                    <a:pt x="480" y="442"/>
                  </a:lnTo>
                  <a:lnTo>
                    <a:pt x="472" y="445"/>
                  </a:lnTo>
                  <a:lnTo>
                    <a:pt x="461" y="437"/>
                  </a:lnTo>
                  <a:lnTo>
                    <a:pt x="449" y="426"/>
                  </a:lnTo>
                  <a:lnTo>
                    <a:pt x="440" y="433"/>
                  </a:lnTo>
                  <a:lnTo>
                    <a:pt x="430" y="437"/>
                  </a:lnTo>
                  <a:lnTo>
                    <a:pt x="417" y="435"/>
                  </a:lnTo>
                  <a:lnTo>
                    <a:pt x="404" y="433"/>
                  </a:lnTo>
                  <a:lnTo>
                    <a:pt x="388" y="431"/>
                  </a:lnTo>
                  <a:lnTo>
                    <a:pt x="381" y="396"/>
                  </a:lnTo>
                  <a:lnTo>
                    <a:pt x="376" y="395"/>
                  </a:lnTo>
                  <a:lnTo>
                    <a:pt x="370" y="393"/>
                  </a:lnTo>
                  <a:lnTo>
                    <a:pt x="365" y="391"/>
                  </a:lnTo>
                  <a:lnTo>
                    <a:pt x="362" y="388"/>
                  </a:lnTo>
                  <a:lnTo>
                    <a:pt x="358" y="386"/>
                  </a:lnTo>
                  <a:lnTo>
                    <a:pt x="356" y="384"/>
                  </a:lnTo>
                  <a:lnTo>
                    <a:pt x="356" y="383"/>
                  </a:lnTo>
                  <a:lnTo>
                    <a:pt x="358" y="381"/>
                  </a:lnTo>
                  <a:lnTo>
                    <a:pt x="358" y="379"/>
                  </a:lnTo>
                  <a:lnTo>
                    <a:pt x="358" y="377"/>
                  </a:lnTo>
                  <a:lnTo>
                    <a:pt x="356" y="376"/>
                  </a:lnTo>
                  <a:lnTo>
                    <a:pt x="355" y="374"/>
                  </a:lnTo>
                  <a:lnTo>
                    <a:pt x="349" y="372"/>
                  </a:lnTo>
                  <a:lnTo>
                    <a:pt x="348" y="374"/>
                  </a:lnTo>
                  <a:lnTo>
                    <a:pt x="348" y="376"/>
                  </a:lnTo>
                  <a:lnTo>
                    <a:pt x="348" y="376"/>
                  </a:lnTo>
                  <a:lnTo>
                    <a:pt x="346" y="377"/>
                  </a:lnTo>
                  <a:lnTo>
                    <a:pt x="344" y="377"/>
                  </a:lnTo>
                  <a:lnTo>
                    <a:pt x="342" y="377"/>
                  </a:lnTo>
                  <a:lnTo>
                    <a:pt x="342" y="372"/>
                  </a:lnTo>
                  <a:lnTo>
                    <a:pt x="337" y="372"/>
                  </a:lnTo>
                  <a:lnTo>
                    <a:pt x="337" y="369"/>
                  </a:lnTo>
                  <a:lnTo>
                    <a:pt x="344" y="365"/>
                  </a:lnTo>
                  <a:lnTo>
                    <a:pt x="349" y="360"/>
                  </a:lnTo>
                  <a:lnTo>
                    <a:pt x="353" y="355"/>
                  </a:lnTo>
                  <a:lnTo>
                    <a:pt x="349" y="355"/>
                  </a:lnTo>
                  <a:lnTo>
                    <a:pt x="349" y="349"/>
                  </a:lnTo>
                  <a:lnTo>
                    <a:pt x="341" y="358"/>
                  </a:lnTo>
                  <a:lnTo>
                    <a:pt x="332" y="363"/>
                  </a:lnTo>
                  <a:lnTo>
                    <a:pt x="318" y="369"/>
                  </a:lnTo>
                  <a:lnTo>
                    <a:pt x="313" y="358"/>
                  </a:lnTo>
                  <a:lnTo>
                    <a:pt x="306" y="348"/>
                  </a:lnTo>
                  <a:lnTo>
                    <a:pt x="297" y="339"/>
                  </a:lnTo>
                  <a:lnTo>
                    <a:pt x="285" y="332"/>
                  </a:lnTo>
                  <a:lnTo>
                    <a:pt x="269" y="330"/>
                  </a:lnTo>
                  <a:lnTo>
                    <a:pt x="259" y="327"/>
                  </a:lnTo>
                  <a:lnTo>
                    <a:pt x="245" y="325"/>
                  </a:lnTo>
                  <a:lnTo>
                    <a:pt x="225" y="327"/>
                  </a:lnTo>
                  <a:lnTo>
                    <a:pt x="206" y="328"/>
                  </a:lnTo>
                  <a:lnTo>
                    <a:pt x="187" y="332"/>
                  </a:lnTo>
                  <a:lnTo>
                    <a:pt x="170" y="335"/>
                  </a:lnTo>
                  <a:lnTo>
                    <a:pt x="157" y="339"/>
                  </a:lnTo>
                  <a:lnTo>
                    <a:pt x="150" y="362"/>
                  </a:lnTo>
                  <a:lnTo>
                    <a:pt x="133" y="362"/>
                  </a:lnTo>
                  <a:lnTo>
                    <a:pt x="117" y="360"/>
                  </a:lnTo>
                  <a:lnTo>
                    <a:pt x="100" y="362"/>
                  </a:lnTo>
                  <a:lnTo>
                    <a:pt x="88" y="365"/>
                  </a:lnTo>
                  <a:lnTo>
                    <a:pt x="75" y="370"/>
                  </a:lnTo>
                  <a:lnTo>
                    <a:pt x="65" y="376"/>
                  </a:lnTo>
                  <a:lnTo>
                    <a:pt x="53" y="377"/>
                  </a:lnTo>
                  <a:lnTo>
                    <a:pt x="39" y="377"/>
                  </a:lnTo>
                  <a:lnTo>
                    <a:pt x="35" y="370"/>
                  </a:lnTo>
                  <a:lnTo>
                    <a:pt x="32" y="365"/>
                  </a:lnTo>
                  <a:lnTo>
                    <a:pt x="26" y="360"/>
                  </a:lnTo>
                  <a:lnTo>
                    <a:pt x="23" y="355"/>
                  </a:lnTo>
                  <a:lnTo>
                    <a:pt x="32" y="342"/>
                  </a:lnTo>
                  <a:lnTo>
                    <a:pt x="33" y="327"/>
                  </a:lnTo>
                  <a:lnTo>
                    <a:pt x="32" y="309"/>
                  </a:lnTo>
                  <a:lnTo>
                    <a:pt x="25" y="292"/>
                  </a:lnTo>
                  <a:lnTo>
                    <a:pt x="18" y="273"/>
                  </a:lnTo>
                  <a:lnTo>
                    <a:pt x="9" y="255"/>
                  </a:lnTo>
                  <a:lnTo>
                    <a:pt x="4" y="239"/>
                  </a:lnTo>
                  <a:lnTo>
                    <a:pt x="0" y="227"/>
                  </a:lnTo>
                  <a:lnTo>
                    <a:pt x="4" y="227"/>
                  </a:lnTo>
                  <a:lnTo>
                    <a:pt x="7" y="229"/>
                  </a:lnTo>
                  <a:lnTo>
                    <a:pt x="9" y="229"/>
                  </a:lnTo>
                  <a:lnTo>
                    <a:pt x="11" y="231"/>
                  </a:lnTo>
                  <a:lnTo>
                    <a:pt x="11" y="231"/>
                  </a:lnTo>
                  <a:lnTo>
                    <a:pt x="13" y="229"/>
                  </a:lnTo>
                  <a:lnTo>
                    <a:pt x="14" y="227"/>
                  </a:lnTo>
                  <a:lnTo>
                    <a:pt x="16" y="224"/>
                  </a:lnTo>
                  <a:lnTo>
                    <a:pt x="7" y="215"/>
                  </a:lnTo>
                  <a:lnTo>
                    <a:pt x="4" y="204"/>
                  </a:lnTo>
                  <a:lnTo>
                    <a:pt x="0" y="192"/>
                  </a:lnTo>
                  <a:lnTo>
                    <a:pt x="9" y="182"/>
                  </a:lnTo>
                  <a:lnTo>
                    <a:pt x="16" y="171"/>
                  </a:lnTo>
                  <a:lnTo>
                    <a:pt x="23" y="161"/>
                  </a:lnTo>
                  <a:lnTo>
                    <a:pt x="33" y="152"/>
                  </a:lnTo>
                  <a:lnTo>
                    <a:pt x="46" y="147"/>
                  </a:lnTo>
                  <a:lnTo>
                    <a:pt x="54" y="147"/>
                  </a:lnTo>
                  <a:lnTo>
                    <a:pt x="68" y="145"/>
                  </a:lnTo>
                  <a:lnTo>
                    <a:pt x="86" y="142"/>
                  </a:lnTo>
                  <a:lnTo>
                    <a:pt x="102" y="138"/>
                  </a:lnTo>
                  <a:lnTo>
                    <a:pt x="116" y="135"/>
                  </a:lnTo>
                  <a:lnTo>
                    <a:pt x="121" y="122"/>
                  </a:lnTo>
                  <a:lnTo>
                    <a:pt x="129" y="108"/>
                  </a:lnTo>
                  <a:lnTo>
                    <a:pt x="140" y="98"/>
                  </a:lnTo>
                  <a:lnTo>
                    <a:pt x="154" y="93"/>
                  </a:lnTo>
                  <a:lnTo>
                    <a:pt x="154" y="81"/>
                  </a:lnTo>
                  <a:lnTo>
                    <a:pt x="161" y="77"/>
                  </a:lnTo>
                  <a:lnTo>
                    <a:pt x="170" y="68"/>
                  </a:lnTo>
                  <a:lnTo>
                    <a:pt x="180" y="60"/>
                  </a:lnTo>
                  <a:lnTo>
                    <a:pt x="191" y="53"/>
                  </a:lnTo>
                  <a:lnTo>
                    <a:pt x="201" y="47"/>
                  </a:lnTo>
                  <a:lnTo>
                    <a:pt x="208" y="51"/>
                  </a:lnTo>
                  <a:lnTo>
                    <a:pt x="210" y="53"/>
                  </a:lnTo>
                  <a:lnTo>
                    <a:pt x="210" y="56"/>
                  </a:lnTo>
                  <a:lnTo>
                    <a:pt x="210" y="60"/>
                  </a:lnTo>
                  <a:lnTo>
                    <a:pt x="212" y="65"/>
                  </a:lnTo>
                  <a:lnTo>
                    <a:pt x="217" y="67"/>
                  </a:lnTo>
                  <a:lnTo>
                    <a:pt x="222" y="67"/>
                  </a:lnTo>
                  <a:lnTo>
                    <a:pt x="225" y="68"/>
                  </a:lnTo>
                  <a:lnTo>
                    <a:pt x="231" y="70"/>
                  </a:lnTo>
                  <a:lnTo>
                    <a:pt x="234" y="54"/>
                  </a:lnTo>
                  <a:lnTo>
                    <a:pt x="239" y="46"/>
                  </a:lnTo>
                  <a:lnTo>
                    <a:pt x="246" y="40"/>
                  </a:lnTo>
                  <a:lnTo>
                    <a:pt x="255" y="35"/>
                  </a:lnTo>
                  <a:lnTo>
                    <a:pt x="264" y="32"/>
                  </a:lnTo>
                  <a:lnTo>
                    <a:pt x="273" y="23"/>
                  </a:lnTo>
                  <a:lnTo>
                    <a:pt x="269" y="21"/>
                  </a:lnTo>
                  <a:lnTo>
                    <a:pt x="269" y="19"/>
                  </a:lnTo>
                  <a:lnTo>
                    <a:pt x="267" y="18"/>
                  </a:lnTo>
                  <a:lnTo>
                    <a:pt x="266" y="16"/>
                  </a:lnTo>
                  <a:lnTo>
                    <a:pt x="280" y="16"/>
                  </a:lnTo>
                  <a:lnTo>
                    <a:pt x="294" y="23"/>
                  </a:lnTo>
                  <a:lnTo>
                    <a:pt x="309" y="25"/>
                  </a:lnTo>
                  <a:lnTo>
                    <a:pt x="325" y="25"/>
                  </a:lnTo>
                  <a:lnTo>
                    <a:pt x="342" y="23"/>
                  </a:lnTo>
                  <a:lnTo>
                    <a:pt x="342" y="32"/>
                  </a:lnTo>
                  <a:lnTo>
                    <a:pt x="330" y="47"/>
                  </a:lnTo>
                  <a:lnTo>
                    <a:pt x="323" y="70"/>
                  </a:lnTo>
                  <a:lnTo>
                    <a:pt x="335" y="77"/>
                  </a:lnTo>
                  <a:lnTo>
                    <a:pt x="351" y="86"/>
                  </a:lnTo>
                  <a:lnTo>
                    <a:pt x="367" y="95"/>
                  </a:lnTo>
                  <a:lnTo>
                    <a:pt x="383" y="100"/>
                  </a:lnTo>
                  <a:lnTo>
                    <a:pt x="395" y="100"/>
                  </a:lnTo>
                  <a:lnTo>
                    <a:pt x="404" y="86"/>
                  </a:lnTo>
                  <a:lnTo>
                    <a:pt x="409" y="63"/>
                  </a:lnTo>
                  <a:lnTo>
                    <a:pt x="410" y="40"/>
                  </a:lnTo>
                  <a:lnTo>
                    <a:pt x="414" y="18"/>
                  </a:lnTo>
                  <a:lnTo>
                    <a:pt x="419" y="0"/>
                  </a:lnTo>
                  <a:close/>
                </a:path>
              </a:pathLst>
            </a:custGeom>
            <a:grpFill/>
            <a:ln w="3175" cap="rnd">
              <a:solidFill>
                <a:schemeClr val="bg1">
                  <a:lumMod val="65000"/>
                </a:schemeClr>
              </a:solidFill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7486719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</a:t>
            </a:r>
          </a:p>
          <a:p>
            <a:r>
              <a:rPr lang="fa-IR" dirty="0">
                <a:cs typeface="B Nazanin" panose="00000700000000000000" pitchFamily="2" charset="-78"/>
              </a:rPr>
              <a:t>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4F1C1E99-34B0-4507-BC7B-38CA4E7501E3}"/>
              </a:ext>
            </a:extLst>
          </p:cNvPr>
          <p:cNvSpPr txBox="1"/>
          <p:nvPr/>
        </p:nvSpPr>
        <p:spPr>
          <a:xfrm>
            <a:off x="2367121" y="3263530"/>
            <a:ext cx="161433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C5563D75-7A9B-13B8-0BB8-7471ACF6E581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5" name="Picture Placeholder 14">
            <a:extLst>
              <a:ext uri="{FF2B5EF4-FFF2-40B4-BE49-F238E27FC236}">
                <a16:creationId xmlns:a16="http://schemas.microsoft.com/office/drawing/2014/main" id="{ECE9C1C8-F0F8-45D3-45E7-E040A2B4AAD2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7DAC4CB9-862D-BDED-13E2-276EFAC3122D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14889029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3">
            <a:extLst>
              <a:ext uri="{FF2B5EF4-FFF2-40B4-BE49-F238E27FC236}">
                <a16:creationId xmlns:a16="http://schemas.microsoft.com/office/drawing/2014/main" id="{EA995659-125B-47C4-89B0-735C3DAB1D6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1424864" y="1297709"/>
            <a:ext cx="471861" cy="1324794"/>
          </a:xfrm>
          <a:prstGeom prst="rect">
            <a:avLst/>
          </a:prstGeom>
        </p:spPr>
      </p:pic>
      <p:grpSp>
        <p:nvGrpSpPr>
          <p:cNvPr id="5" name="그룹 4">
            <a:extLst>
              <a:ext uri="{FF2B5EF4-FFF2-40B4-BE49-F238E27FC236}">
                <a16:creationId xmlns:a16="http://schemas.microsoft.com/office/drawing/2014/main" id="{6FBEB6F8-7186-40D4-9CC5-9A639D58369C}"/>
              </a:ext>
            </a:extLst>
          </p:cNvPr>
          <p:cNvGrpSpPr/>
          <p:nvPr/>
        </p:nvGrpSpPr>
        <p:grpSpPr>
          <a:xfrm>
            <a:off x="277291" y="1676722"/>
            <a:ext cx="11245338" cy="943671"/>
            <a:chOff x="277291" y="2277615"/>
            <a:chExt cx="11245338" cy="943671"/>
          </a:xfrm>
          <a:solidFill>
            <a:schemeClr val="accent3"/>
          </a:solidFill>
        </p:grpSpPr>
        <p:sp>
          <p:nvSpPr>
            <p:cNvPr id="13" name="Freeform 4">
              <a:extLst>
                <a:ext uri="{FF2B5EF4-FFF2-40B4-BE49-F238E27FC236}">
                  <a16:creationId xmlns:a16="http://schemas.microsoft.com/office/drawing/2014/main" id="{79229F21-6A42-4726-9743-5F20579753B1}"/>
                </a:ext>
              </a:extLst>
            </p:cNvPr>
            <p:cNvSpPr/>
            <p:nvPr userDrawn="1"/>
          </p:nvSpPr>
          <p:spPr>
            <a:xfrm>
              <a:off x="277291" y="2348477"/>
              <a:ext cx="11245338" cy="872809"/>
            </a:xfrm>
            <a:custGeom>
              <a:avLst/>
              <a:gdLst>
                <a:gd name="connsiteX0" fmla="*/ 722914 w 11245338"/>
                <a:gd name="connsiteY0" fmla="*/ 0 h 872809"/>
                <a:gd name="connsiteX1" fmla="*/ 11147573 w 11245338"/>
                <a:gd name="connsiteY1" fmla="*/ 0 h 872809"/>
                <a:gd name="connsiteX2" fmla="*/ 11147573 w 11245338"/>
                <a:gd name="connsiteY2" fmla="*/ 97809 h 872809"/>
                <a:gd name="connsiteX3" fmla="*/ 722914 w 11245338"/>
                <a:gd name="connsiteY3" fmla="*/ 97809 h 872809"/>
                <a:gd name="connsiteX4" fmla="*/ 145471 w 11245338"/>
                <a:gd name="connsiteY4" fmla="*/ 0 h 872809"/>
                <a:gd name="connsiteX5" fmla="*/ 217947 w 11245338"/>
                <a:gd name="connsiteY5" fmla="*/ 0 h 872809"/>
                <a:gd name="connsiteX6" fmla="*/ 217947 w 11245338"/>
                <a:gd name="connsiteY6" fmla="*/ 98534 h 872809"/>
                <a:gd name="connsiteX7" fmla="*/ 177603 w 11245338"/>
                <a:gd name="connsiteY7" fmla="*/ 106679 h 872809"/>
                <a:gd name="connsiteX8" fmla="*/ 108669 w 11245338"/>
                <a:gd name="connsiteY8" fmla="*/ 210676 h 872809"/>
                <a:gd name="connsiteX9" fmla="*/ 108669 w 11245338"/>
                <a:gd name="connsiteY9" fmla="*/ 662131 h 872809"/>
                <a:gd name="connsiteX10" fmla="*/ 221536 w 11245338"/>
                <a:gd name="connsiteY10" fmla="*/ 774998 h 872809"/>
                <a:gd name="connsiteX11" fmla="*/ 11245338 w 11245338"/>
                <a:gd name="connsiteY11" fmla="*/ 774998 h 872809"/>
                <a:gd name="connsiteX12" fmla="*/ 11245338 w 11245338"/>
                <a:gd name="connsiteY12" fmla="*/ 872809 h 872809"/>
                <a:gd name="connsiteX13" fmla="*/ 145471 w 11245338"/>
                <a:gd name="connsiteY13" fmla="*/ 872809 h 872809"/>
                <a:gd name="connsiteX14" fmla="*/ 0 w 11245338"/>
                <a:gd name="connsiteY14" fmla="*/ 727338 h 872809"/>
                <a:gd name="connsiteX15" fmla="*/ 0 w 11245338"/>
                <a:gd name="connsiteY15" fmla="*/ 145471 h 872809"/>
                <a:gd name="connsiteX16" fmla="*/ 145471 w 11245338"/>
                <a:gd name="connsiteY16" fmla="*/ 0 h 87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5338" h="872809">
                  <a:moveTo>
                    <a:pt x="722914" y="0"/>
                  </a:moveTo>
                  <a:lnTo>
                    <a:pt x="11147573" y="0"/>
                  </a:lnTo>
                  <a:lnTo>
                    <a:pt x="11147573" y="97809"/>
                  </a:lnTo>
                  <a:lnTo>
                    <a:pt x="722914" y="97809"/>
                  </a:lnTo>
                  <a:close/>
                  <a:moveTo>
                    <a:pt x="145471" y="0"/>
                  </a:moveTo>
                  <a:lnTo>
                    <a:pt x="217947" y="0"/>
                  </a:lnTo>
                  <a:lnTo>
                    <a:pt x="217947" y="98534"/>
                  </a:lnTo>
                  <a:lnTo>
                    <a:pt x="177603" y="106679"/>
                  </a:lnTo>
                  <a:cubicBezTo>
                    <a:pt x="137093" y="123813"/>
                    <a:pt x="108669" y="163925"/>
                    <a:pt x="108669" y="210676"/>
                  </a:cubicBezTo>
                  <a:lnTo>
                    <a:pt x="108669" y="662131"/>
                  </a:lnTo>
                  <a:cubicBezTo>
                    <a:pt x="108669" y="724466"/>
                    <a:pt x="159201" y="774998"/>
                    <a:pt x="221536" y="774998"/>
                  </a:cubicBezTo>
                  <a:lnTo>
                    <a:pt x="11245338" y="774998"/>
                  </a:lnTo>
                  <a:lnTo>
                    <a:pt x="11245338" y="872809"/>
                  </a:lnTo>
                  <a:lnTo>
                    <a:pt x="145471" y="872809"/>
                  </a:lnTo>
                  <a:cubicBezTo>
                    <a:pt x="65130" y="872809"/>
                    <a:pt x="0" y="807679"/>
                    <a:pt x="0" y="727338"/>
                  </a:cubicBezTo>
                  <a:lnTo>
                    <a:pt x="0" y="145471"/>
                  </a:lnTo>
                  <a:cubicBezTo>
                    <a:pt x="0" y="65130"/>
                    <a:pt x="65130" y="0"/>
                    <a:pt x="1454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14" name="Group 5">
              <a:extLst>
                <a:ext uri="{FF2B5EF4-FFF2-40B4-BE49-F238E27FC236}">
                  <a16:creationId xmlns:a16="http://schemas.microsoft.com/office/drawing/2014/main" id="{1C35F532-9FE4-49F6-8C2D-4B749EAFC31D}"/>
                </a:ext>
              </a:extLst>
            </p:cNvPr>
            <p:cNvGrpSpPr/>
            <p:nvPr userDrawn="1"/>
          </p:nvGrpSpPr>
          <p:grpSpPr>
            <a:xfrm>
              <a:off x="538389" y="2277615"/>
              <a:ext cx="402151" cy="389079"/>
              <a:chOff x="-639237" y="2346903"/>
              <a:chExt cx="402151" cy="389079"/>
            </a:xfrm>
            <a:grpFill/>
          </p:grpSpPr>
          <p:sp>
            <p:nvSpPr>
              <p:cNvPr id="15" name="Freeform 6">
                <a:extLst>
                  <a:ext uri="{FF2B5EF4-FFF2-40B4-BE49-F238E27FC236}">
                    <a16:creationId xmlns:a16="http://schemas.microsoft.com/office/drawing/2014/main" id="{FA89A42A-C7E0-4F30-8EB9-B093C9A07D39}"/>
                  </a:ext>
                </a:extLst>
              </p:cNvPr>
              <p:cNvSpPr/>
              <p:nvPr userDrawn="1"/>
            </p:nvSpPr>
            <p:spPr>
              <a:xfrm>
                <a:off x="-420922" y="2346903"/>
                <a:ext cx="183836" cy="389079"/>
              </a:xfrm>
              <a:custGeom>
                <a:avLst/>
                <a:gdLst>
                  <a:gd name="connsiteX0" fmla="*/ 188798 w 1132764"/>
                  <a:gd name="connsiteY0" fmla="*/ 0 h 2397435"/>
                  <a:gd name="connsiteX1" fmla="*/ 943966 w 1132764"/>
                  <a:gd name="connsiteY1" fmla="*/ 0 h 2397435"/>
                  <a:gd name="connsiteX2" fmla="*/ 1132764 w 1132764"/>
                  <a:gd name="connsiteY2" fmla="*/ 188798 h 2397435"/>
                  <a:gd name="connsiteX3" fmla="*/ 1132764 w 1132764"/>
                  <a:gd name="connsiteY3" fmla="*/ 1035815 h 2397435"/>
                  <a:gd name="connsiteX4" fmla="*/ 943966 w 1132764"/>
                  <a:gd name="connsiteY4" fmla="*/ 1224613 h 2397435"/>
                  <a:gd name="connsiteX5" fmla="*/ 555971 w 1132764"/>
                  <a:gd name="connsiteY5" fmla="*/ 1224613 h 2397435"/>
                  <a:gd name="connsiteX6" fmla="*/ 556177 w 1132764"/>
                  <a:gd name="connsiteY6" fmla="*/ 1225922 h 2397435"/>
                  <a:gd name="connsiteX7" fmla="*/ 983506 w 1132764"/>
                  <a:gd name="connsiteY7" fmla="*/ 1928815 h 2397435"/>
                  <a:gd name="connsiteX8" fmla="*/ 1132764 w 1132764"/>
                  <a:gd name="connsiteY8" fmla="*/ 2051963 h 2397435"/>
                  <a:gd name="connsiteX9" fmla="*/ 1064525 w 1132764"/>
                  <a:gd name="connsiteY9" fmla="*/ 2397435 h 2397435"/>
                  <a:gd name="connsiteX10" fmla="*/ 865938 w 1132764"/>
                  <a:gd name="connsiteY10" fmla="*/ 2313437 h 2397435"/>
                  <a:gd name="connsiteX11" fmla="*/ 16118 w 1132764"/>
                  <a:gd name="connsiteY11" fmla="*/ 1178727 h 2397435"/>
                  <a:gd name="connsiteX12" fmla="*/ 5759 w 1132764"/>
                  <a:gd name="connsiteY12" fmla="*/ 1080058 h 2397435"/>
                  <a:gd name="connsiteX13" fmla="*/ 3836 w 1132764"/>
                  <a:gd name="connsiteY13" fmla="*/ 1073864 h 2397435"/>
                  <a:gd name="connsiteX14" fmla="*/ 0 w 1132764"/>
                  <a:gd name="connsiteY14" fmla="*/ 1035815 h 2397435"/>
                  <a:gd name="connsiteX15" fmla="*/ 0 w 1132764"/>
                  <a:gd name="connsiteY15" fmla="*/ 942490 h 2397435"/>
                  <a:gd name="connsiteX16" fmla="*/ 0 w 1132764"/>
                  <a:gd name="connsiteY16" fmla="*/ 317733 h 2397435"/>
                  <a:gd name="connsiteX17" fmla="*/ 0 w 1132764"/>
                  <a:gd name="connsiteY17" fmla="*/ 188798 h 2397435"/>
                  <a:gd name="connsiteX18" fmla="*/ 188798 w 1132764"/>
                  <a:gd name="connsiteY18" fmla="*/ 0 h 239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2764" h="2397435">
                    <a:moveTo>
                      <a:pt x="188798" y="0"/>
                    </a:moveTo>
                    <a:lnTo>
                      <a:pt x="943966" y="0"/>
                    </a:lnTo>
                    <a:cubicBezTo>
                      <a:pt x="1048236" y="0"/>
                      <a:pt x="1132764" y="84528"/>
                      <a:pt x="1132764" y="188798"/>
                    </a:cubicBezTo>
                    <a:lnTo>
                      <a:pt x="1132764" y="1035815"/>
                    </a:lnTo>
                    <a:cubicBezTo>
                      <a:pt x="1132764" y="1140085"/>
                      <a:pt x="1048236" y="1224613"/>
                      <a:pt x="943966" y="1224613"/>
                    </a:cubicBezTo>
                    <a:lnTo>
                      <a:pt x="555971" y="1224613"/>
                    </a:lnTo>
                    <a:lnTo>
                      <a:pt x="556177" y="1225922"/>
                    </a:lnTo>
                    <a:cubicBezTo>
                      <a:pt x="629881" y="1592732"/>
                      <a:pt x="759260" y="1704569"/>
                      <a:pt x="983506" y="1928815"/>
                    </a:cubicBezTo>
                    <a:lnTo>
                      <a:pt x="1132764" y="2051963"/>
                    </a:lnTo>
                    <a:lnTo>
                      <a:pt x="1064525" y="2397435"/>
                    </a:lnTo>
                    <a:lnTo>
                      <a:pt x="865938" y="2313437"/>
                    </a:lnTo>
                    <a:cubicBezTo>
                      <a:pt x="416006" y="2009468"/>
                      <a:pt x="90471" y="1698688"/>
                      <a:pt x="16118" y="1178727"/>
                    </a:cubicBezTo>
                    <a:lnTo>
                      <a:pt x="5759" y="1080058"/>
                    </a:lnTo>
                    <a:lnTo>
                      <a:pt x="3836" y="1073864"/>
                    </a:lnTo>
                    <a:cubicBezTo>
                      <a:pt x="1321" y="1061574"/>
                      <a:pt x="0" y="1048849"/>
                      <a:pt x="0" y="1035815"/>
                    </a:cubicBezTo>
                    <a:lnTo>
                      <a:pt x="0" y="942490"/>
                    </a:lnTo>
                    <a:lnTo>
                      <a:pt x="0" y="317733"/>
                    </a:lnTo>
                    <a:lnTo>
                      <a:pt x="0" y="188798"/>
                    </a:lnTo>
                    <a:cubicBezTo>
                      <a:pt x="0" y="84528"/>
                      <a:pt x="84528" y="0"/>
                      <a:pt x="1887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16" name="Freeform 7">
                <a:extLst>
                  <a:ext uri="{FF2B5EF4-FFF2-40B4-BE49-F238E27FC236}">
                    <a16:creationId xmlns:a16="http://schemas.microsoft.com/office/drawing/2014/main" id="{E8997562-B5CD-45FF-A048-C955EFE49C99}"/>
                  </a:ext>
                </a:extLst>
              </p:cNvPr>
              <p:cNvSpPr/>
              <p:nvPr userDrawn="1"/>
            </p:nvSpPr>
            <p:spPr>
              <a:xfrm>
                <a:off x="-639237" y="2346903"/>
                <a:ext cx="183836" cy="389079"/>
              </a:xfrm>
              <a:custGeom>
                <a:avLst/>
                <a:gdLst>
                  <a:gd name="connsiteX0" fmla="*/ 188798 w 1132764"/>
                  <a:gd name="connsiteY0" fmla="*/ 0 h 2397435"/>
                  <a:gd name="connsiteX1" fmla="*/ 943966 w 1132764"/>
                  <a:gd name="connsiteY1" fmla="*/ 0 h 2397435"/>
                  <a:gd name="connsiteX2" fmla="*/ 1132764 w 1132764"/>
                  <a:gd name="connsiteY2" fmla="*/ 188798 h 2397435"/>
                  <a:gd name="connsiteX3" fmla="*/ 1132764 w 1132764"/>
                  <a:gd name="connsiteY3" fmla="*/ 1035815 h 2397435"/>
                  <a:gd name="connsiteX4" fmla="*/ 943966 w 1132764"/>
                  <a:gd name="connsiteY4" fmla="*/ 1224613 h 2397435"/>
                  <a:gd name="connsiteX5" fmla="*/ 555971 w 1132764"/>
                  <a:gd name="connsiteY5" fmla="*/ 1224613 h 2397435"/>
                  <a:gd name="connsiteX6" fmla="*/ 556177 w 1132764"/>
                  <a:gd name="connsiteY6" fmla="*/ 1225922 h 2397435"/>
                  <a:gd name="connsiteX7" fmla="*/ 983506 w 1132764"/>
                  <a:gd name="connsiteY7" fmla="*/ 1928815 h 2397435"/>
                  <a:gd name="connsiteX8" fmla="*/ 1132764 w 1132764"/>
                  <a:gd name="connsiteY8" fmla="*/ 2051963 h 2397435"/>
                  <a:gd name="connsiteX9" fmla="*/ 1064525 w 1132764"/>
                  <a:gd name="connsiteY9" fmla="*/ 2397435 h 2397435"/>
                  <a:gd name="connsiteX10" fmla="*/ 865938 w 1132764"/>
                  <a:gd name="connsiteY10" fmla="*/ 2313437 h 2397435"/>
                  <a:gd name="connsiteX11" fmla="*/ 16118 w 1132764"/>
                  <a:gd name="connsiteY11" fmla="*/ 1178727 h 2397435"/>
                  <a:gd name="connsiteX12" fmla="*/ 5759 w 1132764"/>
                  <a:gd name="connsiteY12" fmla="*/ 1080058 h 2397435"/>
                  <a:gd name="connsiteX13" fmla="*/ 3836 w 1132764"/>
                  <a:gd name="connsiteY13" fmla="*/ 1073864 h 2397435"/>
                  <a:gd name="connsiteX14" fmla="*/ 0 w 1132764"/>
                  <a:gd name="connsiteY14" fmla="*/ 1035815 h 2397435"/>
                  <a:gd name="connsiteX15" fmla="*/ 0 w 1132764"/>
                  <a:gd name="connsiteY15" fmla="*/ 942490 h 2397435"/>
                  <a:gd name="connsiteX16" fmla="*/ 0 w 1132764"/>
                  <a:gd name="connsiteY16" fmla="*/ 317733 h 2397435"/>
                  <a:gd name="connsiteX17" fmla="*/ 0 w 1132764"/>
                  <a:gd name="connsiteY17" fmla="*/ 188798 h 2397435"/>
                  <a:gd name="connsiteX18" fmla="*/ 188798 w 1132764"/>
                  <a:gd name="connsiteY18" fmla="*/ 0 h 239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2764" h="2397435">
                    <a:moveTo>
                      <a:pt x="188798" y="0"/>
                    </a:moveTo>
                    <a:lnTo>
                      <a:pt x="943966" y="0"/>
                    </a:lnTo>
                    <a:cubicBezTo>
                      <a:pt x="1048236" y="0"/>
                      <a:pt x="1132764" y="84528"/>
                      <a:pt x="1132764" y="188798"/>
                    </a:cubicBezTo>
                    <a:lnTo>
                      <a:pt x="1132764" y="1035815"/>
                    </a:lnTo>
                    <a:cubicBezTo>
                      <a:pt x="1132764" y="1140085"/>
                      <a:pt x="1048236" y="1224613"/>
                      <a:pt x="943966" y="1224613"/>
                    </a:cubicBezTo>
                    <a:lnTo>
                      <a:pt x="555971" y="1224613"/>
                    </a:lnTo>
                    <a:lnTo>
                      <a:pt x="556177" y="1225922"/>
                    </a:lnTo>
                    <a:cubicBezTo>
                      <a:pt x="629881" y="1592732"/>
                      <a:pt x="759260" y="1704569"/>
                      <a:pt x="983506" y="1928815"/>
                    </a:cubicBezTo>
                    <a:lnTo>
                      <a:pt x="1132764" y="2051963"/>
                    </a:lnTo>
                    <a:lnTo>
                      <a:pt x="1064525" y="2397435"/>
                    </a:lnTo>
                    <a:lnTo>
                      <a:pt x="865938" y="2313437"/>
                    </a:lnTo>
                    <a:cubicBezTo>
                      <a:pt x="416006" y="2009468"/>
                      <a:pt x="90471" y="1698688"/>
                      <a:pt x="16118" y="1178727"/>
                    </a:cubicBezTo>
                    <a:lnTo>
                      <a:pt x="5759" y="1080058"/>
                    </a:lnTo>
                    <a:lnTo>
                      <a:pt x="3836" y="1073864"/>
                    </a:lnTo>
                    <a:cubicBezTo>
                      <a:pt x="1321" y="1061574"/>
                      <a:pt x="0" y="1048849"/>
                      <a:pt x="0" y="1035815"/>
                    </a:cubicBezTo>
                    <a:lnTo>
                      <a:pt x="0" y="942490"/>
                    </a:lnTo>
                    <a:lnTo>
                      <a:pt x="0" y="317733"/>
                    </a:lnTo>
                    <a:lnTo>
                      <a:pt x="0" y="188798"/>
                    </a:lnTo>
                    <a:cubicBezTo>
                      <a:pt x="0" y="84528"/>
                      <a:pt x="84528" y="0"/>
                      <a:pt x="1887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4" name="그룹 3">
            <a:extLst>
              <a:ext uri="{FF2B5EF4-FFF2-40B4-BE49-F238E27FC236}">
                <a16:creationId xmlns:a16="http://schemas.microsoft.com/office/drawing/2014/main" id="{5478F7D8-3A3F-4352-8121-94BD76156054}"/>
              </a:ext>
            </a:extLst>
          </p:cNvPr>
          <p:cNvGrpSpPr/>
          <p:nvPr/>
        </p:nvGrpSpPr>
        <p:grpSpPr>
          <a:xfrm>
            <a:off x="277291" y="3070268"/>
            <a:ext cx="11245338" cy="1066503"/>
            <a:chOff x="277291" y="3671161"/>
            <a:chExt cx="11245338" cy="1066503"/>
          </a:xfrm>
          <a:solidFill>
            <a:schemeClr val="accent3"/>
          </a:solidFill>
        </p:grpSpPr>
        <p:sp>
          <p:nvSpPr>
            <p:cNvPr id="22" name="Freeform 13">
              <a:extLst>
                <a:ext uri="{FF2B5EF4-FFF2-40B4-BE49-F238E27FC236}">
                  <a16:creationId xmlns:a16="http://schemas.microsoft.com/office/drawing/2014/main" id="{80B8F643-A79F-4F5C-A598-F03EE67B027F}"/>
                </a:ext>
              </a:extLst>
            </p:cNvPr>
            <p:cNvSpPr/>
            <p:nvPr userDrawn="1"/>
          </p:nvSpPr>
          <p:spPr>
            <a:xfrm>
              <a:off x="756704" y="3671161"/>
              <a:ext cx="183836" cy="389079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F48E0BA7-2C33-47AB-ADAC-33276CDCF988}"/>
                </a:ext>
              </a:extLst>
            </p:cNvPr>
            <p:cNvSpPr/>
            <p:nvPr userDrawn="1"/>
          </p:nvSpPr>
          <p:spPr>
            <a:xfrm>
              <a:off x="538389" y="3671161"/>
              <a:ext cx="183836" cy="389079"/>
            </a:xfrm>
            <a:custGeom>
              <a:avLst/>
              <a:gdLst>
                <a:gd name="connsiteX0" fmla="*/ 188798 w 1132764"/>
                <a:gd name="connsiteY0" fmla="*/ 0 h 2397435"/>
                <a:gd name="connsiteX1" fmla="*/ 943966 w 1132764"/>
                <a:gd name="connsiteY1" fmla="*/ 0 h 2397435"/>
                <a:gd name="connsiteX2" fmla="*/ 1132764 w 1132764"/>
                <a:gd name="connsiteY2" fmla="*/ 188798 h 2397435"/>
                <a:gd name="connsiteX3" fmla="*/ 1132764 w 1132764"/>
                <a:gd name="connsiteY3" fmla="*/ 1035815 h 2397435"/>
                <a:gd name="connsiteX4" fmla="*/ 943966 w 1132764"/>
                <a:gd name="connsiteY4" fmla="*/ 1224613 h 2397435"/>
                <a:gd name="connsiteX5" fmla="*/ 555971 w 1132764"/>
                <a:gd name="connsiteY5" fmla="*/ 1224613 h 2397435"/>
                <a:gd name="connsiteX6" fmla="*/ 556177 w 1132764"/>
                <a:gd name="connsiteY6" fmla="*/ 1225922 h 2397435"/>
                <a:gd name="connsiteX7" fmla="*/ 983506 w 1132764"/>
                <a:gd name="connsiteY7" fmla="*/ 1928815 h 2397435"/>
                <a:gd name="connsiteX8" fmla="*/ 1132764 w 1132764"/>
                <a:gd name="connsiteY8" fmla="*/ 2051963 h 2397435"/>
                <a:gd name="connsiteX9" fmla="*/ 1064525 w 1132764"/>
                <a:gd name="connsiteY9" fmla="*/ 2397435 h 2397435"/>
                <a:gd name="connsiteX10" fmla="*/ 865938 w 1132764"/>
                <a:gd name="connsiteY10" fmla="*/ 2313437 h 2397435"/>
                <a:gd name="connsiteX11" fmla="*/ 16118 w 1132764"/>
                <a:gd name="connsiteY11" fmla="*/ 1178727 h 2397435"/>
                <a:gd name="connsiteX12" fmla="*/ 5759 w 1132764"/>
                <a:gd name="connsiteY12" fmla="*/ 1080058 h 2397435"/>
                <a:gd name="connsiteX13" fmla="*/ 3836 w 1132764"/>
                <a:gd name="connsiteY13" fmla="*/ 1073864 h 2397435"/>
                <a:gd name="connsiteX14" fmla="*/ 0 w 1132764"/>
                <a:gd name="connsiteY14" fmla="*/ 1035815 h 2397435"/>
                <a:gd name="connsiteX15" fmla="*/ 0 w 1132764"/>
                <a:gd name="connsiteY15" fmla="*/ 942490 h 2397435"/>
                <a:gd name="connsiteX16" fmla="*/ 0 w 1132764"/>
                <a:gd name="connsiteY16" fmla="*/ 317733 h 2397435"/>
                <a:gd name="connsiteX17" fmla="*/ 0 w 1132764"/>
                <a:gd name="connsiteY17" fmla="*/ 188798 h 2397435"/>
                <a:gd name="connsiteX18" fmla="*/ 188798 w 1132764"/>
                <a:gd name="connsiteY18" fmla="*/ 0 h 23974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132764" h="2397435">
                  <a:moveTo>
                    <a:pt x="188798" y="0"/>
                  </a:moveTo>
                  <a:lnTo>
                    <a:pt x="943966" y="0"/>
                  </a:lnTo>
                  <a:cubicBezTo>
                    <a:pt x="1048236" y="0"/>
                    <a:pt x="1132764" y="84528"/>
                    <a:pt x="1132764" y="188798"/>
                  </a:cubicBezTo>
                  <a:lnTo>
                    <a:pt x="1132764" y="1035815"/>
                  </a:lnTo>
                  <a:cubicBezTo>
                    <a:pt x="1132764" y="1140085"/>
                    <a:pt x="1048236" y="1224613"/>
                    <a:pt x="943966" y="1224613"/>
                  </a:cubicBezTo>
                  <a:lnTo>
                    <a:pt x="555971" y="1224613"/>
                  </a:lnTo>
                  <a:lnTo>
                    <a:pt x="556177" y="1225922"/>
                  </a:lnTo>
                  <a:cubicBezTo>
                    <a:pt x="629881" y="1592732"/>
                    <a:pt x="759260" y="1704569"/>
                    <a:pt x="983506" y="1928815"/>
                  </a:cubicBezTo>
                  <a:lnTo>
                    <a:pt x="1132764" y="2051963"/>
                  </a:lnTo>
                  <a:lnTo>
                    <a:pt x="1064525" y="2397435"/>
                  </a:lnTo>
                  <a:lnTo>
                    <a:pt x="865938" y="2313437"/>
                  </a:lnTo>
                  <a:cubicBezTo>
                    <a:pt x="416006" y="2009468"/>
                    <a:pt x="90471" y="1698688"/>
                    <a:pt x="16118" y="1178727"/>
                  </a:cubicBezTo>
                  <a:lnTo>
                    <a:pt x="5759" y="1080058"/>
                  </a:lnTo>
                  <a:lnTo>
                    <a:pt x="3836" y="1073864"/>
                  </a:lnTo>
                  <a:cubicBezTo>
                    <a:pt x="1321" y="1061574"/>
                    <a:pt x="0" y="1048849"/>
                    <a:pt x="0" y="1035815"/>
                  </a:cubicBezTo>
                  <a:lnTo>
                    <a:pt x="0" y="942490"/>
                  </a:lnTo>
                  <a:lnTo>
                    <a:pt x="0" y="317733"/>
                  </a:lnTo>
                  <a:lnTo>
                    <a:pt x="0" y="188798"/>
                  </a:lnTo>
                  <a:cubicBezTo>
                    <a:pt x="0" y="84528"/>
                    <a:pt x="84528" y="0"/>
                    <a:pt x="1887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20" name="Freeform 11">
              <a:extLst>
                <a:ext uri="{FF2B5EF4-FFF2-40B4-BE49-F238E27FC236}">
                  <a16:creationId xmlns:a16="http://schemas.microsoft.com/office/drawing/2014/main" id="{46C2C28B-D8C8-41F1-9392-9AD32FA2A1C4}"/>
                </a:ext>
              </a:extLst>
            </p:cNvPr>
            <p:cNvSpPr/>
            <p:nvPr userDrawn="1"/>
          </p:nvSpPr>
          <p:spPr>
            <a:xfrm>
              <a:off x="277291" y="3864855"/>
              <a:ext cx="11245338" cy="872809"/>
            </a:xfrm>
            <a:custGeom>
              <a:avLst/>
              <a:gdLst>
                <a:gd name="connsiteX0" fmla="*/ 722914 w 11245338"/>
                <a:gd name="connsiteY0" fmla="*/ 0 h 872809"/>
                <a:gd name="connsiteX1" fmla="*/ 11147573 w 11245338"/>
                <a:gd name="connsiteY1" fmla="*/ 0 h 872809"/>
                <a:gd name="connsiteX2" fmla="*/ 11147573 w 11245338"/>
                <a:gd name="connsiteY2" fmla="*/ 97809 h 872809"/>
                <a:gd name="connsiteX3" fmla="*/ 722914 w 11245338"/>
                <a:gd name="connsiteY3" fmla="*/ 97809 h 872809"/>
                <a:gd name="connsiteX4" fmla="*/ 145471 w 11245338"/>
                <a:gd name="connsiteY4" fmla="*/ 0 h 872809"/>
                <a:gd name="connsiteX5" fmla="*/ 217947 w 11245338"/>
                <a:gd name="connsiteY5" fmla="*/ 0 h 872809"/>
                <a:gd name="connsiteX6" fmla="*/ 217947 w 11245338"/>
                <a:gd name="connsiteY6" fmla="*/ 98534 h 872809"/>
                <a:gd name="connsiteX7" fmla="*/ 177603 w 11245338"/>
                <a:gd name="connsiteY7" fmla="*/ 106679 h 872809"/>
                <a:gd name="connsiteX8" fmla="*/ 108669 w 11245338"/>
                <a:gd name="connsiteY8" fmla="*/ 210676 h 872809"/>
                <a:gd name="connsiteX9" fmla="*/ 108669 w 11245338"/>
                <a:gd name="connsiteY9" fmla="*/ 662131 h 872809"/>
                <a:gd name="connsiteX10" fmla="*/ 221536 w 11245338"/>
                <a:gd name="connsiteY10" fmla="*/ 774998 h 872809"/>
                <a:gd name="connsiteX11" fmla="*/ 11245338 w 11245338"/>
                <a:gd name="connsiteY11" fmla="*/ 774998 h 872809"/>
                <a:gd name="connsiteX12" fmla="*/ 11245338 w 11245338"/>
                <a:gd name="connsiteY12" fmla="*/ 872809 h 872809"/>
                <a:gd name="connsiteX13" fmla="*/ 145471 w 11245338"/>
                <a:gd name="connsiteY13" fmla="*/ 872809 h 872809"/>
                <a:gd name="connsiteX14" fmla="*/ 0 w 11245338"/>
                <a:gd name="connsiteY14" fmla="*/ 727338 h 872809"/>
                <a:gd name="connsiteX15" fmla="*/ 0 w 11245338"/>
                <a:gd name="connsiteY15" fmla="*/ 145471 h 872809"/>
                <a:gd name="connsiteX16" fmla="*/ 145471 w 11245338"/>
                <a:gd name="connsiteY16" fmla="*/ 0 h 87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5338" h="872809">
                  <a:moveTo>
                    <a:pt x="722914" y="0"/>
                  </a:moveTo>
                  <a:lnTo>
                    <a:pt x="11147573" y="0"/>
                  </a:lnTo>
                  <a:lnTo>
                    <a:pt x="11147573" y="97809"/>
                  </a:lnTo>
                  <a:lnTo>
                    <a:pt x="722914" y="97809"/>
                  </a:lnTo>
                  <a:close/>
                  <a:moveTo>
                    <a:pt x="145471" y="0"/>
                  </a:moveTo>
                  <a:lnTo>
                    <a:pt x="217947" y="0"/>
                  </a:lnTo>
                  <a:lnTo>
                    <a:pt x="217947" y="98534"/>
                  </a:lnTo>
                  <a:lnTo>
                    <a:pt x="177603" y="106679"/>
                  </a:lnTo>
                  <a:cubicBezTo>
                    <a:pt x="137093" y="123813"/>
                    <a:pt x="108669" y="163925"/>
                    <a:pt x="108669" y="210676"/>
                  </a:cubicBezTo>
                  <a:lnTo>
                    <a:pt x="108669" y="662131"/>
                  </a:lnTo>
                  <a:cubicBezTo>
                    <a:pt x="108669" y="724466"/>
                    <a:pt x="159201" y="774998"/>
                    <a:pt x="221536" y="774998"/>
                  </a:cubicBezTo>
                  <a:lnTo>
                    <a:pt x="11245338" y="774998"/>
                  </a:lnTo>
                  <a:lnTo>
                    <a:pt x="11245338" y="872809"/>
                  </a:lnTo>
                  <a:lnTo>
                    <a:pt x="145471" y="872809"/>
                  </a:lnTo>
                  <a:cubicBezTo>
                    <a:pt x="65130" y="872809"/>
                    <a:pt x="0" y="807679"/>
                    <a:pt x="0" y="727338"/>
                  </a:cubicBezTo>
                  <a:lnTo>
                    <a:pt x="0" y="145471"/>
                  </a:lnTo>
                  <a:cubicBezTo>
                    <a:pt x="0" y="65130"/>
                    <a:pt x="65130" y="0"/>
                    <a:pt x="1454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pic>
        <p:nvPicPr>
          <p:cNvPr id="21" name="Picture 12">
            <a:extLst>
              <a:ext uri="{FF2B5EF4-FFF2-40B4-BE49-F238E27FC236}">
                <a16:creationId xmlns:a16="http://schemas.microsoft.com/office/drawing/2014/main" id="{DBE5C3FA-79E8-4FD1-91ED-12F2DE06491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359598" y="2714583"/>
            <a:ext cx="672863" cy="1422188"/>
          </a:xfrm>
          <a:prstGeom prst="rect">
            <a:avLst/>
          </a:prstGeom>
        </p:spPr>
      </p:pic>
      <p:pic>
        <p:nvPicPr>
          <p:cNvPr id="26" name="Picture 17">
            <a:extLst>
              <a:ext uri="{FF2B5EF4-FFF2-40B4-BE49-F238E27FC236}">
                <a16:creationId xmlns:a16="http://schemas.microsoft.com/office/drawing/2014/main" id="{9A414F2E-6303-476D-ACE8-2DD697299588}"/>
              </a:ext>
            </a:extLst>
          </p:cNvPr>
          <p:cNvPicPr>
            <a:picLocks noChangeAspect="1"/>
          </p:cNvPicPr>
          <p:nvPr userDrawn="1"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516912" y="4228851"/>
            <a:ext cx="265554" cy="1422188"/>
          </a:xfrm>
          <a:prstGeom prst="rect">
            <a:avLst/>
          </a:prstGeom>
        </p:spPr>
      </p:pic>
      <p:grpSp>
        <p:nvGrpSpPr>
          <p:cNvPr id="3" name="그룹 2">
            <a:extLst>
              <a:ext uri="{FF2B5EF4-FFF2-40B4-BE49-F238E27FC236}">
                <a16:creationId xmlns:a16="http://schemas.microsoft.com/office/drawing/2014/main" id="{181059BB-7372-446D-9141-967BFE755A1B}"/>
              </a:ext>
            </a:extLst>
          </p:cNvPr>
          <p:cNvGrpSpPr/>
          <p:nvPr userDrawn="1"/>
        </p:nvGrpSpPr>
        <p:grpSpPr>
          <a:xfrm>
            <a:off x="277291" y="4686150"/>
            <a:ext cx="11245338" cy="964889"/>
            <a:chOff x="277291" y="5287043"/>
            <a:chExt cx="11245338" cy="964889"/>
          </a:xfrm>
          <a:solidFill>
            <a:schemeClr val="accent3"/>
          </a:solidFill>
        </p:grpSpPr>
        <p:sp>
          <p:nvSpPr>
            <p:cNvPr id="25" name="Freeform 16">
              <a:extLst>
                <a:ext uri="{FF2B5EF4-FFF2-40B4-BE49-F238E27FC236}">
                  <a16:creationId xmlns:a16="http://schemas.microsoft.com/office/drawing/2014/main" id="{339408A4-8FE8-4775-9393-1E22166E0D74}"/>
                </a:ext>
              </a:extLst>
            </p:cNvPr>
            <p:cNvSpPr/>
            <p:nvPr userDrawn="1"/>
          </p:nvSpPr>
          <p:spPr>
            <a:xfrm>
              <a:off x="277291" y="5379123"/>
              <a:ext cx="11245338" cy="872809"/>
            </a:xfrm>
            <a:custGeom>
              <a:avLst/>
              <a:gdLst>
                <a:gd name="connsiteX0" fmla="*/ 722914 w 11245338"/>
                <a:gd name="connsiteY0" fmla="*/ 0 h 872809"/>
                <a:gd name="connsiteX1" fmla="*/ 11147573 w 11245338"/>
                <a:gd name="connsiteY1" fmla="*/ 0 h 872809"/>
                <a:gd name="connsiteX2" fmla="*/ 11147573 w 11245338"/>
                <a:gd name="connsiteY2" fmla="*/ 97809 h 872809"/>
                <a:gd name="connsiteX3" fmla="*/ 722914 w 11245338"/>
                <a:gd name="connsiteY3" fmla="*/ 97809 h 872809"/>
                <a:gd name="connsiteX4" fmla="*/ 145471 w 11245338"/>
                <a:gd name="connsiteY4" fmla="*/ 0 h 872809"/>
                <a:gd name="connsiteX5" fmla="*/ 217947 w 11245338"/>
                <a:gd name="connsiteY5" fmla="*/ 0 h 872809"/>
                <a:gd name="connsiteX6" fmla="*/ 217947 w 11245338"/>
                <a:gd name="connsiteY6" fmla="*/ 98534 h 872809"/>
                <a:gd name="connsiteX7" fmla="*/ 177603 w 11245338"/>
                <a:gd name="connsiteY7" fmla="*/ 106679 h 872809"/>
                <a:gd name="connsiteX8" fmla="*/ 108669 w 11245338"/>
                <a:gd name="connsiteY8" fmla="*/ 210676 h 872809"/>
                <a:gd name="connsiteX9" fmla="*/ 108669 w 11245338"/>
                <a:gd name="connsiteY9" fmla="*/ 662131 h 872809"/>
                <a:gd name="connsiteX10" fmla="*/ 221536 w 11245338"/>
                <a:gd name="connsiteY10" fmla="*/ 774998 h 872809"/>
                <a:gd name="connsiteX11" fmla="*/ 11245338 w 11245338"/>
                <a:gd name="connsiteY11" fmla="*/ 774998 h 872809"/>
                <a:gd name="connsiteX12" fmla="*/ 11245338 w 11245338"/>
                <a:gd name="connsiteY12" fmla="*/ 872809 h 872809"/>
                <a:gd name="connsiteX13" fmla="*/ 145471 w 11245338"/>
                <a:gd name="connsiteY13" fmla="*/ 872809 h 872809"/>
                <a:gd name="connsiteX14" fmla="*/ 0 w 11245338"/>
                <a:gd name="connsiteY14" fmla="*/ 727338 h 872809"/>
                <a:gd name="connsiteX15" fmla="*/ 0 w 11245338"/>
                <a:gd name="connsiteY15" fmla="*/ 145471 h 872809"/>
                <a:gd name="connsiteX16" fmla="*/ 145471 w 11245338"/>
                <a:gd name="connsiteY16" fmla="*/ 0 h 872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1245338" h="872809">
                  <a:moveTo>
                    <a:pt x="722914" y="0"/>
                  </a:moveTo>
                  <a:lnTo>
                    <a:pt x="11147573" y="0"/>
                  </a:lnTo>
                  <a:lnTo>
                    <a:pt x="11147573" y="97809"/>
                  </a:lnTo>
                  <a:lnTo>
                    <a:pt x="722914" y="97809"/>
                  </a:lnTo>
                  <a:close/>
                  <a:moveTo>
                    <a:pt x="145471" y="0"/>
                  </a:moveTo>
                  <a:lnTo>
                    <a:pt x="217947" y="0"/>
                  </a:lnTo>
                  <a:lnTo>
                    <a:pt x="217947" y="98534"/>
                  </a:lnTo>
                  <a:lnTo>
                    <a:pt x="177603" y="106679"/>
                  </a:lnTo>
                  <a:cubicBezTo>
                    <a:pt x="137093" y="123813"/>
                    <a:pt x="108669" y="163925"/>
                    <a:pt x="108669" y="210676"/>
                  </a:cubicBezTo>
                  <a:lnTo>
                    <a:pt x="108669" y="662131"/>
                  </a:lnTo>
                  <a:cubicBezTo>
                    <a:pt x="108669" y="724466"/>
                    <a:pt x="159201" y="774998"/>
                    <a:pt x="221536" y="774998"/>
                  </a:cubicBezTo>
                  <a:lnTo>
                    <a:pt x="11245338" y="774998"/>
                  </a:lnTo>
                  <a:lnTo>
                    <a:pt x="11245338" y="872809"/>
                  </a:lnTo>
                  <a:lnTo>
                    <a:pt x="145471" y="872809"/>
                  </a:lnTo>
                  <a:cubicBezTo>
                    <a:pt x="65130" y="872809"/>
                    <a:pt x="0" y="807679"/>
                    <a:pt x="0" y="727338"/>
                  </a:cubicBezTo>
                  <a:lnTo>
                    <a:pt x="0" y="145471"/>
                  </a:lnTo>
                  <a:cubicBezTo>
                    <a:pt x="0" y="65130"/>
                    <a:pt x="65130" y="0"/>
                    <a:pt x="14547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grpSp>
          <p:nvGrpSpPr>
            <p:cNvPr id="27" name="Group 18">
              <a:extLst>
                <a:ext uri="{FF2B5EF4-FFF2-40B4-BE49-F238E27FC236}">
                  <a16:creationId xmlns:a16="http://schemas.microsoft.com/office/drawing/2014/main" id="{05CCEA04-830D-4456-BFC6-4801246FBEAA}"/>
                </a:ext>
              </a:extLst>
            </p:cNvPr>
            <p:cNvGrpSpPr/>
            <p:nvPr/>
          </p:nvGrpSpPr>
          <p:grpSpPr>
            <a:xfrm>
              <a:off x="541980" y="5287043"/>
              <a:ext cx="402151" cy="389079"/>
              <a:chOff x="-639237" y="2346903"/>
              <a:chExt cx="402151" cy="389079"/>
            </a:xfrm>
            <a:grpFill/>
          </p:grpSpPr>
          <p:sp>
            <p:nvSpPr>
              <p:cNvPr id="28" name="Freeform 19">
                <a:extLst>
                  <a:ext uri="{FF2B5EF4-FFF2-40B4-BE49-F238E27FC236}">
                    <a16:creationId xmlns:a16="http://schemas.microsoft.com/office/drawing/2014/main" id="{98D8BC3D-3BAB-4891-8D1B-B64D28BAE88F}"/>
                  </a:ext>
                </a:extLst>
              </p:cNvPr>
              <p:cNvSpPr/>
              <p:nvPr userDrawn="1"/>
            </p:nvSpPr>
            <p:spPr>
              <a:xfrm>
                <a:off x="-420922" y="2346903"/>
                <a:ext cx="183836" cy="389079"/>
              </a:xfrm>
              <a:custGeom>
                <a:avLst/>
                <a:gdLst>
                  <a:gd name="connsiteX0" fmla="*/ 188798 w 1132764"/>
                  <a:gd name="connsiteY0" fmla="*/ 0 h 2397435"/>
                  <a:gd name="connsiteX1" fmla="*/ 943966 w 1132764"/>
                  <a:gd name="connsiteY1" fmla="*/ 0 h 2397435"/>
                  <a:gd name="connsiteX2" fmla="*/ 1132764 w 1132764"/>
                  <a:gd name="connsiteY2" fmla="*/ 188798 h 2397435"/>
                  <a:gd name="connsiteX3" fmla="*/ 1132764 w 1132764"/>
                  <a:gd name="connsiteY3" fmla="*/ 1035815 h 2397435"/>
                  <a:gd name="connsiteX4" fmla="*/ 943966 w 1132764"/>
                  <a:gd name="connsiteY4" fmla="*/ 1224613 h 2397435"/>
                  <a:gd name="connsiteX5" fmla="*/ 555971 w 1132764"/>
                  <a:gd name="connsiteY5" fmla="*/ 1224613 h 2397435"/>
                  <a:gd name="connsiteX6" fmla="*/ 556177 w 1132764"/>
                  <a:gd name="connsiteY6" fmla="*/ 1225922 h 2397435"/>
                  <a:gd name="connsiteX7" fmla="*/ 983506 w 1132764"/>
                  <a:gd name="connsiteY7" fmla="*/ 1928815 h 2397435"/>
                  <a:gd name="connsiteX8" fmla="*/ 1132764 w 1132764"/>
                  <a:gd name="connsiteY8" fmla="*/ 2051963 h 2397435"/>
                  <a:gd name="connsiteX9" fmla="*/ 1064525 w 1132764"/>
                  <a:gd name="connsiteY9" fmla="*/ 2397435 h 2397435"/>
                  <a:gd name="connsiteX10" fmla="*/ 865938 w 1132764"/>
                  <a:gd name="connsiteY10" fmla="*/ 2313437 h 2397435"/>
                  <a:gd name="connsiteX11" fmla="*/ 16118 w 1132764"/>
                  <a:gd name="connsiteY11" fmla="*/ 1178727 h 2397435"/>
                  <a:gd name="connsiteX12" fmla="*/ 5759 w 1132764"/>
                  <a:gd name="connsiteY12" fmla="*/ 1080058 h 2397435"/>
                  <a:gd name="connsiteX13" fmla="*/ 3836 w 1132764"/>
                  <a:gd name="connsiteY13" fmla="*/ 1073864 h 2397435"/>
                  <a:gd name="connsiteX14" fmla="*/ 0 w 1132764"/>
                  <a:gd name="connsiteY14" fmla="*/ 1035815 h 2397435"/>
                  <a:gd name="connsiteX15" fmla="*/ 0 w 1132764"/>
                  <a:gd name="connsiteY15" fmla="*/ 942490 h 2397435"/>
                  <a:gd name="connsiteX16" fmla="*/ 0 w 1132764"/>
                  <a:gd name="connsiteY16" fmla="*/ 317733 h 2397435"/>
                  <a:gd name="connsiteX17" fmla="*/ 0 w 1132764"/>
                  <a:gd name="connsiteY17" fmla="*/ 188798 h 2397435"/>
                  <a:gd name="connsiteX18" fmla="*/ 188798 w 1132764"/>
                  <a:gd name="connsiteY18" fmla="*/ 0 h 239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2764" h="2397435">
                    <a:moveTo>
                      <a:pt x="188798" y="0"/>
                    </a:moveTo>
                    <a:lnTo>
                      <a:pt x="943966" y="0"/>
                    </a:lnTo>
                    <a:cubicBezTo>
                      <a:pt x="1048236" y="0"/>
                      <a:pt x="1132764" y="84528"/>
                      <a:pt x="1132764" y="188798"/>
                    </a:cubicBezTo>
                    <a:lnTo>
                      <a:pt x="1132764" y="1035815"/>
                    </a:lnTo>
                    <a:cubicBezTo>
                      <a:pt x="1132764" y="1140085"/>
                      <a:pt x="1048236" y="1224613"/>
                      <a:pt x="943966" y="1224613"/>
                    </a:cubicBezTo>
                    <a:lnTo>
                      <a:pt x="555971" y="1224613"/>
                    </a:lnTo>
                    <a:lnTo>
                      <a:pt x="556177" y="1225922"/>
                    </a:lnTo>
                    <a:cubicBezTo>
                      <a:pt x="629881" y="1592732"/>
                      <a:pt x="759260" y="1704569"/>
                      <a:pt x="983506" y="1928815"/>
                    </a:cubicBezTo>
                    <a:lnTo>
                      <a:pt x="1132764" y="2051963"/>
                    </a:lnTo>
                    <a:lnTo>
                      <a:pt x="1064525" y="2397435"/>
                    </a:lnTo>
                    <a:lnTo>
                      <a:pt x="865938" y="2313437"/>
                    </a:lnTo>
                    <a:cubicBezTo>
                      <a:pt x="416006" y="2009468"/>
                      <a:pt x="90471" y="1698688"/>
                      <a:pt x="16118" y="1178727"/>
                    </a:cubicBezTo>
                    <a:lnTo>
                      <a:pt x="5759" y="1080058"/>
                    </a:lnTo>
                    <a:lnTo>
                      <a:pt x="3836" y="1073864"/>
                    </a:lnTo>
                    <a:cubicBezTo>
                      <a:pt x="1321" y="1061574"/>
                      <a:pt x="0" y="1048849"/>
                      <a:pt x="0" y="1035815"/>
                    </a:cubicBezTo>
                    <a:lnTo>
                      <a:pt x="0" y="942490"/>
                    </a:lnTo>
                    <a:lnTo>
                      <a:pt x="0" y="317733"/>
                    </a:lnTo>
                    <a:lnTo>
                      <a:pt x="0" y="188798"/>
                    </a:lnTo>
                    <a:cubicBezTo>
                      <a:pt x="0" y="84528"/>
                      <a:pt x="84528" y="0"/>
                      <a:pt x="1887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Freeform 20">
                <a:extLst>
                  <a:ext uri="{FF2B5EF4-FFF2-40B4-BE49-F238E27FC236}">
                    <a16:creationId xmlns:a16="http://schemas.microsoft.com/office/drawing/2014/main" id="{E305491B-D999-4519-A7C6-3BC18A87B5C9}"/>
                  </a:ext>
                </a:extLst>
              </p:cNvPr>
              <p:cNvSpPr/>
              <p:nvPr userDrawn="1"/>
            </p:nvSpPr>
            <p:spPr>
              <a:xfrm>
                <a:off x="-639237" y="2346903"/>
                <a:ext cx="183836" cy="389079"/>
              </a:xfrm>
              <a:custGeom>
                <a:avLst/>
                <a:gdLst>
                  <a:gd name="connsiteX0" fmla="*/ 188798 w 1132764"/>
                  <a:gd name="connsiteY0" fmla="*/ 0 h 2397435"/>
                  <a:gd name="connsiteX1" fmla="*/ 943966 w 1132764"/>
                  <a:gd name="connsiteY1" fmla="*/ 0 h 2397435"/>
                  <a:gd name="connsiteX2" fmla="*/ 1132764 w 1132764"/>
                  <a:gd name="connsiteY2" fmla="*/ 188798 h 2397435"/>
                  <a:gd name="connsiteX3" fmla="*/ 1132764 w 1132764"/>
                  <a:gd name="connsiteY3" fmla="*/ 1035815 h 2397435"/>
                  <a:gd name="connsiteX4" fmla="*/ 943966 w 1132764"/>
                  <a:gd name="connsiteY4" fmla="*/ 1224613 h 2397435"/>
                  <a:gd name="connsiteX5" fmla="*/ 555971 w 1132764"/>
                  <a:gd name="connsiteY5" fmla="*/ 1224613 h 2397435"/>
                  <a:gd name="connsiteX6" fmla="*/ 556177 w 1132764"/>
                  <a:gd name="connsiteY6" fmla="*/ 1225922 h 2397435"/>
                  <a:gd name="connsiteX7" fmla="*/ 983506 w 1132764"/>
                  <a:gd name="connsiteY7" fmla="*/ 1928815 h 2397435"/>
                  <a:gd name="connsiteX8" fmla="*/ 1132764 w 1132764"/>
                  <a:gd name="connsiteY8" fmla="*/ 2051963 h 2397435"/>
                  <a:gd name="connsiteX9" fmla="*/ 1064525 w 1132764"/>
                  <a:gd name="connsiteY9" fmla="*/ 2397435 h 2397435"/>
                  <a:gd name="connsiteX10" fmla="*/ 865938 w 1132764"/>
                  <a:gd name="connsiteY10" fmla="*/ 2313437 h 2397435"/>
                  <a:gd name="connsiteX11" fmla="*/ 16118 w 1132764"/>
                  <a:gd name="connsiteY11" fmla="*/ 1178727 h 2397435"/>
                  <a:gd name="connsiteX12" fmla="*/ 5759 w 1132764"/>
                  <a:gd name="connsiteY12" fmla="*/ 1080058 h 2397435"/>
                  <a:gd name="connsiteX13" fmla="*/ 3836 w 1132764"/>
                  <a:gd name="connsiteY13" fmla="*/ 1073864 h 2397435"/>
                  <a:gd name="connsiteX14" fmla="*/ 0 w 1132764"/>
                  <a:gd name="connsiteY14" fmla="*/ 1035815 h 2397435"/>
                  <a:gd name="connsiteX15" fmla="*/ 0 w 1132764"/>
                  <a:gd name="connsiteY15" fmla="*/ 942490 h 2397435"/>
                  <a:gd name="connsiteX16" fmla="*/ 0 w 1132764"/>
                  <a:gd name="connsiteY16" fmla="*/ 317733 h 2397435"/>
                  <a:gd name="connsiteX17" fmla="*/ 0 w 1132764"/>
                  <a:gd name="connsiteY17" fmla="*/ 188798 h 2397435"/>
                  <a:gd name="connsiteX18" fmla="*/ 188798 w 1132764"/>
                  <a:gd name="connsiteY18" fmla="*/ 0 h 23974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132764" h="2397435">
                    <a:moveTo>
                      <a:pt x="188798" y="0"/>
                    </a:moveTo>
                    <a:lnTo>
                      <a:pt x="943966" y="0"/>
                    </a:lnTo>
                    <a:cubicBezTo>
                      <a:pt x="1048236" y="0"/>
                      <a:pt x="1132764" y="84528"/>
                      <a:pt x="1132764" y="188798"/>
                    </a:cubicBezTo>
                    <a:lnTo>
                      <a:pt x="1132764" y="1035815"/>
                    </a:lnTo>
                    <a:cubicBezTo>
                      <a:pt x="1132764" y="1140085"/>
                      <a:pt x="1048236" y="1224613"/>
                      <a:pt x="943966" y="1224613"/>
                    </a:cubicBezTo>
                    <a:lnTo>
                      <a:pt x="555971" y="1224613"/>
                    </a:lnTo>
                    <a:lnTo>
                      <a:pt x="556177" y="1225922"/>
                    </a:lnTo>
                    <a:cubicBezTo>
                      <a:pt x="629881" y="1592732"/>
                      <a:pt x="759260" y="1704569"/>
                      <a:pt x="983506" y="1928815"/>
                    </a:cubicBezTo>
                    <a:lnTo>
                      <a:pt x="1132764" y="2051963"/>
                    </a:lnTo>
                    <a:lnTo>
                      <a:pt x="1064525" y="2397435"/>
                    </a:lnTo>
                    <a:lnTo>
                      <a:pt x="865938" y="2313437"/>
                    </a:lnTo>
                    <a:cubicBezTo>
                      <a:pt x="416006" y="2009468"/>
                      <a:pt x="90471" y="1698688"/>
                      <a:pt x="16118" y="1178727"/>
                    </a:cubicBezTo>
                    <a:lnTo>
                      <a:pt x="5759" y="1080058"/>
                    </a:lnTo>
                    <a:lnTo>
                      <a:pt x="3836" y="1073864"/>
                    </a:lnTo>
                    <a:cubicBezTo>
                      <a:pt x="1321" y="1061574"/>
                      <a:pt x="0" y="1048849"/>
                      <a:pt x="0" y="1035815"/>
                    </a:cubicBezTo>
                    <a:lnTo>
                      <a:pt x="0" y="942490"/>
                    </a:lnTo>
                    <a:lnTo>
                      <a:pt x="0" y="317733"/>
                    </a:lnTo>
                    <a:lnTo>
                      <a:pt x="0" y="188798"/>
                    </a:lnTo>
                    <a:cubicBezTo>
                      <a:pt x="0" y="84528"/>
                      <a:pt x="84528" y="0"/>
                      <a:pt x="1887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24" name="Oval 10">
            <a:extLst>
              <a:ext uri="{FF2B5EF4-FFF2-40B4-BE49-F238E27FC236}">
                <a16:creationId xmlns:a16="http://schemas.microsoft.com/office/drawing/2014/main" id="{836F806B-FD71-402D-8E6C-E9E7A706EC05}"/>
              </a:ext>
            </a:extLst>
          </p:cNvPr>
          <p:cNvSpPr/>
          <p:nvPr/>
        </p:nvSpPr>
        <p:spPr>
          <a:xfrm>
            <a:off x="1228246" y="3466347"/>
            <a:ext cx="486389" cy="486389"/>
          </a:xfrm>
          <a:prstGeom prst="ellipse">
            <a:avLst/>
          </a:prstGeom>
          <a:solidFill>
            <a:schemeClr val="accent3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JM" dirty="0">
                <a:solidFill>
                  <a:schemeClr val="bg1"/>
                </a:solidFill>
                <a:cs typeface="B Nazanin" panose="00000700000000000000" pitchFamily="2" charset="-78"/>
              </a:rPr>
              <a:t>2</a:t>
            </a:r>
          </a:p>
        </p:txBody>
      </p:sp>
      <p:sp>
        <p:nvSpPr>
          <p:cNvPr id="30" name="Oval 10">
            <a:extLst>
              <a:ext uri="{FF2B5EF4-FFF2-40B4-BE49-F238E27FC236}">
                <a16:creationId xmlns:a16="http://schemas.microsoft.com/office/drawing/2014/main" id="{7ACD1AB8-1DD8-4B37-A2C7-E0EF09FCC705}"/>
              </a:ext>
            </a:extLst>
          </p:cNvPr>
          <p:cNvSpPr/>
          <p:nvPr/>
        </p:nvSpPr>
        <p:spPr>
          <a:xfrm>
            <a:off x="1228245" y="4969199"/>
            <a:ext cx="486389" cy="486389"/>
          </a:xfrm>
          <a:prstGeom prst="ellipse">
            <a:avLst/>
          </a:prstGeom>
          <a:solidFill>
            <a:schemeClr val="accent2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JM" dirty="0">
                <a:solidFill>
                  <a:schemeClr val="bg1"/>
                </a:solidFill>
                <a:cs typeface="B Nazanin" panose="00000700000000000000" pitchFamily="2" charset="-78"/>
              </a:rPr>
              <a:t>3</a:t>
            </a:r>
          </a:p>
        </p:txBody>
      </p:sp>
      <p:sp>
        <p:nvSpPr>
          <p:cNvPr id="31" name="Oval 10">
            <a:extLst>
              <a:ext uri="{FF2B5EF4-FFF2-40B4-BE49-F238E27FC236}">
                <a16:creationId xmlns:a16="http://schemas.microsoft.com/office/drawing/2014/main" id="{40C9EF8B-4123-4031-8CFE-1487239FFD35}"/>
              </a:ext>
            </a:extLst>
          </p:cNvPr>
          <p:cNvSpPr/>
          <p:nvPr/>
        </p:nvSpPr>
        <p:spPr>
          <a:xfrm>
            <a:off x="1220429" y="1928655"/>
            <a:ext cx="486389" cy="486389"/>
          </a:xfrm>
          <a:prstGeom prst="ellipse">
            <a:avLst/>
          </a:prstGeom>
          <a:solidFill>
            <a:schemeClr val="accent4"/>
          </a:solidFill>
          <a:ln w="15875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r>
              <a:rPr lang="en-JM" dirty="0">
                <a:solidFill>
                  <a:schemeClr val="bg1"/>
                </a:solidFill>
                <a:cs typeface="B Nazanin" panose="00000700000000000000" pitchFamily="2" charset="-78"/>
              </a:rPr>
              <a:t>1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26567B64-A307-4101-9E32-F25ACAB3A7E1}"/>
              </a:ext>
            </a:extLst>
          </p:cNvPr>
          <p:cNvSpPr txBox="1"/>
          <p:nvPr/>
        </p:nvSpPr>
        <p:spPr>
          <a:xfrm>
            <a:off x="1772901" y="4981561"/>
            <a:ext cx="75015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BEFEEA7B-8F46-46A1-A410-70C167E376DB}"/>
              </a:ext>
            </a:extLst>
          </p:cNvPr>
          <p:cNvSpPr txBox="1"/>
          <p:nvPr/>
        </p:nvSpPr>
        <p:spPr>
          <a:xfrm>
            <a:off x="1772900" y="3478709"/>
            <a:ext cx="75015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ADDF234-0EF3-455F-AFD7-BA0ED1848DBE}"/>
              </a:ext>
            </a:extLst>
          </p:cNvPr>
          <p:cNvSpPr txBox="1"/>
          <p:nvPr/>
        </p:nvSpPr>
        <p:spPr>
          <a:xfrm>
            <a:off x="1772899" y="1941017"/>
            <a:ext cx="750153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با الگوهای ما، یک صدای منحصر به فرد و جذاب به گزارش ها و ارائه های خود اضافه کنید.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0EB72D1-F764-424D-AAE5-8CE21B2C8708}"/>
              </a:ext>
            </a:extLst>
          </p:cNvPr>
          <p:cNvSpPr txBox="1"/>
          <p:nvPr/>
        </p:nvSpPr>
        <p:spPr>
          <a:xfrm>
            <a:off x="9632727" y="1817906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ko-KR" sz="4000" dirty="0">
                <a:solidFill>
                  <a:schemeClr val="accent4"/>
                </a:solidFill>
                <a:cs typeface="B Nazanin" panose="00000700000000000000" pitchFamily="2" charset="-78"/>
              </a:rPr>
              <a:t>A </a:t>
            </a:r>
            <a:r>
              <a:rPr lang="fa-IR" altLang="ko-KR" sz="2000" dirty="0">
                <a:solidFill>
                  <a:schemeClr val="accent4"/>
                </a:solidFill>
                <a:cs typeface="B Nazanin" panose="00000700000000000000" pitchFamily="2" charset="-78"/>
              </a:rPr>
              <a:t>فهرست</a:t>
            </a:r>
            <a:endParaRPr lang="en-US" altLang="ko-KR" sz="2000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3F9F455-BC89-488A-AD66-4FDC1355072A}"/>
              </a:ext>
            </a:extLst>
          </p:cNvPr>
          <p:cNvSpPr txBox="1"/>
          <p:nvPr/>
        </p:nvSpPr>
        <p:spPr>
          <a:xfrm>
            <a:off x="9632727" y="3355598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ko-KR" sz="4000" dirty="0">
                <a:solidFill>
                  <a:schemeClr val="accent3"/>
                </a:solidFill>
                <a:cs typeface="B Nazanin" panose="00000700000000000000" pitchFamily="2" charset="-78"/>
              </a:rPr>
              <a:t>B </a:t>
            </a:r>
            <a:r>
              <a:rPr lang="fa-IR" altLang="ko-KR" sz="2000" dirty="0">
                <a:solidFill>
                  <a:schemeClr val="accent3"/>
                </a:solidFill>
                <a:cs typeface="B Nazanin" panose="00000700000000000000" pitchFamily="2" charset="-78"/>
              </a:rPr>
              <a:t>فهرست</a:t>
            </a:r>
            <a:endParaRPr lang="en-US" altLang="ko-KR" sz="2000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6D5714A9-BF77-4044-BA10-0E09A1BEEB68}"/>
              </a:ext>
            </a:extLst>
          </p:cNvPr>
          <p:cNvSpPr txBox="1"/>
          <p:nvPr/>
        </p:nvSpPr>
        <p:spPr>
          <a:xfrm>
            <a:off x="9632727" y="4858450"/>
            <a:ext cx="1740892" cy="70788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en-US" altLang="ko-KR" sz="4000" dirty="0">
                <a:solidFill>
                  <a:schemeClr val="accent2"/>
                </a:solidFill>
                <a:cs typeface="B Nazanin" panose="00000700000000000000" pitchFamily="2" charset="-78"/>
              </a:rPr>
              <a:t>C </a:t>
            </a:r>
            <a:r>
              <a:rPr lang="fa-IR" altLang="ko-KR" sz="2000" dirty="0">
                <a:solidFill>
                  <a:schemeClr val="accent2"/>
                </a:solidFill>
                <a:cs typeface="B Nazanin" panose="00000700000000000000" pitchFamily="2" charset="-78"/>
              </a:rPr>
              <a:t>فهرست</a:t>
            </a:r>
            <a:endParaRPr lang="en-US" altLang="ko-KR" sz="2000" dirty="0">
              <a:solidFill>
                <a:schemeClr val="accent2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536641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13" name="Oval 76">
            <a:extLst>
              <a:ext uri="{FF2B5EF4-FFF2-40B4-BE49-F238E27FC236}">
                <a16:creationId xmlns:a16="http://schemas.microsoft.com/office/drawing/2014/main" id="{96EE3115-3E48-45A2-BC9A-80D8BBF68B28}"/>
              </a:ext>
            </a:extLst>
          </p:cNvPr>
          <p:cNvSpPr/>
          <p:nvPr/>
        </p:nvSpPr>
        <p:spPr>
          <a:xfrm>
            <a:off x="2034534" y="2939607"/>
            <a:ext cx="936000" cy="936000"/>
          </a:xfrm>
          <a:prstGeom prst="ellipse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Oval 78">
            <a:extLst>
              <a:ext uri="{FF2B5EF4-FFF2-40B4-BE49-F238E27FC236}">
                <a16:creationId xmlns:a16="http://schemas.microsoft.com/office/drawing/2014/main" id="{1786112C-BE2C-41D8-9F55-0E9BCE8A3233}"/>
              </a:ext>
            </a:extLst>
          </p:cNvPr>
          <p:cNvSpPr/>
          <p:nvPr/>
        </p:nvSpPr>
        <p:spPr>
          <a:xfrm>
            <a:off x="3654940" y="3875711"/>
            <a:ext cx="936000" cy="936000"/>
          </a:xfrm>
          <a:prstGeom prst="ellipse">
            <a:avLst/>
          </a:prstGeom>
          <a:noFill/>
          <a:ln w="38100"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5" name="Oval 79">
            <a:extLst>
              <a:ext uri="{FF2B5EF4-FFF2-40B4-BE49-F238E27FC236}">
                <a16:creationId xmlns:a16="http://schemas.microsoft.com/office/drawing/2014/main" id="{825762C5-BF25-46C8-9025-198BEE201340}"/>
              </a:ext>
            </a:extLst>
          </p:cNvPr>
          <p:cNvSpPr/>
          <p:nvPr/>
        </p:nvSpPr>
        <p:spPr>
          <a:xfrm>
            <a:off x="5275346" y="2579567"/>
            <a:ext cx="936000" cy="936000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Oval 84">
            <a:extLst>
              <a:ext uri="{FF2B5EF4-FFF2-40B4-BE49-F238E27FC236}">
                <a16:creationId xmlns:a16="http://schemas.microsoft.com/office/drawing/2014/main" id="{387C0424-DEC9-4D32-BD5C-C8292F0B9599}"/>
              </a:ext>
            </a:extLst>
          </p:cNvPr>
          <p:cNvSpPr/>
          <p:nvPr/>
        </p:nvSpPr>
        <p:spPr>
          <a:xfrm>
            <a:off x="6895752" y="2579567"/>
            <a:ext cx="936000" cy="936000"/>
          </a:xfrm>
          <a:prstGeom prst="ellipse">
            <a:avLst/>
          </a:prstGeom>
          <a:noFill/>
          <a:ln w="381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Oval 105">
            <a:extLst>
              <a:ext uri="{FF2B5EF4-FFF2-40B4-BE49-F238E27FC236}">
                <a16:creationId xmlns:a16="http://schemas.microsoft.com/office/drawing/2014/main" id="{8C7F53D0-E5D7-4B68-BBD4-4615A4E4E394}"/>
              </a:ext>
            </a:extLst>
          </p:cNvPr>
          <p:cNvSpPr/>
          <p:nvPr/>
        </p:nvSpPr>
        <p:spPr>
          <a:xfrm>
            <a:off x="8516158" y="4091735"/>
            <a:ext cx="936000" cy="936000"/>
          </a:xfrm>
          <a:prstGeom prst="ellipse">
            <a:avLst/>
          </a:prstGeom>
          <a:noFill/>
          <a:ln w="381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Oval 106">
            <a:extLst>
              <a:ext uri="{FF2B5EF4-FFF2-40B4-BE49-F238E27FC236}">
                <a16:creationId xmlns:a16="http://schemas.microsoft.com/office/drawing/2014/main" id="{7879C77F-9C73-4893-8A68-4E81B7BE5E15}"/>
              </a:ext>
            </a:extLst>
          </p:cNvPr>
          <p:cNvSpPr/>
          <p:nvPr/>
        </p:nvSpPr>
        <p:spPr>
          <a:xfrm>
            <a:off x="10136562" y="2939607"/>
            <a:ext cx="936000" cy="936000"/>
          </a:xfrm>
          <a:prstGeom prst="ellips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cxnSp>
        <p:nvCxnSpPr>
          <p:cNvPr id="19" name="Straight Connector 107">
            <a:extLst>
              <a:ext uri="{FF2B5EF4-FFF2-40B4-BE49-F238E27FC236}">
                <a16:creationId xmlns:a16="http://schemas.microsoft.com/office/drawing/2014/main" id="{30861F82-2DBF-4161-B043-5A670BCBC8E3}"/>
              </a:ext>
            </a:extLst>
          </p:cNvPr>
          <p:cNvCxnSpPr>
            <a:endCxn id="13" idx="2"/>
          </p:cNvCxnSpPr>
          <p:nvPr/>
        </p:nvCxnSpPr>
        <p:spPr>
          <a:xfrm>
            <a:off x="917330" y="3407607"/>
            <a:ext cx="1117204" cy="0"/>
          </a:xfrm>
          <a:prstGeom prst="line">
            <a:avLst/>
          </a:prstGeom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08">
            <a:extLst>
              <a:ext uri="{FF2B5EF4-FFF2-40B4-BE49-F238E27FC236}">
                <a16:creationId xmlns:a16="http://schemas.microsoft.com/office/drawing/2014/main" id="{2374E673-EC41-44F6-AFEC-BC9AD3333B7A}"/>
              </a:ext>
            </a:extLst>
          </p:cNvPr>
          <p:cNvCxnSpPr>
            <a:stCxn id="13" idx="4"/>
          </p:cNvCxnSpPr>
          <p:nvPr/>
        </p:nvCxnSpPr>
        <p:spPr>
          <a:xfrm>
            <a:off x="2502534" y="3875607"/>
            <a:ext cx="0" cy="468104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109">
            <a:extLst>
              <a:ext uri="{FF2B5EF4-FFF2-40B4-BE49-F238E27FC236}">
                <a16:creationId xmlns:a16="http://schemas.microsoft.com/office/drawing/2014/main" id="{25DA0314-7258-4361-A113-A756FBEEE4C7}"/>
              </a:ext>
            </a:extLst>
          </p:cNvPr>
          <p:cNvCxnSpPr>
            <a:stCxn id="14" idx="2"/>
          </p:cNvCxnSpPr>
          <p:nvPr/>
        </p:nvCxnSpPr>
        <p:spPr>
          <a:xfrm flipH="1">
            <a:off x="2502534" y="4343711"/>
            <a:ext cx="1152406" cy="0"/>
          </a:xfrm>
          <a:prstGeom prst="line">
            <a:avLst/>
          </a:prstGeom>
          <a:ln w="381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110">
            <a:extLst>
              <a:ext uri="{FF2B5EF4-FFF2-40B4-BE49-F238E27FC236}">
                <a16:creationId xmlns:a16="http://schemas.microsoft.com/office/drawing/2014/main" id="{D6940617-C1B3-4E95-B468-644A45B0F970}"/>
              </a:ext>
            </a:extLst>
          </p:cNvPr>
          <p:cNvCxnSpPr>
            <a:cxnSpLocks/>
            <a:endCxn id="14" idx="0"/>
          </p:cNvCxnSpPr>
          <p:nvPr/>
        </p:nvCxnSpPr>
        <p:spPr>
          <a:xfrm>
            <a:off x="4115175" y="3047567"/>
            <a:ext cx="7765" cy="828144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3" name="Straight Connector 111">
            <a:extLst>
              <a:ext uri="{FF2B5EF4-FFF2-40B4-BE49-F238E27FC236}">
                <a16:creationId xmlns:a16="http://schemas.microsoft.com/office/drawing/2014/main" id="{921DD32D-4156-4698-94EF-360A5FB5EB75}"/>
              </a:ext>
            </a:extLst>
          </p:cNvPr>
          <p:cNvCxnSpPr>
            <a:cxnSpLocks/>
            <a:stCxn id="15" idx="2"/>
          </p:cNvCxnSpPr>
          <p:nvPr/>
        </p:nvCxnSpPr>
        <p:spPr>
          <a:xfrm flipH="1">
            <a:off x="4122940" y="3047567"/>
            <a:ext cx="1152406" cy="0"/>
          </a:xfrm>
          <a:prstGeom prst="line">
            <a:avLst/>
          </a:prstGeom>
          <a:ln w="38100">
            <a:solidFill>
              <a:schemeClr val="accent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4" name="Straight Connector 112">
            <a:extLst>
              <a:ext uri="{FF2B5EF4-FFF2-40B4-BE49-F238E27FC236}">
                <a16:creationId xmlns:a16="http://schemas.microsoft.com/office/drawing/2014/main" id="{8D8C3189-7325-4DBD-BD40-A6D172C6354C}"/>
              </a:ext>
            </a:extLst>
          </p:cNvPr>
          <p:cNvCxnSpPr>
            <a:stCxn id="16" idx="2"/>
            <a:endCxn id="15" idx="6"/>
          </p:cNvCxnSpPr>
          <p:nvPr/>
        </p:nvCxnSpPr>
        <p:spPr>
          <a:xfrm flipH="1">
            <a:off x="6211346" y="3047567"/>
            <a:ext cx="684406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5" name="Straight Connector 113">
            <a:extLst>
              <a:ext uri="{FF2B5EF4-FFF2-40B4-BE49-F238E27FC236}">
                <a16:creationId xmlns:a16="http://schemas.microsoft.com/office/drawing/2014/main" id="{0B2CD963-D88C-43DC-99F7-7664651DB9A4}"/>
              </a:ext>
            </a:extLst>
          </p:cNvPr>
          <p:cNvCxnSpPr>
            <a:cxnSpLocks/>
            <a:stCxn id="16" idx="4"/>
          </p:cNvCxnSpPr>
          <p:nvPr/>
        </p:nvCxnSpPr>
        <p:spPr>
          <a:xfrm>
            <a:off x="7363752" y="3515567"/>
            <a:ext cx="0" cy="1044168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" name="Straight Connector 114">
            <a:extLst>
              <a:ext uri="{FF2B5EF4-FFF2-40B4-BE49-F238E27FC236}">
                <a16:creationId xmlns:a16="http://schemas.microsoft.com/office/drawing/2014/main" id="{849F1D74-BED6-461E-8771-885C6512F37B}"/>
              </a:ext>
            </a:extLst>
          </p:cNvPr>
          <p:cNvCxnSpPr>
            <a:cxnSpLocks/>
            <a:stCxn id="17" idx="2"/>
          </p:cNvCxnSpPr>
          <p:nvPr/>
        </p:nvCxnSpPr>
        <p:spPr>
          <a:xfrm flipH="1">
            <a:off x="7363752" y="4559735"/>
            <a:ext cx="1152406" cy="0"/>
          </a:xfrm>
          <a:prstGeom prst="line">
            <a:avLst/>
          </a:prstGeom>
          <a:ln w="38100">
            <a:solidFill>
              <a:schemeClr val="accent5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Straight Connector 115">
            <a:extLst>
              <a:ext uri="{FF2B5EF4-FFF2-40B4-BE49-F238E27FC236}">
                <a16:creationId xmlns:a16="http://schemas.microsoft.com/office/drawing/2014/main" id="{546178BE-5E23-47C7-A581-8F4F12FF4906}"/>
              </a:ext>
            </a:extLst>
          </p:cNvPr>
          <p:cNvCxnSpPr>
            <a:cxnSpLocks/>
            <a:endCxn id="17" idx="6"/>
          </p:cNvCxnSpPr>
          <p:nvPr/>
        </p:nvCxnSpPr>
        <p:spPr>
          <a:xfrm flipH="1">
            <a:off x="9452158" y="4559735"/>
            <a:ext cx="1152404" cy="0"/>
          </a:xfrm>
          <a:prstGeom prst="lin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116">
            <a:extLst>
              <a:ext uri="{FF2B5EF4-FFF2-40B4-BE49-F238E27FC236}">
                <a16:creationId xmlns:a16="http://schemas.microsoft.com/office/drawing/2014/main" id="{34BB728D-DCA7-46AF-928C-4F857CDE9BD6}"/>
              </a:ext>
            </a:extLst>
          </p:cNvPr>
          <p:cNvCxnSpPr>
            <a:cxnSpLocks/>
            <a:stCxn id="18" idx="4"/>
          </p:cNvCxnSpPr>
          <p:nvPr/>
        </p:nvCxnSpPr>
        <p:spPr>
          <a:xfrm>
            <a:off x="10604562" y="3875607"/>
            <a:ext cx="0" cy="684128"/>
          </a:xfrm>
          <a:prstGeom prst="line">
            <a:avLst/>
          </a:prstGeom>
          <a:solidFill>
            <a:schemeClr val="accent1"/>
          </a:solidFill>
          <a:ln w="38100"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Connector 117">
            <a:extLst>
              <a:ext uri="{FF2B5EF4-FFF2-40B4-BE49-F238E27FC236}">
                <a16:creationId xmlns:a16="http://schemas.microsoft.com/office/drawing/2014/main" id="{39CCCD62-E5A1-4785-AF00-95DF429D8A40}"/>
              </a:ext>
            </a:extLst>
          </p:cNvPr>
          <p:cNvCxnSpPr>
            <a:endCxn id="18" idx="0"/>
          </p:cNvCxnSpPr>
          <p:nvPr/>
        </p:nvCxnSpPr>
        <p:spPr>
          <a:xfrm>
            <a:off x="10604562" y="2032713"/>
            <a:ext cx="0" cy="906894"/>
          </a:xfrm>
          <a:prstGeom prst="line">
            <a:avLst/>
          </a:prstGeom>
          <a:solidFill>
            <a:schemeClr val="accent1"/>
          </a:solidFill>
          <a:ln w="38100">
            <a:solidFill>
              <a:schemeClr val="accent1"/>
            </a:solidFill>
            <a:headEnd type="arrow" w="lg" len="med"/>
            <a:tailEnd type="non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30" name="Group 124">
            <a:extLst>
              <a:ext uri="{FF2B5EF4-FFF2-40B4-BE49-F238E27FC236}">
                <a16:creationId xmlns:a16="http://schemas.microsoft.com/office/drawing/2014/main" id="{33E11760-022B-4A56-BB7E-EA846264E286}"/>
              </a:ext>
            </a:extLst>
          </p:cNvPr>
          <p:cNvGrpSpPr/>
          <p:nvPr/>
        </p:nvGrpSpPr>
        <p:grpSpPr>
          <a:xfrm>
            <a:off x="1515152" y="1954023"/>
            <a:ext cx="1974766" cy="902906"/>
            <a:chOff x="2530759" y="1745937"/>
            <a:chExt cx="1681201" cy="902906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07761F30-2EEE-452D-A82A-0D62FE9FDBE3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DE0CC85A-C5FE-4604-AC98-7A3FBB677B35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3" name="Group 127">
            <a:extLst>
              <a:ext uri="{FF2B5EF4-FFF2-40B4-BE49-F238E27FC236}">
                <a16:creationId xmlns:a16="http://schemas.microsoft.com/office/drawing/2014/main" id="{33C210ED-1455-47C2-9AFC-5D7BAF230A9A}"/>
              </a:ext>
            </a:extLst>
          </p:cNvPr>
          <p:cNvGrpSpPr/>
          <p:nvPr/>
        </p:nvGrpSpPr>
        <p:grpSpPr>
          <a:xfrm>
            <a:off x="3128413" y="4895855"/>
            <a:ext cx="1974766" cy="902906"/>
            <a:chOff x="2530759" y="1745937"/>
            <a:chExt cx="1681201" cy="902906"/>
          </a:xfrm>
        </p:grpSpPr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2483163-814A-4B5D-9604-0A7784778696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A1410750-C7E1-42AD-82A3-E341F6150028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6" name="Group 130">
            <a:extLst>
              <a:ext uri="{FF2B5EF4-FFF2-40B4-BE49-F238E27FC236}">
                <a16:creationId xmlns:a16="http://schemas.microsoft.com/office/drawing/2014/main" id="{2D67D4C0-C224-48B6-825A-A72B01953683}"/>
              </a:ext>
            </a:extLst>
          </p:cNvPr>
          <p:cNvGrpSpPr/>
          <p:nvPr/>
        </p:nvGrpSpPr>
        <p:grpSpPr>
          <a:xfrm>
            <a:off x="4768787" y="3604104"/>
            <a:ext cx="1974766" cy="902906"/>
            <a:chOff x="2530759" y="1745937"/>
            <a:chExt cx="1681201" cy="902906"/>
          </a:xfrm>
        </p:grpSpPr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3186A747-D2E9-4F21-B562-0029DE196BFA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C68A5B21-D193-4E12-A79F-3F9D8311DD2A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9" name="Group 133">
            <a:extLst>
              <a:ext uri="{FF2B5EF4-FFF2-40B4-BE49-F238E27FC236}">
                <a16:creationId xmlns:a16="http://schemas.microsoft.com/office/drawing/2014/main" id="{5D65B8BD-4B21-48BE-937B-8BD4349E1213}"/>
              </a:ext>
            </a:extLst>
          </p:cNvPr>
          <p:cNvGrpSpPr/>
          <p:nvPr/>
        </p:nvGrpSpPr>
        <p:grpSpPr>
          <a:xfrm>
            <a:off x="6378200" y="1591178"/>
            <a:ext cx="1974766" cy="902906"/>
            <a:chOff x="2530759" y="1745937"/>
            <a:chExt cx="1681201" cy="902906"/>
          </a:xfrm>
        </p:grpSpPr>
        <p:sp>
          <p:nvSpPr>
            <p:cNvPr id="40" name="TextBox 39">
              <a:extLst>
                <a:ext uri="{FF2B5EF4-FFF2-40B4-BE49-F238E27FC236}">
                  <a16:creationId xmlns:a16="http://schemas.microsoft.com/office/drawing/2014/main" id="{4A60B3FE-A0A1-4FEE-93DE-2B7FD68019D2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322438D-2407-4029-8FE4-DE72AF26853A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2" name="Group 136">
            <a:extLst>
              <a:ext uri="{FF2B5EF4-FFF2-40B4-BE49-F238E27FC236}">
                <a16:creationId xmlns:a16="http://schemas.microsoft.com/office/drawing/2014/main" id="{E62635DE-8113-4959-81EC-4D00A3EFF20F}"/>
              </a:ext>
            </a:extLst>
          </p:cNvPr>
          <p:cNvGrpSpPr/>
          <p:nvPr/>
        </p:nvGrpSpPr>
        <p:grpSpPr>
          <a:xfrm>
            <a:off x="7975200" y="5114485"/>
            <a:ext cx="2021656" cy="902906"/>
            <a:chOff x="2530759" y="1745937"/>
            <a:chExt cx="1681201" cy="902906"/>
          </a:xfrm>
        </p:grpSpPr>
        <p:sp>
          <p:nvSpPr>
            <p:cNvPr id="43" name="TextBox 42">
              <a:extLst>
                <a:ext uri="{FF2B5EF4-FFF2-40B4-BE49-F238E27FC236}">
                  <a16:creationId xmlns:a16="http://schemas.microsoft.com/office/drawing/2014/main" id="{4AC45804-792C-4C0C-A6C9-43478B029E2A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4" name="TextBox 43">
              <a:extLst>
                <a:ext uri="{FF2B5EF4-FFF2-40B4-BE49-F238E27FC236}">
                  <a16:creationId xmlns:a16="http://schemas.microsoft.com/office/drawing/2014/main" id="{34E5E20C-D845-4D41-BA5D-263166C97CA0}"/>
                </a:ext>
              </a:extLst>
            </p:cNvPr>
            <p:cNvSpPr txBox="1"/>
            <p:nvPr/>
          </p:nvSpPr>
          <p:spPr>
            <a:xfrm>
              <a:off x="2530759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accent5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5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45" name="Group 139">
            <a:extLst>
              <a:ext uri="{FF2B5EF4-FFF2-40B4-BE49-F238E27FC236}">
                <a16:creationId xmlns:a16="http://schemas.microsoft.com/office/drawing/2014/main" id="{B2222697-FA69-4297-BB7E-9B4D38D5FA09}"/>
              </a:ext>
            </a:extLst>
          </p:cNvPr>
          <p:cNvGrpSpPr/>
          <p:nvPr/>
        </p:nvGrpSpPr>
        <p:grpSpPr>
          <a:xfrm>
            <a:off x="8087015" y="2983198"/>
            <a:ext cx="1974766" cy="902906"/>
            <a:chOff x="2530758" y="1745937"/>
            <a:chExt cx="1681202" cy="902906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13A45BE5-C93E-44A2-84A7-79086798BCAD}"/>
                </a:ext>
              </a:extLst>
            </p:cNvPr>
            <p:cNvSpPr txBox="1"/>
            <p:nvPr/>
          </p:nvSpPr>
          <p:spPr>
            <a:xfrm>
              <a:off x="2530759" y="2002512"/>
              <a:ext cx="168120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DFF67B7B-211C-4A66-B2EC-DC72F835D6BA}"/>
                </a:ext>
              </a:extLst>
            </p:cNvPr>
            <p:cNvSpPr txBox="1"/>
            <p:nvPr/>
          </p:nvSpPr>
          <p:spPr>
            <a:xfrm>
              <a:off x="2530758" y="1745937"/>
              <a:ext cx="1681201" cy="307777"/>
            </a:xfrm>
            <a:prstGeom prst="rect">
              <a:avLst/>
            </a:prstGeom>
            <a:noFill/>
            <a:ln w="3175">
              <a:noFill/>
            </a:ln>
          </p:spPr>
          <p:txBody>
            <a:bodyPr wrap="square" rtlCol="0" anchor="ctr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accent6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6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Rectangle 16">
            <a:extLst>
              <a:ext uri="{FF2B5EF4-FFF2-40B4-BE49-F238E27FC236}">
                <a16:creationId xmlns:a16="http://schemas.microsoft.com/office/drawing/2014/main" id="{B8663000-C170-4AC0-B4FF-28ED700B6747}"/>
              </a:ext>
            </a:extLst>
          </p:cNvPr>
          <p:cNvSpPr/>
          <p:nvPr/>
        </p:nvSpPr>
        <p:spPr>
          <a:xfrm rot="2700000">
            <a:off x="3975018" y="4053824"/>
            <a:ext cx="323388" cy="579774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49" name="Rectangle 9">
            <a:extLst>
              <a:ext uri="{FF2B5EF4-FFF2-40B4-BE49-F238E27FC236}">
                <a16:creationId xmlns:a16="http://schemas.microsoft.com/office/drawing/2014/main" id="{97526D69-D25F-4B79-891E-EF9D6E356BE1}"/>
              </a:ext>
            </a:extLst>
          </p:cNvPr>
          <p:cNvSpPr/>
          <p:nvPr/>
        </p:nvSpPr>
        <p:spPr>
          <a:xfrm>
            <a:off x="2339179" y="3203270"/>
            <a:ext cx="400663" cy="375057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0" name="Rounded Rectangle 5">
            <a:extLst>
              <a:ext uri="{FF2B5EF4-FFF2-40B4-BE49-F238E27FC236}">
                <a16:creationId xmlns:a16="http://schemas.microsoft.com/office/drawing/2014/main" id="{3374C224-8B81-43F5-AA7A-B8B3B1623EBE}"/>
              </a:ext>
            </a:extLst>
          </p:cNvPr>
          <p:cNvSpPr/>
          <p:nvPr/>
        </p:nvSpPr>
        <p:spPr>
          <a:xfrm flipH="1">
            <a:off x="5542560" y="2856929"/>
            <a:ext cx="476328" cy="392942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1" name="Freeform 18">
            <a:extLst>
              <a:ext uri="{FF2B5EF4-FFF2-40B4-BE49-F238E27FC236}">
                <a16:creationId xmlns:a16="http://schemas.microsoft.com/office/drawing/2014/main" id="{15A6B2BE-F66C-4EE6-9594-56A8F39756FB}"/>
              </a:ext>
            </a:extLst>
          </p:cNvPr>
          <p:cNvSpPr/>
          <p:nvPr/>
        </p:nvSpPr>
        <p:spPr>
          <a:xfrm>
            <a:off x="10356588" y="3164814"/>
            <a:ext cx="519811" cy="419526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2" name="Oval 7">
            <a:extLst>
              <a:ext uri="{FF2B5EF4-FFF2-40B4-BE49-F238E27FC236}">
                <a16:creationId xmlns:a16="http://schemas.microsoft.com/office/drawing/2014/main" id="{8C98450E-C6F7-44D8-AA0E-7DDDE775BC0E}"/>
              </a:ext>
            </a:extLst>
          </p:cNvPr>
          <p:cNvSpPr/>
          <p:nvPr/>
        </p:nvSpPr>
        <p:spPr>
          <a:xfrm>
            <a:off x="8781633" y="4343149"/>
            <a:ext cx="439352" cy="43935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3" name="Rounded Rectangle 7">
            <a:extLst>
              <a:ext uri="{FF2B5EF4-FFF2-40B4-BE49-F238E27FC236}">
                <a16:creationId xmlns:a16="http://schemas.microsoft.com/office/drawing/2014/main" id="{73DB3FA7-3FDA-4AEE-8221-2584735DE4A8}"/>
              </a:ext>
            </a:extLst>
          </p:cNvPr>
          <p:cNvSpPr/>
          <p:nvPr/>
        </p:nvSpPr>
        <p:spPr>
          <a:xfrm>
            <a:off x="7175258" y="2798396"/>
            <a:ext cx="428284" cy="369604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03510269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20">
            <a:extLst>
              <a:ext uri="{FF2B5EF4-FFF2-40B4-BE49-F238E27FC236}">
                <a16:creationId xmlns:a16="http://schemas.microsoft.com/office/drawing/2014/main" id="{0FD3BCEF-F0D9-4605-A033-881ED5BDF8DD}"/>
              </a:ext>
            </a:extLst>
          </p:cNvPr>
          <p:cNvGrpSpPr/>
          <p:nvPr/>
        </p:nvGrpSpPr>
        <p:grpSpPr>
          <a:xfrm>
            <a:off x="3778331" y="2134339"/>
            <a:ext cx="1931802" cy="916548"/>
            <a:chOff x="2113654" y="4283314"/>
            <a:chExt cx="4379835" cy="91654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2CC454B3-183B-456C-8424-85CD7639506A}"/>
                </a:ext>
              </a:extLst>
            </p:cNvPr>
            <p:cNvSpPr txBox="1"/>
            <p:nvPr/>
          </p:nvSpPr>
          <p:spPr>
            <a:xfrm>
              <a:off x="2113656" y="4553531"/>
              <a:ext cx="43798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E87A5B8A-CB31-4C1C-9268-2EE7014252C4}"/>
                </a:ext>
              </a:extLst>
            </p:cNvPr>
            <p:cNvSpPr txBox="1"/>
            <p:nvPr/>
          </p:nvSpPr>
          <p:spPr>
            <a:xfrm>
              <a:off x="2113654" y="4283314"/>
              <a:ext cx="43798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20">
            <a:extLst>
              <a:ext uri="{FF2B5EF4-FFF2-40B4-BE49-F238E27FC236}">
                <a16:creationId xmlns:a16="http://schemas.microsoft.com/office/drawing/2014/main" id="{3A977045-B27F-44D3-A19D-39C6E1EFB506}"/>
              </a:ext>
            </a:extLst>
          </p:cNvPr>
          <p:cNvGrpSpPr/>
          <p:nvPr/>
        </p:nvGrpSpPr>
        <p:grpSpPr>
          <a:xfrm>
            <a:off x="9219660" y="2134339"/>
            <a:ext cx="1931802" cy="916548"/>
            <a:chOff x="2113654" y="4283314"/>
            <a:chExt cx="4379835" cy="916548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C961483F-5B37-4458-81B9-B4C73D8A99FC}"/>
                </a:ext>
              </a:extLst>
            </p:cNvPr>
            <p:cNvSpPr txBox="1"/>
            <p:nvPr/>
          </p:nvSpPr>
          <p:spPr>
            <a:xfrm>
              <a:off x="2113656" y="4553531"/>
              <a:ext cx="43798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8AAC8073-339A-44DE-9025-A14AB3738561}"/>
                </a:ext>
              </a:extLst>
            </p:cNvPr>
            <p:cNvSpPr txBox="1"/>
            <p:nvPr/>
          </p:nvSpPr>
          <p:spPr>
            <a:xfrm>
              <a:off x="2113654" y="4283314"/>
              <a:ext cx="43798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20">
            <a:extLst>
              <a:ext uri="{FF2B5EF4-FFF2-40B4-BE49-F238E27FC236}">
                <a16:creationId xmlns:a16="http://schemas.microsoft.com/office/drawing/2014/main" id="{C2E6C0CD-4988-4FD2-9DAD-5C3FACAFE47B}"/>
              </a:ext>
            </a:extLst>
          </p:cNvPr>
          <p:cNvGrpSpPr/>
          <p:nvPr/>
        </p:nvGrpSpPr>
        <p:grpSpPr>
          <a:xfrm>
            <a:off x="6498996" y="4329176"/>
            <a:ext cx="1931802" cy="916548"/>
            <a:chOff x="2113654" y="4283314"/>
            <a:chExt cx="4379835" cy="916548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7C7902DF-28C7-4200-81C0-28AB561FF0E9}"/>
                </a:ext>
              </a:extLst>
            </p:cNvPr>
            <p:cNvSpPr txBox="1"/>
            <p:nvPr/>
          </p:nvSpPr>
          <p:spPr>
            <a:xfrm>
              <a:off x="2113656" y="4553531"/>
              <a:ext cx="43798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4292BF3-91A4-4099-A1C1-992408B7BC9B}"/>
                </a:ext>
              </a:extLst>
            </p:cNvPr>
            <p:cNvSpPr txBox="1"/>
            <p:nvPr/>
          </p:nvSpPr>
          <p:spPr>
            <a:xfrm>
              <a:off x="2113654" y="4283314"/>
              <a:ext cx="43798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Group 20">
            <a:extLst>
              <a:ext uri="{FF2B5EF4-FFF2-40B4-BE49-F238E27FC236}">
                <a16:creationId xmlns:a16="http://schemas.microsoft.com/office/drawing/2014/main" id="{82FF6FDA-B317-45FF-A680-A8E440EF3234}"/>
              </a:ext>
            </a:extLst>
          </p:cNvPr>
          <p:cNvGrpSpPr/>
          <p:nvPr/>
        </p:nvGrpSpPr>
        <p:grpSpPr>
          <a:xfrm>
            <a:off x="1057666" y="4329176"/>
            <a:ext cx="1931802" cy="916548"/>
            <a:chOff x="2113654" y="4283314"/>
            <a:chExt cx="4379835" cy="916548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2F9A16A-D54F-4A35-AA53-00D94889777B}"/>
                </a:ext>
              </a:extLst>
            </p:cNvPr>
            <p:cNvSpPr txBox="1"/>
            <p:nvPr/>
          </p:nvSpPr>
          <p:spPr>
            <a:xfrm>
              <a:off x="2113656" y="4553531"/>
              <a:ext cx="4379833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200" dirty="0">
                  <a:solidFill>
                    <a:schemeClr val="bg1"/>
                  </a:solidFill>
                  <a:ea typeface="FZShuTi" pitchFamily="2" charset="-122"/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bg1"/>
                </a:solidFill>
                <a:latin typeface="Arial" pitchFamily="34" charset="0"/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0A26D840-C53D-402E-B1AB-9D4B441994B0}"/>
                </a:ext>
              </a:extLst>
            </p:cNvPr>
            <p:cNvSpPr txBox="1"/>
            <p:nvPr/>
          </p:nvSpPr>
          <p:spPr>
            <a:xfrm>
              <a:off x="2113654" y="4283314"/>
              <a:ext cx="4379833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altLang="ko-KR" sz="14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06447A35-7E56-97CD-DC11-430FA9E95A69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2" name="Picture Placeholder 31">
            <a:extLst>
              <a:ext uri="{FF2B5EF4-FFF2-40B4-BE49-F238E27FC236}">
                <a16:creationId xmlns:a16="http://schemas.microsoft.com/office/drawing/2014/main" id="{1EDF37E2-84C9-6981-9F34-56B9649590CF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4" name="Picture Placeholder 33">
            <a:extLst>
              <a:ext uri="{FF2B5EF4-FFF2-40B4-BE49-F238E27FC236}">
                <a16:creationId xmlns:a16="http://schemas.microsoft.com/office/drawing/2014/main" id="{5E7CEFE4-2C6E-F4A7-ACD5-CF848FCA6D95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6" name="Picture Placeholder 35">
            <a:extLst>
              <a:ext uri="{FF2B5EF4-FFF2-40B4-BE49-F238E27FC236}">
                <a16:creationId xmlns:a16="http://schemas.microsoft.com/office/drawing/2014/main" id="{D1DF85B3-DA6E-6DA2-C4CF-27A776DD874F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87787565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8" name="Rectangle 8">
            <a:extLst>
              <a:ext uri="{FF2B5EF4-FFF2-40B4-BE49-F238E27FC236}">
                <a16:creationId xmlns:a16="http://schemas.microsoft.com/office/drawing/2014/main" id="{CCF8D754-E560-450D-8CB8-A3DB6ECF45C2}"/>
              </a:ext>
            </a:extLst>
          </p:cNvPr>
          <p:cNvSpPr/>
          <p:nvPr/>
        </p:nvSpPr>
        <p:spPr>
          <a:xfrm>
            <a:off x="0" y="4365922"/>
            <a:ext cx="12192000" cy="2492079"/>
          </a:xfrm>
          <a:prstGeom prst="rect">
            <a:avLst/>
          </a:prstGeom>
          <a:solidFill>
            <a:srgbClr val="26262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3" name="Group 14">
            <a:extLst>
              <a:ext uri="{FF2B5EF4-FFF2-40B4-BE49-F238E27FC236}">
                <a16:creationId xmlns:a16="http://schemas.microsoft.com/office/drawing/2014/main" id="{5545894F-F378-4FA7-8781-7857691370AA}"/>
              </a:ext>
            </a:extLst>
          </p:cNvPr>
          <p:cNvGrpSpPr/>
          <p:nvPr/>
        </p:nvGrpSpPr>
        <p:grpSpPr>
          <a:xfrm>
            <a:off x="862009" y="5057963"/>
            <a:ext cx="2715078" cy="1107996"/>
            <a:chOff x="5889060" y="3872747"/>
            <a:chExt cx="2527679" cy="1107996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D6B592E4-715F-4A78-8E12-9A0BEC49EE23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CAF9AD42-42BD-4F29-9ADA-DD6A3AFB82EF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6" name="Group 17">
            <a:extLst>
              <a:ext uri="{FF2B5EF4-FFF2-40B4-BE49-F238E27FC236}">
                <a16:creationId xmlns:a16="http://schemas.microsoft.com/office/drawing/2014/main" id="{D10134EB-D13F-451C-AD24-CEDC9E431CB3}"/>
              </a:ext>
            </a:extLst>
          </p:cNvPr>
          <p:cNvGrpSpPr/>
          <p:nvPr/>
        </p:nvGrpSpPr>
        <p:grpSpPr>
          <a:xfrm>
            <a:off x="4736857" y="5057963"/>
            <a:ext cx="2715078" cy="1107996"/>
            <a:chOff x="5889060" y="3872747"/>
            <a:chExt cx="2527679" cy="1107996"/>
          </a:xfrm>
        </p:grpSpPr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0EEBF467-9C34-4592-AF02-C822507A14D4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8B62475-F51B-47BF-AA00-DF8AB38DCDB6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Group 20">
            <a:extLst>
              <a:ext uri="{FF2B5EF4-FFF2-40B4-BE49-F238E27FC236}">
                <a16:creationId xmlns:a16="http://schemas.microsoft.com/office/drawing/2014/main" id="{E4262D78-0B78-4ED0-B61A-0E972969EB46}"/>
              </a:ext>
            </a:extLst>
          </p:cNvPr>
          <p:cNvGrpSpPr/>
          <p:nvPr/>
        </p:nvGrpSpPr>
        <p:grpSpPr>
          <a:xfrm>
            <a:off x="8611705" y="5057963"/>
            <a:ext cx="2715078" cy="1107996"/>
            <a:chOff x="5889060" y="3872747"/>
            <a:chExt cx="2527679" cy="1107996"/>
          </a:xfrm>
        </p:grpSpPr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00099C6E-3450-493D-B452-0FD8D27DCB4D}"/>
                </a:ext>
              </a:extLst>
            </p:cNvPr>
            <p:cNvSpPr txBox="1"/>
            <p:nvPr/>
          </p:nvSpPr>
          <p:spPr>
            <a:xfrm>
              <a:off x="5889060" y="4149746"/>
              <a:ext cx="2527679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DD723C8E-8530-4010-91D4-0A97A06ABC5F}"/>
                </a:ext>
              </a:extLst>
            </p:cNvPr>
            <p:cNvSpPr txBox="1"/>
            <p:nvPr/>
          </p:nvSpPr>
          <p:spPr>
            <a:xfrm>
              <a:off x="5889060" y="3872747"/>
              <a:ext cx="2527679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rtl="1"/>
              <a:r>
                <a:rPr lang="fa-IR" altLang="ko-KR" sz="12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شما در اینجا</a:t>
              </a:r>
              <a:endParaRPr lang="ko-KR" altLang="en-US" sz="12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2" name="Freeform 31">
            <a:extLst>
              <a:ext uri="{FF2B5EF4-FFF2-40B4-BE49-F238E27FC236}">
                <a16:creationId xmlns:a16="http://schemas.microsoft.com/office/drawing/2014/main" id="{BAD9B514-66F7-4699-BD08-9231712160C3}"/>
              </a:ext>
            </a:extLst>
          </p:cNvPr>
          <p:cNvSpPr>
            <a:spLocks noChangeAspect="1"/>
          </p:cNvSpPr>
          <p:nvPr/>
        </p:nvSpPr>
        <p:spPr>
          <a:xfrm flipH="1">
            <a:off x="1982263" y="3062053"/>
            <a:ext cx="1282157" cy="945743"/>
          </a:xfrm>
          <a:custGeom>
            <a:avLst/>
            <a:gdLst/>
            <a:ahLst/>
            <a:cxnLst/>
            <a:rect l="l" t="t" r="r" b="b"/>
            <a:pathLst>
              <a:path w="4114619" h="3035027">
                <a:moveTo>
                  <a:pt x="1706623" y="964003"/>
                </a:moveTo>
                <a:cubicBezTo>
                  <a:pt x="1673002" y="964767"/>
                  <a:pt x="1638305" y="966867"/>
                  <a:pt x="1602517" y="970428"/>
                </a:cubicBezTo>
                <a:cubicBezTo>
                  <a:pt x="1003457" y="1065702"/>
                  <a:pt x="832535" y="1548487"/>
                  <a:pt x="834784" y="1813193"/>
                </a:cubicBezTo>
                <a:cubicBezTo>
                  <a:pt x="279249" y="1932729"/>
                  <a:pt x="246809" y="2324844"/>
                  <a:pt x="278530" y="2510899"/>
                </a:cubicBezTo>
                <a:cubicBezTo>
                  <a:pt x="357144" y="2907966"/>
                  <a:pt x="878476" y="3025951"/>
                  <a:pt x="1060528" y="3028220"/>
                </a:cubicBezTo>
                <a:lnTo>
                  <a:pt x="3365147" y="3035027"/>
                </a:lnTo>
                <a:cubicBezTo>
                  <a:pt x="3652018" y="3018010"/>
                  <a:pt x="3856137" y="2909101"/>
                  <a:pt x="4018881" y="2718507"/>
                </a:cubicBezTo>
                <a:cubicBezTo>
                  <a:pt x="4166453" y="2524512"/>
                  <a:pt x="4118326" y="2249189"/>
                  <a:pt x="4041606" y="2109953"/>
                </a:cubicBezTo>
                <a:cubicBezTo>
                  <a:pt x="3983031" y="2009644"/>
                  <a:pt x="3711620" y="1790446"/>
                  <a:pt x="3366010" y="1847712"/>
                </a:cubicBezTo>
                <a:cubicBezTo>
                  <a:pt x="3402670" y="1652995"/>
                  <a:pt x="3305111" y="1465798"/>
                  <a:pt x="3140917" y="1387281"/>
                </a:cubicBezTo>
                <a:cubicBezTo>
                  <a:pt x="2939269" y="1278394"/>
                  <a:pt x="2697755" y="1327745"/>
                  <a:pt x="2545756" y="1405314"/>
                </a:cubicBezTo>
                <a:cubicBezTo>
                  <a:pt x="2473349" y="1241523"/>
                  <a:pt x="2210948" y="952538"/>
                  <a:pt x="1706623" y="964003"/>
                </a:cubicBezTo>
                <a:close/>
                <a:moveTo>
                  <a:pt x="1291489" y="298"/>
                </a:moveTo>
                <a:cubicBezTo>
                  <a:pt x="1261262" y="985"/>
                  <a:pt x="1230068" y="2873"/>
                  <a:pt x="1197893" y="6075"/>
                </a:cubicBezTo>
                <a:cubicBezTo>
                  <a:pt x="659312" y="91730"/>
                  <a:pt x="505645" y="525775"/>
                  <a:pt x="507667" y="763758"/>
                </a:cubicBezTo>
                <a:cubicBezTo>
                  <a:pt x="8217" y="871226"/>
                  <a:pt x="-20949" y="1223755"/>
                  <a:pt x="7570" y="1391026"/>
                </a:cubicBezTo>
                <a:cubicBezTo>
                  <a:pt x="50640" y="1608564"/>
                  <a:pt x="241514" y="1732929"/>
                  <a:pt x="421358" y="1796630"/>
                </a:cubicBezTo>
                <a:cubicBezTo>
                  <a:pt x="490655" y="1763053"/>
                  <a:pt x="572067" y="1735693"/>
                  <a:pt x="666846" y="1715300"/>
                </a:cubicBezTo>
                <a:cubicBezTo>
                  <a:pt x="664284" y="1413784"/>
                  <a:pt x="858974" y="863866"/>
                  <a:pt x="1541336" y="755343"/>
                </a:cubicBezTo>
                <a:cubicBezTo>
                  <a:pt x="2193557" y="690442"/>
                  <a:pt x="2527763" y="1051697"/>
                  <a:pt x="2615736" y="1250702"/>
                </a:cubicBezTo>
                <a:cubicBezTo>
                  <a:pt x="2788871" y="1162348"/>
                  <a:pt x="3063969" y="1106134"/>
                  <a:pt x="3293657" y="1230163"/>
                </a:cubicBezTo>
                <a:cubicBezTo>
                  <a:pt x="3356880" y="1260396"/>
                  <a:pt x="3411430" y="1304775"/>
                  <a:pt x="3453316" y="1359656"/>
                </a:cubicBezTo>
                <a:cubicBezTo>
                  <a:pt x="3466700" y="1233986"/>
                  <a:pt x="3433709" y="1108535"/>
                  <a:pt x="3390743" y="1030558"/>
                </a:cubicBezTo>
                <a:cubicBezTo>
                  <a:pt x="3338082" y="940376"/>
                  <a:pt x="3094071" y="743307"/>
                  <a:pt x="2783352" y="794792"/>
                </a:cubicBezTo>
                <a:cubicBezTo>
                  <a:pt x="2816311" y="619733"/>
                  <a:pt x="2728601" y="451435"/>
                  <a:pt x="2580984" y="380845"/>
                </a:cubicBezTo>
                <a:cubicBezTo>
                  <a:pt x="2399693" y="282950"/>
                  <a:pt x="2182561" y="327319"/>
                  <a:pt x="2045907" y="397057"/>
                </a:cubicBezTo>
                <a:cubicBezTo>
                  <a:pt x="1980811" y="249801"/>
                  <a:pt x="1744899" y="-10010"/>
                  <a:pt x="1291489" y="29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3" name="Freeform 33">
            <a:extLst>
              <a:ext uri="{FF2B5EF4-FFF2-40B4-BE49-F238E27FC236}">
                <a16:creationId xmlns:a16="http://schemas.microsoft.com/office/drawing/2014/main" id="{0F0632E6-0DB8-4F16-A958-5FF32BC6514E}"/>
              </a:ext>
            </a:extLst>
          </p:cNvPr>
          <p:cNvSpPr>
            <a:spLocks noChangeAspect="1"/>
          </p:cNvSpPr>
          <p:nvPr/>
        </p:nvSpPr>
        <p:spPr>
          <a:xfrm>
            <a:off x="6779463" y="1835584"/>
            <a:ext cx="1979413" cy="926370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4" name="Group 41">
            <a:extLst>
              <a:ext uri="{FF2B5EF4-FFF2-40B4-BE49-F238E27FC236}">
                <a16:creationId xmlns:a16="http://schemas.microsoft.com/office/drawing/2014/main" id="{ED284E03-E79A-44E9-8728-7FAFA5C685BF}"/>
              </a:ext>
            </a:extLst>
          </p:cNvPr>
          <p:cNvGrpSpPr/>
          <p:nvPr/>
        </p:nvGrpSpPr>
        <p:grpSpPr>
          <a:xfrm>
            <a:off x="3120378" y="3247014"/>
            <a:ext cx="5927951" cy="1160647"/>
            <a:chOff x="1596377" y="3238221"/>
            <a:chExt cx="5927951" cy="1160647"/>
          </a:xfrm>
        </p:grpSpPr>
        <p:sp>
          <p:nvSpPr>
            <p:cNvPr id="25" name="Freeform 8">
              <a:extLst>
                <a:ext uri="{FF2B5EF4-FFF2-40B4-BE49-F238E27FC236}">
                  <a16:creationId xmlns:a16="http://schemas.microsoft.com/office/drawing/2014/main" id="{896A24FB-43A0-4D54-A973-B100D70A85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6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6" name="Freeform 8">
              <a:extLst>
                <a:ext uri="{FF2B5EF4-FFF2-40B4-BE49-F238E27FC236}">
                  <a16:creationId xmlns:a16="http://schemas.microsoft.com/office/drawing/2014/main" id="{760C4A66-404C-40CC-9090-8C5BA3BD90B0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7" name="Rectangle 35">
              <a:extLst>
                <a:ext uri="{FF2B5EF4-FFF2-40B4-BE49-F238E27FC236}">
                  <a16:creationId xmlns:a16="http://schemas.microsoft.com/office/drawing/2014/main" id="{88F9902E-B3DC-425C-B79E-9D90D082B378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8" name="Rectangle 49">
            <a:extLst>
              <a:ext uri="{FF2B5EF4-FFF2-40B4-BE49-F238E27FC236}">
                <a16:creationId xmlns:a16="http://schemas.microsoft.com/office/drawing/2014/main" id="{CF3A1E3E-284C-487E-A159-7CCDFAB0121D}"/>
              </a:ext>
            </a:extLst>
          </p:cNvPr>
          <p:cNvSpPr/>
          <p:nvPr/>
        </p:nvSpPr>
        <p:spPr>
          <a:xfrm rot="18900000">
            <a:off x="1002985" y="1930746"/>
            <a:ext cx="447436" cy="447436"/>
          </a:xfrm>
          <a:prstGeom prst="rect">
            <a:avLst/>
          </a:prstGeom>
          <a:solidFill>
            <a:schemeClr val="accent1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3AD10CA5-16C0-4B09-A796-1ED7C1B8EDA3}"/>
              </a:ext>
            </a:extLst>
          </p:cNvPr>
          <p:cNvSpPr txBox="1"/>
          <p:nvPr/>
        </p:nvSpPr>
        <p:spPr>
          <a:xfrm>
            <a:off x="982101" y="2015965"/>
            <a:ext cx="489204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01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0" name="Group 51">
            <a:extLst>
              <a:ext uri="{FF2B5EF4-FFF2-40B4-BE49-F238E27FC236}">
                <a16:creationId xmlns:a16="http://schemas.microsoft.com/office/drawing/2014/main" id="{2F7D1020-7399-4F5C-A4B2-BA04F2E92827}"/>
              </a:ext>
            </a:extLst>
          </p:cNvPr>
          <p:cNvGrpSpPr/>
          <p:nvPr/>
        </p:nvGrpSpPr>
        <p:grpSpPr>
          <a:xfrm>
            <a:off x="1615151" y="1722807"/>
            <a:ext cx="1960553" cy="863315"/>
            <a:chOff x="3233963" y="1954419"/>
            <a:chExt cx="1400520" cy="863315"/>
          </a:xfrm>
        </p:grpSpPr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F1B50941-0212-42B9-9F9C-4B4823175F07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AC8CBC16-EB05-4407-9DD1-1370AEA38876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3" name="Rectangle 54">
            <a:extLst>
              <a:ext uri="{FF2B5EF4-FFF2-40B4-BE49-F238E27FC236}">
                <a16:creationId xmlns:a16="http://schemas.microsoft.com/office/drawing/2014/main" id="{2AC41DA3-D9F6-4CDE-BECE-82119AE02AAC}"/>
              </a:ext>
            </a:extLst>
          </p:cNvPr>
          <p:cNvSpPr/>
          <p:nvPr/>
        </p:nvSpPr>
        <p:spPr>
          <a:xfrm rot="18900000">
            <a:off x="3596686" y="2548274"/>
            <a:ext cx="447436" cy="447436"/>
          </a:xfrm>
          <a:prstGeom prst="rect">
            <a:avLst/>
          </a:prstGeom>
          <a:solidFill>
            <a:schemeClr val="accent2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377BDE1B-1376-4CA0-A78B-12366373D0E0}"/>
              </a:ext>
            </a:extLst>
          </p:cNvPr>
          <p:cNvSpPr txBox="1"/>
          <p:nvPr/>
        </p:nvSpPr>
        <p:spPr>
          <a:xfrm>
            <a:off x="3575802" y="2633493"/>
            <a:ext cx="489204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02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35" name="Group 56">
            <a:extLst>
              <a:ext uri="{FF2B5EF4-FFF2-40B4-BE49-F238E27FC236}">
                <a16:creationId xmlns:a16="http://schemas.microsoft.com/office/drawing/2014/main" id="{5DC652EC-8EED-4C88-B81B-985F1C32ACF3}"/>
              </a:ext>
            </a:extLst>
          </p:cNvPr>
          <p:cNvGrpSpPr/>
          <p:nvPr/>
        </p:nvGrpSpPr>
        <p:grpSpPr>
          <a:xfrm>
            <a:off x="4208852" y="2340335"/>
            <a:ext cx="1960553" cy="863315"/>
            <a:chOff x="3233963" y="1954419"/>
            <a:chExt cx="1400520" cy="863315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B02078D9-26C0-49D3-998A-61A5C9B46AB1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ACDEBE0A-D637-44E6-AB0F-8829302B6A5A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Rectangle 59">
            <a:extLst>
              <a:ext uri="{FF2B5EF4-FFF2-40B4-BE49-F238E27FC236}">
                <a16:creationId xmlns:a16="http://schemas.microsoft.com/office/drawing/2014/main" id="{9D678EC0-24E6-4E96-9C35-611A1629F691}"/>
              </a:ext>
            </a:extLst>
          </p:cNvPr>
          <p:cNvSpPr/>
          <p:nvPr/>
        </p:nvSpPr>
        <p:spPr>
          <a:xfrm rot="18900000">
            <a:off x="8784087" y="2857038"/>
            <a:ext cx="447436" cy="447436"/>
          </a:xfrm>
          <a:prstGeom prst="rect">
            <a:avLst/>
          </a:prstGeom>
          <a:solidFill>
            <a:schemeClr val="accent4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4A5B20AA-8160-4B20-808E-D5E1255ECA1E}"/>
              </a:ext>
            </a:extLst>
          </p:cNvPr>
          <p:cNvSpPr txBox="1"/>
          <p:nvPr/>
        </p:nvSpPr>
        <p:spPr>
          <a:xfrm>
            <a:off x="8763203" y="2942257"/>
            <a:ext cx="489204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04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0" name="Group 61">
            <a:extLst>
              <a:ext uri="{FF2B5EF4-FFF2-40B4-BE49-F238E27FC236}">
                <a16:creationId xmlns:a16="http://schemas.microsoft.com/office/drawing/2014/main" id="{2D16A47C-4AD6-444B-98AF-812814FF410F}"/>
              </a:ext>
            </a:extLst>
          </p:cNvPr>
          <p:cNvGrpSpPr/>
          <p:nvPr/>
        </p:nvGrpSpPr>
        <p:grpSpPr>
          <a:xfrm>
            <a:off x="9396253" y="2649099"/>
            <a:ext cx="1960553" cy="863315"/>
            <a:chOff x="3233963" y="1954419"/>
            <a:chExt cx="1400520" cy="863315"/>
          </a:xfrm>
        </p:grpSpPr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154A7005-5C3F-4318-967B-B3483857ED26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89B9F5C2-766A-4698-9229-6FD258AC2DAF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3" name="Rectangle 64">
            <a:extLst>
              <a:ext uri="{FF2B5EF4-FFF2-40B4-BE49-F238E27FC236}">
                <a16:creationId xmlns:a16="http://schemas.microsoft.com/office/drawing/2014/main" id="{AD95CDE7-A132-4A79-BC1D-FB9DE1BD7133}"/>
              </a:ext>
            </a:extLst>
          </p:cNvPr>
          <p:cNvSpPr/>
          <p:nvPr/>
        </p:nvSpPr>
        <p:spPr>
          <a:xfrm rot="18900000">
            <a:off x="6190387" y="3165802"/>
            <a:ext cx="447436" cy="447436"/>
          </a:xfrm>
          <a:prstGeom prst="rect">
            <a:avLst/>
          </a:prstGeom>
          <a:solidFill>
            <a:schemeClr val="accent3"/>
          </a:solidFill>
          <a:ln w="317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sz="1200">
              <a:cs typeface="B Nazanin" panose="00000700000000000000" pitchFamily="2" charset="-78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0EF49382-CD48-49B2-AE53-489684F47196}"/>
              </a:ext>
            </a:extLst>
          </p:cNvPr>
          <p:cNvSpPr txBox="1"/>
          <p:nvPr/>
        </p:nvSpPr>
        <p:spPr>
          <a:xfrm>
            <a:off x="6169503" y="3251021"/>
            <a:ext cx="489204" cy="27699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03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45" name="Group 66">
            <a:extLst>
              <a:ext uri="{FF2B5EF4-FFF2-40B4-BE49-F238E27FC236}">
                <a16:creationId xmlns:a16="http://schemas.microsoft.com/office/drawing/2014/main" id="{EBAEA4A6-E815-4846-8AE8-F5D31B6FDB28}"/>
              </a:ext>
            </a:extLst>
          </p:cNvPr>
          <p:cNvGrpSpPr/>
          <p:nvPr/>
        </p:nvGrpSpPr>
        <p:grpSpPr>
          <a:xfrm>
            <a:off x="6802553" y="2957863"/>
            <a:ext cx="1960553" cy="863315"/>
            <a:chOff x="3233963" y="1954419"/>
            <a:chExt cx="1400520" cy="863315"/>
          </a:xfrm>
        </p:grpSpPr>
        <p:sp>
          <p:nvSpPr>
            <p:cNvPr id="46" name="TextBox 45">
              <a:extLst>
                <a:ext uri="{FF2B5EF4-FFF2-40B4-BE49-F238E27FC236}">
                  <a16:creationId xmlns:a16="http://schemas.microsoft.com/office/drawing/2014/main" id="{45E5773A-8DB9-4E89-B510-BB115BB4901A}"/>
                </a:ext>
              </a:extLst>
            </p:cNvPr>
            <p:cNvSpPr txBox="1"/>
            <p:nvPr/>
          </p:nvSpPr>
          <p:spPr>
            <a:xfrm>
              <a:off x="3233963" y="1954419"/>
              <a:ext cx="1400519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اضافه کردن متن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47" name="TextBox 46">
              <a:extLst>
                <a:ext uri="{FF2B5EF4-FFF2-40B4-BE49-F238E27FC236}">
                  <a16:creationId xmlns:a16="http://schemas.microsoft.com/office/drawing/2014/main" id="{C6AA8A3B-83F7-4BFA-94B0-F21EF333D42D}"/>
                </a:ext>
              </a:extLst>
            </p:cNvPr>
            <p:cNvSpPr txBox="1"/>
            <p:nvPr/>
          </p:nvSpPr>
          <p:spPr>
            <a:xfrm>
              <a:off x="3233964" y="2171403"/>
              <a:ext cx="1400519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48" name="Freeform 33">
            <a:extLst>
              <a:ext uri="{FF2B5EF4-FFF2-40B4-BE49-F238E27FC236}">
                <a16:creationId xmlns:a16="http://schemas.microsoft.com/office/drawing/2014/main" id="{C5793ADD-E93B-40F4-AA8A-BB298A497088}"/>
              </a:ext>
            </a:extLst>
          </p:cNvPr>
          <p:cNvSpPr>
            <a:spLocks noChangeAspect="1"/>
          </p:cNvSpPr>
          <p:nvPr/>
        </p:nvSpPr>
        <p:spPr>
          <a:xfrm>
            <a:off x="8985772" y="3495960"/>
            <a:ext cx="1308166" cy="612225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bg1">
                  <a:lumMod val="9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423148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13" name="Group 11">
            <a:extLst>
              <a:ext uri="{FF2B5EF4-FFF2-40B4-BE49-F238E27FC236}">
                <a16:creationId xmlns:a16="http://schemas.microsoft.com/office/drawing/2014/main" id="{182A5DFB-E232-465F-BD49-FD1603B32F3D}"/>
              </a:ext>
            </a:extLst>
          </p:cNvPr>
          <p:cNvGrpSpPr/>
          <p:nvPr/>
        </p:nvGrpSpPr>
        <p:grpSpPr>
          <a:xfrm>
            <a:off x="1021139" y="5089023"/>
            <a:ext cx="1800200" cy="521878"/>
            <a:chOff x="2851759" y="3796461"/>
            <a:chExt cx="1800000" cy="521878"/>
          </a:xfrm>
        </p:grpSpPr>
        <p:sp>
          <p:nvSpPr>
            <p:cNvPr id="14" name="Text Placeholder 3">
              <a:extLst>
                <a:ext uri="{FF2B5EF4-FFF2-40B4-BE49-F238E27FC236}">
                  <a16:creationId xmlns:a16="http://schemas.microsoft.com/office/drawing/2014/main" id="{3D619C12-A2A0-496F-940C-65D6D579163A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 Placeholder 5">
              <a:extLst>
                <a:ext uri="{FF2B5EF4-FFF2-40B4-BE49-F238E27FC236}">
                  <a16:creationId xmlns:a16="http://schemas.microsoft.com/office/drawing/2014/main" id="{E6F90963-E5E0-44C7-902B-9027F9C3CFC6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accent1"/>
                  </a:solidFill>
                  <a:cs typeface="B Nazanin" panose="00000700000000000000" pitchFamily="2" charset="-78"/>
                </a:rPr>
                <a:t>کارگردان</a:t>
              </a:r>
              <a:endParaRPr lang="en-US" altLang="ko-KR" sz="1200" dirty="0">
                <a:solidFill>
                  <a:schemeClr val="accent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413A7C4E-46EC-443F-B6CE-E9D6AD0483B2}"/>
              </a:ext>
            </a:extLst>
          </p:cNvPr>
          <p:cNvSpPr txBox="1"/>
          <p:nvPr/>
        </p:nvSpPr>
        <p:spPr>
          <a:xfrm>
            <a:off x="1021139" y="5674247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7" name="Group 15">
            <a:extLst>
              <a:ext uri="{FF2B5EF4-FFF2-40B4-BE49-F238E27FC236}">
                <a16:creationId xmlns:a16="http://schemas.microsoft.com/office/drawing/2014/main" id="{37EAE630-3B5E-4F78-AEB6-A5590D740C6E}"/>
              </a:ext>
            </a:extLst>
          </p:cNvPr>
          <p:cNvGrpSpPr/>
          <p:nvPr/>
        </p:nvGrpSpPr>
        <p:grpSpPr>
          <a:xfrm>
            <a:off x="3799220" y="5089023"/>
            <a:ext cx="1800200" cy="521878"/>
            <a:chOff x="2851759" y="3796461"/>
            <a:chExt cx="1800000" cy="521878"/>
          </a:xfrm>
        </p:grpSpPr>
        <p:sp>
          <p:nvSpPr>
            <p:cNvPr id="18" name="Text Placeholder 3">
              <a:extLst>
                <a:ext uri="{FF2B5EF4-FFF2-40B4-BE49-F238E27FC236}">
                  <a16:creationId xmlns:a16="http://schemas.microsoft.com/office/drawing/2014/main" id="{D189F8FA-49D6-42FD-A68F-2C6396A3BC58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 Placeholder 5">
              <a:extLst>
                <a:ext uri="{FF2B5EF4-FFF2-40B4-BE49-F238E27FC236}">
                  <a16:creationId xmlns:a16="http://schemas.microsoft.com/office/drawing/2014/main" id="{00BBA7E1-FCCE-412F-985A-F9D32036DC95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بازار یابی</a:t>
              </a:r>
              <a:endParaRPr lang="ko-KR" altLang="en-US" sz="1200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TextBox 19">
            <a:extLst>
              <a:ext uri="{FF2B5EF4-FFF2-40B4-BE49-F238E27FC236}">
                <a16:creationId xmlns:a16="http://schemas.microsoft.com/office/drawing/2014/main" id="{F0059068-C9AD-4F19-B719-A47C83153FFC}"/>
              </a:ext>
            </a:extLst>
          </p:cNvPr>
          <p:cNvSpPr txBox="1"/>
          <p:nvPr/>
        </p:nvSpPr>
        <p:spPr>
          <a:xfrm>
            <a:off x="3799187" y="5674247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21" name="Group 19">
            <a:extLst>
              <a:ext uri="{FF2B5EF4-FFF2-40B4-BE49-F238E27FC236}">
                <a16:creationId xmlns:a16="http://schemas.microsoft.com/office/drawing/2014/main" id="{C2A1070E-78E5-48EC-A2D1-6E461B2458F4}"/>
              </a:ext>
            </a:extLst>
          </p:cNvPr>
          <p:cNvGrpSpPr/>
          <p:nvPr/>
        </p:nvGrpSpPr>
        <p:grpSpPr>
          <a:xfrm>
            <a:off x="6577301" y="5089023"/>
            <a:ext cx="1800200" cy="521878"/>
            <a:chOff x="2851759" y="3796461"/>
            <a:chExt cx="1800000" cy="521878"/>
          </a:xfrm>
        </p:grpSpPr>
        <p:sp>
          <p:nvSpPr>
            <p:cNvPr id="22" name="Text Placeholder 3">
              <a:extLst>
                <a:ext uri="{FF2B5EF4-FFF2-40B4-BE49-F238E27FC236}">
                  <a16:creationId xmlns:a16="http://schemas.microsoft.com/office/drawing/2014/main" id="{78A0606E-30CE-4986-A014-97FEECE1C4DF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 Placeholder 5">
              <a:extLst>
                <a:ext uri="{FF2B5EF4-FFF2-40B4-BE49-F238E27FC236}">
                  <a16:creationId xmlns:a16="http://schemas.microsoft.com/office/drawing/2014/main" id="{8E8BAD7E-CF7B-4025-89D7-CDEA9F8125E7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200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مدیر</a:t>
              </a:r>
              <a:endParaRPr lang="en-US" sz="1200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D19374CD-812E-4E54-A1CC-6530B65CC3EC}"/>
              </a:ext>
            </a:extLst>
          </p:cNvPr>
          <p:cNvSpPr txBox="1"/>
          <p:nvPr/>
        </p:nvSpPr>
        <p:spPr>
          <a:xfrm>
            <a:off x="6577235" y="5674247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25" name="Teardrop 29">
            <a:extLst>
              <a:ext uri="{FF2B5EF4-FFF2-40B4-BE49-F238E27FC236}">
                <a16:creationId xmlns:a16="http://schemas.microsoft.com/office/drawing/2014/main" id="{E5679F95-B747-498B-9113-CB4CF6610BE1}"/>
              </a:ext>
            </a:extLst>
          </p:cNvPr>
          <p:cNvSpPr/>
          <p:nvPr/>
        </p:nvSpPr>
        <p:spPr>
          <a:xfrm>
            <a:off x="9812404" y="342578"/>
            <a:ext cx="1995988" cy="1995988"/>
          </a:xfrm>
          <a:prstGeom prst="teardrop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Donut 1">
            <a:extLst>
              <a:ext uri="{FF2B5EF4-FFF2-40B4-BE49-F238E27FC236}">
                <a16:creationId xmlns:a16="http://schemas.microsoft.com/office/drawing/2014/main" id="{D4BC04A9-59BE-4CBF-86D5-2144B140F9B9}"/>
              </a:ext>
            </a:extLst>
          </p:cNvPr>
          <p:cNvSpPr/>
          <p:nvPr/>
        </p:nvSpPr>
        <p:spPr>
          <a:xfrm>
            <a:off x="10574991" y="554013"/>
            <a:ext cx="495833" cy="549466"/>
          </a:xfrm>
          <a:custGeom>
            <a:avLst/>
            <a:gdLst/>
            <a:ahLst/>
            <a:cxnLst/>
            <a:rect l="l" t="t" r="r" b="b"/>
            <a:pathLst>
              <a:path w="3573863" h="3960440">
                <a:moveTo>
                  <a:pt x="1778235" y="2854144"/>
                </a:moveTo>
                <a:cubicBezTo>
                  <a:pt x="1630806" y="2921039"/>
                  <a:pt x="1485756" y="2976063"/>
                  <a:pt x="1346395" y="3019665"/>
                </a:cubicBezTo>
                <a:cubicBezTo>
                  <a:pt x="1449229" y="3443341"/>
                  <a:pt x="1614264" y="3717505"/>
                  <a:pt x="1800200" y="3717505"/>
                </a:cubicBezTo>
                <a:cubicBezTo>
                  <a:pt x="1981797" y="3717505"/>
                  <a:pt x="2143458" y="3455988"/>
                  <a:pt x="2246629" y="3049019"/>
                </a:cubicBezTo>
                <a:cubicBezTo>
                  <a:pt x="2095629" y="2998005"/>
                  <a:pt x="1938082" y="2933129"/>
                  <a:pt x="1778235" y="2854144"/>
                </a:cubicBezTo>
                <a:close/>
                <a:moveTo>
                  <a:pt x="1266675" y="2564179"/>
                </a:moveTo>
                <a:lnTo>
                  <a:pt x="1299457" y="2790710"/>
                </a:lnTo>
                <a:cubicBezTo>
                  <a:pt x="1367662" y="2767618"/>
                  <a:pt x="1437614" y="2740949"/>
                  <a:pt x="1508914" y="2711076"/>
                </a:cubicBezTo>
                <a:cubicBezTo>
                  <a:pt x="1464441" y="2687582"/>
                  <a:pt x="1420733" y="2661738"/>
                  <a:pt x="1377054" y="2634978"/>
                </a:cubicBezTo>
                <a:close/>
                <a:moveTo>
                  <a:pt x="2333774" y="2560277"/>
                </a:moveTo>
                <a:cubicBezTo>
                  <a:pt x="2295625" y="2584830"/>
                  <a:pt x="2256319" y="2608268"/>
                  <a:pt x="2216371" y="2631332"/>
                </a:cubicBezTo>
                <a:lnTo>
                  <a:pt x="2055143" y="2720029"/>
                </a:lnTo>
                <a:cubicBezTo>
                  <a:pt x="2137322" y="2758240"/>
                  <a:pt x="2218112" y="2791558"/>
                  <a:pt x="2296361" y="2820732"/>
                </a:cubicBezTo>
                <a:cubicBezTo>
                  <a:pt x="2311421" y="2737872"/>
                  <a:pt x="2324309" y="2650858"/>
                  <a:pt x="2333774" y="2560277"/>
                </a:cubicBezTo>
                <a:close/>
                <a:moveTo>
                  <a:pt x="2938347" y="2115420"/>
                </a:moveTo>
                <a:cubicBezTo>
                  <a:pt x="2833874" y="2209266"/>
                  <a:pt x="2717689" y="2301450"/>
                  <a:pt x="2591514" y="2390104"/>
                </a:cubicBezTo>
                <a:cubicBezTo>
                  <a:pt x="2577332" y="2568819"/>
                  <a:pt x="2551964" y="2738541"/>
                  <a:pt x="2518016" y="2895802"/>
                </a:cubicBezTo>
                <a:cubicBezTo>
                  <a:pt x="2567345" y="2910267"/>
                  <a:pt x="2615150" y="2922759"/>
                  <a:pt x="2661232" y="2933072"/>
                </a:cubicBezTo>
                <a:cubicBezTo>
                  <a:pt x="2712976" y="2857644"/>
                  <a:pt x="2799843" y="2808312"/>
                  <a:pt x="2898232" y="2808312"/>
                </a:cubicBezTo>
                <a:cubicBezTo>
                  <a:pt x="3002730" y="2808312"/>
                  <a:pt x="3094231" y="2863960"/>
                  <a:pt x="3143840" y="2947770"/>
                </a:cubicBezTo>
                <a:cubicBezTo>
                  <a:pt x="3206751" y="2930092"/>
                  <a:pt x="3253488" y="2897708"/>
                  <a:pt x="3281582" y="2851851"/>
                </a:cubicBezTo>
                <a:cubicBezTo>
                  <a:pt x="3377140" y="2695873"/>
                  <a:pt x="3235870" y="2418527"/>
                  <a:pt x="2938347" y="2115420"/>
                </a:cubicBezTo>
                <a:close/>
                <a:moveTo>
                  <a:pt x="653371" y="2086408"/>
                </a:moveTo>
                <a:cubicBezTo>
                  <a:pt x="358768" y="2375931"/>
                  <a:pt x="216958" y="2642817"/>
                  <a:pt x="306838" y="2798494"/>
                </a:cubicBezTo>
                <a:cubicBezTo>
                  <a:pt x="395033" y="2951251"/>
                  <a:pt x="687498" y="2964353"/>
                  <a:pt x="1074605" y="2860911"/>
                </a:cubicBezTo>
                <a:cubicBezTo>
                  <a:pt x="1044150" y="2711390"/>
                  <a:pt x="1021245" y="2551128"/>
                  <a:pt x="1007054" y="2383079"/>
                </a:cubicBezTo>
                <a:cubicBezTo>
                  <a:pt x="877997" y="2286402"/>
                  <a:pt x="759493" y="2186798"/>
                  <a:pt x="653371" y="2086408"/>
                </a:cubicBezTo>
                <a:close/>
                <a:moveTo>
                  <a:pt x="2606852" y="1818110"/>
                </a:moveTo>
                <a:cubicBezTo>
                  <a:pt x="2609297" y="1871560"/>
                  <a:pt x="2610200" y="1925632"/>
                  <a:pt x="2610200" y="1980220"/>
                </a:cubicBezTo>
                <a:lnTo>
                  <a:pt x="2607655" y="2082108"/>
                </a:lnTo>
                <a:cubicBezTo>
                  <a:pt x="2664327" y="2040229"/>
                  <a:pt x="2718004" y="1997635"/>
                  <a:pt x="2768733" y="1954977"/>
                </a:cubicBezTo>
                <a:cubicBezTo>
                  <a:pt x="2718041" y="1909108"/>
                  <a:pt x="2663841" y="1863560"/>
                  <a:pt x="2606852" y="1818110"/>
                </a:cubicBezTo>
                <a:close/>
                <a:moveTo>
                  <a:pt x="995280" y="1792420"/>
                </a:moveTo>
                <a:cubicBezTo>
                  <a:pt x="935444" y="1837415"/>
                  <a:pt x="878912" y="1882984"/>
                  <a:pt x="825924" y="1928708"/>
                </a:cubicBezTo>
                <a:cubicBezTo>
                  <a:pt x="877915" y="1975725"/>
                  <a:pt x="933502" y="2022554"/>
                  <a:pt x="992040" y="2069282"/>
                </a:cubicBezTo>
                <a:cubicBezTo>
                  <a:pt x="990470" y="2039771"/>
                  <a:pt x="990200" y="2010073"/>
                  <a:pt x="990200" y="1980220"/>
                </a:cubicBezTo>
                <a:close/>
                <a:moveTo>
                  <a:pt x="1800199" y="1584251"/>
                </a:moveTo>
                <a:cubicBezTo>
                  <a:pt x="1999044" y="1584251"/>
                  <a:pt x="2160239" y="1745446"/>
                  <a:pt x="2160239" y="1944291"/>
                </a:cubicBezTo>
                <a:cubicBezTo>
                  <a:pt x="2160239" y="2143136"/>
                  <a:pt x="1999044" y="2304331"/>
                  <a:pt x="1800199" y="2304331"/>
                </a:cubicBezTo>
                <a:cubicBezTo>
                  <a:pt x="1601354" y="2304331"/>
                  <a:pt x="1440159" y="2143136"/>
                  <a:pt x="1440159" y="1944291"/>
                </a:cubicBezTo>
                <a:cubicBezTo>
                  <a:pt x="1440159" y="1745446"/>
                  <a:pt x="1601354" y="1584251"/>
                  <a:pt x="1800199" y="1584251"/>
                </a:cubicBezTo>
                <a:close/>
                <a:moveTo>
                  <a:pt x="1799180" y="1292973"/>
                </a:moveTo>
                <a:cubicBezTo>
                  <a:pt x="1709473" y="1337408"/>
                  <a:pt x="1618838" y="1386220"/>
                  <a:pt x="1527839" y="1438759"/>
                </a:cubicBezTo>
                <a:cubicBezTo>
                  <a:pt x="1430103" y="1495187"/>
                  <a:pt x="1336299" y="1553400"/>
                  <a:pt x="1247277" y="1612889"/>
                </a:cubicBezTo>
                <a:cubicBezTo>
                  <a:pt x="1237518" y="1731224"/>
                  <a:pt x="1233135" y="1854154"/>
                  <a:pt x="1233135" y="1980220"/>
                </a:cubicBezTo>
                <a:lnTo>
                  <a:pt x="1242214" y="2256132"/>
                </a:lnTo>
                <a:cubicBezTo>
                  <a:pt x="1325337" y="2314701"/>
                  <a:pt x="1412868" y="2372018"/>
                  <a:pt x="1503964" y="2427827"/>
                </a:cubicBezTo>
                <a:cubicBezTo>
                  <a:pt x="1597846" y="2485344"/>
                  <a:pt x="1691436" y="2538760"/>
                  <a:pt x="1784393" y="2586751"/>
                </a:cubicBezTo>
                <a:cubicBezTo>
                  <a:pt x="1886614" y="2536574"/>
                  <a:pt x="1990519" y="2481211"/>
                  <a:pt x="2094904" y="2420944"/>
                </a:cubicBezTo>
                <a:cubicBezTo>
                  <a:pt x="2186771" y="2367905"/>
                  <a:pt x="2275164" y="2313288"/>
                  <a:pt x="2359234" y="2257296"/>
                </a:cubicBezTo>
                <a:cubicBezTo>
                  <a:pt x="2364812" y="2167101"/>
                  <a:pt x="2367265" y="2074538"/>
                  <a:pt x="2367265" y="1980220"/>
                </a:cubicBezTo>
                <a:lnTo>
                  <a:pt x="2355768" y="1630798"/>
                </a:lnTo>
                <a:cubicBezTo>
                  <a:pt x="2273382" y="1572781"/>
                  <a:pt x="2186657" y="1516029"/>
                  <a:pt x="2096435" y="1460755"/>
                </a:cubicBezTo>
                <a:cubicBezTo>
                  <a:pt x="1996852" y="1399746"/>
                  <a:pt x="1897599" y="1343351"/>
                  <a:pt x="1799180" y="1292973"/>
                </a:cubicBezTo>
                <a:close/>
                <a:moveTo>
                  <a:pt x="2285222" y="1081939"/>
                </a:moveTo>
                <a:cubicBezTo>
                  <a:pt x="2215903" y="1106831"/>
                  <a:pt x="2144721" y="1134831"/>
                  <a:pt x="2072395" y="1166375"/>
                </a:cubicBezTo>
                <a:cubicBezTo>
                  <a:pt x="2123126" y="1193433"/>
                  <a:pt x="2173254" y="1222917"/>
                  <a:pt x="2223344" y="1253604"/>
                </a:cubicBezTo>
                <a:lnTo>
                  <a:pt x="2324429" y="1318442"/>
                </a:lnTo>
                <a:cubicBezTo>
                  <a:pt x="2313395" y="1236228"/>
                  <a:pt x="2300359" y="1157186"/>
                  <a:pt x="2285222" y="1081939"/>
                </a:cubicBezTo>
                <a:close/>
                <a:moveTo>
                  <a:pt x="1317316" y="1072756"/>
                </a:moveTo>
                <a:cubicBezTo>
                  <a:pt x="1302241" y="1146918"/>
                  <a:pt x="1288992" y="1224776"/>
                  <a:pt x="1278338" y="1305859"/>
                </a:cubicBezTo>
                <a:cubicBezTo>
                  <a:pt x="1319937" y="1279161"/>
                  <a:pt x="1362772" y="1253543"/>
                  <a:pt x="1406371" y="1228371"/>
                </a:cubicBezTo>
                <a:lnTo>
                  <a:pt x="1529166" y="1160817"/>
                </a:lnTo>
                <a:cubicBezTo>
                  <a:pt x="1457109" y="1128012"/>
                  <a:pt x="1386248" y="1098795"/>
                  <a:pt x="1317316" y="1072756"/>
                </a:cubicBezTo>
                <a:close/>
                <a:moveTo>
                  <a:pt x="2999167" y="931965"/>
                </a:moveTo>
                <a:cubicBezTo>
                  <a:pt x="2863797" y="929602"/>
                  <a:pt x="2695165" y="956643"/>
                  <a:pt x="2505705" y="1011187"/>
                </a:cubicBezTo>
                <a:cubicBezTo>
                  <a:pt x="2540918" y="1162557"/>
                  <a:pt x="2567684" y="1326382"/>
                  <a:pt x="2585126" y="1499198"/>
                </a:cubicBezTo>
                <a:cubicBezTo>
                  <a:pt x="2715788" y="1596638"/>
                  <a:pt x="2835744" y="1697107"/>
                  <a:pt x="2943147" y="1798370"/>
                </a:cubicBezTo>
                <a:cubicBezTo>
                  <a:pt x="3255545" y="1499362"/>
                  <a:pt x="3408394" y="1221406"/>
                  <a:pt x="3315904" y="1061209"/>
                </a:cubicBezTo>
                <a:cubicBezTo>
                  <a:pt x="3266970" y="976452"/>
                  <a:pt x="3155149" y="934688"/>
                  <a:pt x="2999167" y="931965"/>
                </a:cubicBezTo>
                <a:close/>
                <a:moveTo>
                  <a:pt x="638815" y="915787"/>
                </a:moveTo>
                <a:cubicBezTo>
                  <a:pt x="482814" y="914444"/>
                  <a:pt x="369943" y="953278"/>
                  <a:pt x="318816" y="1036731"/>
                </a:cubicBezTo>
                <a:cubicBezTo>
                  <a:pt x="287500" y="1087848"/>
                  <a:pt x="281619" y="1151999"/>
                  <a:pt x="300317" y="1225375"/>
                </a:cubicBezTo>
                <a:cubicBezTo>
                  <a:pt x="453717" y="1230852"/>
                  <a:pt x="576064" y="1357222"/>
                  <a:pt x="576064" y="1512168"/>
                </a:cubicBezTo>
                <a:cubicBezTo>
                  <a:pt x="576064" y="1559570"/>
                  <a:pt x="564614" y="1604297"/>
                  <a:pt x="543189" y="1643149"/>
                </a:cubicBezTo>
                <a:cubicBezTo>
                  <a:pt x="577674" y="1684387"/>
                  <a:pt x="615806" y="1726058"/>
                  <a:pt x="656975" y="1768243"/>
                </a:cubicBezTo>
                <a:cubicBezTo>
                  <a:pt x="764771" y="1670077"/>
                  <a:pt x="885233" y="1573151"/>
                  <a:pt x="1016791" y="1480089"/>
                </a:cubicBezTo>
                <a:cubicBezTo>
                  <a:pt x="1034643" y="1309060"/>
                  <a:pt x="1062149" y="1147092"/>
                  <a:pt x="1097625" y="997448"/>
                </a:cubicBezTo>
                <a:cubicBezTo>
                  <a:pt x="922693" y="944833"/>
                  <a:pt x="766343" y="916885"/>
                  <a:pt x="638815" y="915787"/>
                </a:cubicBezTo>
                <a:close/>
                <a:moveTo>
                  <a:pt x="1800200" y="242935"/>
                </a:moveTo>
                <a:cubicBezTo>
                  <a:pt x="1628632" y="242935"/>
                  <a:pt x="1474860" y="476364"/>
                  <a:pt x="1371457" y="845375"/>
                </a:cubicBezTo>
                <a:cubicBezTo>
                  <a:pt x="1510785" y="893390"/>
                  <a:pt x="1655544" y="953061"/>
                  <a:pt x="1802618" y="1024206"/>
                </a:cubicBezTo>
                <a:cubicBezTo>
                  <a:pt x="1948575" y="956462"/>
                  <a:pt x="2092393" y="899996"/>
                  <a:pt x="2231205" y="855254"/>
                </a:cubicBezTo>
                <a:cubicBezTo>
                  <a:pt x="2203972" y="756128"/>
                  <a:pt x="2173100" y="666602"/>
                  <a:pt x="2138735" y="588741"/>
                </a:cubicBezTo>
                <a:cubicBezTo>
                  <a:pt x="1989649" y="579063"/>
                  <a:pt x="1872207" y="454685"/>
                  <a:pt x="1872207" y="302877"/>
                </a:cubicBezTo>
                <a:lnTo>
                  <a:pt x="1876505" y="260249"/>
                </a:lnTo>
                <a:cubicBezTo>
                  <a:pt x="1851965" y="248332"/>
                  <a:pt x="1826288" y="242935"/>
                  <a:pt x="1800200" y="242935"/>
                </a:cubicBezTo>
                <a:close/>
                <a:moveTo>
                  <a:pt x="1800200" y="0"/>
                </a:moveTo>
                <a:cubicBezTo>
                  <a:pt x="1869864" y="0"/>
                  <a:pt x="1937474" y="21500"/>
                  <a:pt x="2001400" y="62841"/>
                </a:cubicBezTo>
                <a:cubicBezTo>
                  <a:pt x="2046831" y="32440"/>
                  <a:pt x="2101480" y="14845"/>
                  <a:pt x="2160239" y="14845"/>
                </a:cubicBezTo>
                <a:cubicBezTo>
                  <a:pt x="2319315" y="14845"/>
                  <a:pt x="2448271" y="143801"/>
                  <a:pt x="2448271" y="302877"/>
                </a:cubicBezTo>
                <a:cubicBezTo>
                  <a:pt x="2448271" y="390874"/>
                  <a:pt x="2408810" y="469655"/>
                  <a:pt x="2345781" y="521503"/>
                </a:cubicBezTo>
                <a:cubicBezTo>
                  <a:pt x="2383927" y="603296"/>
                  <a:pt x="2417431" y="693947"/>
                  <a:pt x="2447297" y="791609"/>
                </a:cubicBezTo>
                <a:cubicBezTo>
                  <a:pt x="2970165" y="657950"/>
                  <a:pt x="3387629" y="699569"/>
                  <a:pt x="3526292" y="939741"/>
                </a:cubicBezTo>
                <a:cubicBezTo>
                  <a:pt x="3666393" y="1182403"/>
                  <a:pt x="3488654" y="1570199"/>
                  <a:pt x="3103466" y="1960424"/>
                </a:cubicBezTo>
                <a:cubicBezTo>
                  <a:pt x="3470949" y="2355583"/>
                  <a:pt x="3633606" y="2742288"/>
                  <a:pt x="3488732" y="2978761"/>
                </a:cubicBezTo>
                <a:cubicBezTo>
                  <a:pt x="3428277" y="3077440"/>
                  <a:pt x="3320191" y="3140292"/>
                  <a:pt x="3176550" y="3166836"/>
                </a:cubicBezTo>
                <a:cubicBezTo>
                  <a:pt x="3145985" y="3291955"/>
                  <a:pt x="3032902" y="3384376"/>
                  <a:pt x="2898232" y="3384376"/>
                </a:cubicBezTo>
                <a:cubicBezTo>
                  <a:pt x="2756837" y="3384376"/>
                  <a:pt x="2639238" y="3282493"/>
                  <a:pt x="2615411" y="3148031"/>
                </a:cubicBezTo>
                <a:cubicBezTo>
                  <a:pt x="2565981" y="3138986"/>
                  <a:pt x="2515458" y="3127210"/>
                  <a:pt x="2463844" y="3113602"/>
                </a:cubicBezTo>
                <a:cubicBezTo>
                  <a:pt x="2318011" y="3625660"/>
                  <a:pt x="2075098" y="3960440"/>
                  <a:pt x="1800200" y="3960440"/>
                </a:cubicBezTo>
                <a:cubicBezTo>
                  <a:pt x="1519205" y="3960440"/>
                  <a:pt x="1271629" y="3610643"/>
                  <a:pt x="1127186" y="3079228"/>
                </a:cubicBezTo>
                <a:cubicBezTo>
                  <a:pt x="627082" y="3198995"/>
                  <a:pt x="230836" y="3152724"/>
                  <a:pt x="96450" y="2919961"/>
                </a:cubicBezTo>
                <a:cubicBezTo>
                  <a:pt x="-40561" y="2682651"/>
                  <a:pt x="126404" y="2306537"/>
                  <a:pt x="494549" y="1925523"/>
                </a:cubicBezTo>
                <a:lnTo>
                  <a:pt x="373580" y="1785812"/>
                </a:lnTo>
                <a:cubicBezTo>
                  <a:pt x="346850" y="1795631"/>
                  <a:pt x="317974" y="1800200"/>
                  <a:pt x="288032" y="1800200"/>
                </a:cubicBezTo>
                <a:cubicBezTo>
                  <a:pt x="128956" y="1800200"/>
                  <a:pt x="0" y="1671244"/>
                  <a:pt x="0" y="1512168"/>
                </a:cubicBezTo>
                <a:cubicBezTo>
                  <a:pt x="0" y="1428111"/>
                  <a:pt x="36006" y="1352464"/>
                  <a:pt x="94065" y="1300493"/>
                </a:cubicBezTo>
                <a:cubicBezTo>
                  <a:pt x="43643" y="1149446"/>
                  <a:pt x="47337" y="1014823"/>
                  <a:pt x="111666" y="909822"/>
                </a:cubicBezTo>
                <a:cubicBezTo>
                  <a:pt x="253078" y="678998"/>
                  <a:pt x="655099" y="644207"/>
                  <a:pt x="1156926" y="780244"/>
                </a:cubicBezTo>
                <a:cubicBezTo>
                  <a:pt x="1303899" y="305876"/>
                  <a:pt x="1537438" y="0"/>
                  <a:pt x="18002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1F5087C5-6F96-44CB-A57B-C490A06FDC0B}"/>
              </a:ext>
            </a:extLst>
          </p:cNvPr>
          <p:cNvSpPr txBox="1"/>
          <p:nvPr/>
        </p:nvSpPr>
        <p:spPr>
          <a:xfrm>
            <a:off x="9954002" y="1103480"/>
            <a:ext cx="1737808" cy="83099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2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Meet  Our Team</a:t>
            </a:r>
            <a:endParaRPr lang="ko-KR" altLang="en-US" sz="2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grpSp>
        <p:nvGrpSpPr>
          <p:cNvPr id="28" name="Group 36">
            <a:extLst>
              <a:ext uri="{FF2B5EF4-FFF2-40B4-BE49-F238E27FC236}">
                <a16:creationId xmlns:a16="http://schemas.microsoft.com/office/drawing/2014/main" id="{172F5934-EE9E-48D4-856E-52B473694E38}"/>
              </a:ext>
            </a:extLst>
          </p:cNvPr>
          <p:cNvGrpSpPr/>
          <p:nvPr/>
        </p:nvGrpSpPr>
        <p:grpSpPr>
          <a:xfrm>
            <a:off x="9355382" y="5089023"/>
            <a:ext cx="1800200" cy="521878"/>
            <a:chOff x="2851759" y="3796461"/>
            <a:chExt cx="1800000" cy="521878"/>
          </a:xfrm>
        </p:grpSpPr>
        <p:sp>
          <p:nvSpPr>
            <p:cNvPr id="29" name="Text Placeholder 3">
              <a:extLst>
                <a:ext uri="{FF2B5EF4-FFF2-40B4-BE49-F238E27FC236}">
                  <a16:creationId xmlns:a16="http://schemas.microsoft.com/office/drawing/2014/main" id="{9BD35EEE-EE93-4720-8B31-1310342AC563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3796461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اسم شما</a:t>
              </a:r>
              <a:endParaRPr 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 Placeholder 5">
              <a:extLst>
                <a:ext uri="{FF2B5EF4-FFF2-40B4-BE49-F238E27FC236}">
                  <a16:creationId xmlns:a16="http://schemas.microsoft.com/office/drawing/2014/main" id="{75BAC374-3582-40D5-B52E-F1F2FA8D1C36}"/>
                </a:ext>
              </a:extLst>
            </p:cNvPr>
            <p:cNvSpPr txBox="1">
              <a:spLocks/>
            </p:cNvSpPr>
            <p:nvPr/>
          </p:nvSpPr>
          <p:spPr>
            <a:xfrm>
              <a:off x="2851759" y="4086246"/>
              <a:ext cx="1800000" cy="232093"/>
            </a:xfrm>
            <a:prstGeom prst="rect">
              <a:avLst/>
            </a:prstGeom>
          </p:spPr>
          <p:txBody>
            <a:bodyPr anchor="ctr"/>
            <a:lstStyle>
              <a:lvl1pPr marL="342900" indent="-3429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32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742950" indent="-28575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1143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4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600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–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20574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»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5146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9718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4290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886200" indent="-228600" algn="l" defTabSz="914400" rtl="0" eaLnBrk="1" latinLnBrk="1" hangingPunct="1">
                <a:spcBef>
                  <a:spcPct val="20000"/>
                </a:spcBef>
                <a:buFont typeface="Arial" pitchFamily="34" charset="0"/>
                <a:buChar char="•"/>
                <a:defRPr sz="20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indent="0" algn="r" rtl="1">
                <a:buNone/>
              </a:pPr>
              <a:r>
                <a:rPr lang="fa-IR" altLang="ko-KR" sz="1200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توسعه دهنده</a:t>
              </a:r>
              <a:endParaRPr lang="en-US" altLang="ko-KR" sz="1200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48D70B51-7E18-4829-956D-3DA1E85CC0EE}"/>
              </a:ext>
            </a:extLst>
          </p:cNvPr>
          <p:cNvSpPr txBox="1"/>
          <p:nvPr/>
        </p:nvSpPr>
        <p:spPr>
          <a:xfrm>
            <a:off x="9355282" y="5674247"/>
            <a:ext cx="18004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</a:t>
            </a:r>
            <a:endParaRPr lang="ko-KR" altLang="en-US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pic>
        <p:nvPicPr>
          <p:cNvPr id="35" name="Picture Placeholder 34">
            <a:extLst>
              <a:ext uri="{FF2B5EF4-FFF2-40B4-BE49-F238E27FC236}">
                <a16:creationId xmlns:a16="http://schemas.microsoft.com/office/drawing/2014/main" id="{A2FBDB2D-ADC6-A311-6906-DC7DDE76DAA8}"/>
              </a:ext>
            </a:extLst>
          </p:cNvPr>
          <p:cNvPicPr>
            <a:picLocks noGrp="1" noChangeAspect="1"/>
          </p:cNvPicPr>
          <p:nvPr>
            <p:ph type="pic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7" name="Picture Placeholder 36">
            <a:extLst>
              <a:ext uri="{FF2B5EF4-FFF2-40B4-BE49-F238E27FC236}">
                <a16:creationId xmlns:a16="http://schemas.microsoft.com/office/drawing/2014/main" id="{5A362E70-415C-4E55-A139-58C65CCDD5BA}"/>
              </a:ext>
            </a:extLst>
          </p:cNvPr>
          <p:cNvPicPr>
            <a:picLocks noGrp="1" noChangeAspect="1"/>
          </p:cNvPicPr>
          <p:nvPr>
            <p:ph type="pic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9" name="Picture Placeholder 38">
            <a:extLst>
              <a:ext uri="{FF2B5EF4-FFF2-40B4-BE49-F238E27FC236}">
                <a16:creationId xmlns:a16="http://schemas.microsoft.com/office/drawing/2014/main" id="{A61C5E5F-66D0-F9F5-459A-CDDB555BEE60}"/>
              </a:ext>
            </a:extLst>
          </p:cNvPr>
          <p:cNvPicPr>
            <a:picLocks noGrp="1" noChangeAspect="1"/>
          </p:cNvPicPr>
          <p:nvPr>
            <p:ph type="pic" idx="16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1" name="Picture Placeholder 40">
            <a:extLst>
              <a:ext uri="{FF2B5EF4-FFF2-40B4-BE49-F238E27FC236}">
                <a16:creationId xmlns:a16="http://schemas.microsoft.com/office/drawing/2014/main" id="{A8013FC1-455A-8AC6-AB25-FB595101AD58}"/>
              </a:ext>
            </a:extLst>
          </p:cNvPr>
          <p:cNvPicPr>
            <a:picLocks noGrp="1" noChangeAspect="1"/>
          </p:cNvPicPr>
          <p:nvPr>
            <p:ph type="pic" idx="17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43" name="Picture Placeholder 42">
            <a:extLst>
              <a:ext uri="{FF2B5EF4-FFF2-40B4-BE49-F238E27FC236}">
                <a16:creationId xmlns:a16="http://schemas.microsoft.com/office/drawing/2014/main" id="{0ABA36F8-8575-EA4B-4A20-A97304223F27}"/>
              </a:ext>
            </a:extLst>
          </p:cNvPr>
          <p:cNvPicPr>
            <a:picLocks noGrp="1" noChangeAspect="1"/>
          </p:cNvPicPr>
          <p:nvPr>
            <p:ph type="pic" idx="18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17068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2AD9B35A-3F0C-4F96-A1CA-626AF1218C5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29856778"/>
              </p:ext>
            </p:extLst>
          </p:nvPr>
        </p:nvGraphicFramePr>
        <p:xfrm>
          <a:off x="963053" y="1650305"/>
          <a:ext cx="2144560" cy="42479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5599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2122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ساده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4801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7167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07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4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8" name="Table 7">
            <a:extLst>
              <a:ext uri="{FF2B5EF4-FFF2-40B4-BE49-F238E27FC236}">
                <a16:creationId xmlns:a16="http://schemas.microsoft.com/office/drawing/2014/main" id="{4572DFC3-D217-48D7-B887-FC2A2716D15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941157"/>
              </p:ext>
            </p:extLst>
          </p:nvPr>
        </p:nvGraphicFramePr>
        <p:xfrm>
          <a:off x="9084387" y="1650305"/>
          <a:ext cx="2144560" cy="42479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5599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2122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ساده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4801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7167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07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3" name="Table 11">
            <a:extLst>
              <a:ext uri="{FF2B5EF4-FFF2-40B4-BE49-F238E27FC236}">
                <a16:creationId xmlns:a16="http://schemas.microsoft.com/office/drawing/2014/main" id="{6A1F6E85-B701-4917-A065-1AA2F68E578C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62651529"/>
              </p:ext>
            </p:extLst>
          </p:nvPr>
        </p:nvGraphicFramePr>
        <p:xfrm>
          <a:off x="6377275" y="1650305"/>
          <a:ext cx="2144560" cy="42479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5599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2122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ساده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4801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7167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07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  <p:graphicFrame>
        <p:nvGraphicFramePr>
          <p:cNvPr id="14" name="Table 6">
            <a:extLst>
              <a:ext uri="{FF2B5EF4-FFF2-40B4-BE49-F238E27FC236}">
                <a16:creationId xmlns:a16="http://schemas.microsoft.com/office/drawing/2014/main" id="{0315B32B-83B0-4500-81D9-D8D8202D8CF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43792362"/>
              </p:ext>
            </p:extLst>
          </p:nvPr>
        </p:nvGraphicFramePr>
        <p:xfrm>
          <a:off x="3670164" y="1650305"/>
          <a:ext cx="2144560" cy="4247999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828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28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20828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85599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8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محتوا</a:t>
                      </a:r>
                      <a:endParaRPr lang="ko-KR" altLang="en-US" sz="18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62122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ارائه 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پاورپوینت</a:t>
                      </a:r>
                    </a:p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 ساده</a:t>
                      </a:r>
                      <a:endParaRPr lang="ko-KR" altLang="en-US" sz="1400" b="1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64801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fa-IR" altLang="ko-KR" sz="1200" dirty="0">
                          <a:solidFill>
                            <a:schemeClr val="tx1">
                              <a:lumMod val="75000"/>
                              <a:lumOff val="25000"/>
                            </a:schemeClr>
                          </a:solidFill>
                          <a:latin typeface="+mn-lt"/>
                          <a:cs typeface="B Nazanin" panose="00000700000000000000" pitchFamily="2" charset="-78"/>
                        </a:rPr>
                        <a:t>شما به سادگی می توانید مخاطبان خود را تحت تاثیر قرار دهید و به ارائه های خود جذابیت و زیبایی بی نظیری اضافه کنید.</a:t>
                      </a:r>
                      <a:endParaRPr lang="ko-KR" altLang="en-US" sz="1200" dirty="0">
                        <a:solidFill>
                          <a:schemeClr val="tx1">
                            <a:lumMod val="75000"/>
                            <a:lumOff val="25000"/>
                          </a:schemeClr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87167">
                <a:tc>
                  <a:txBody>
                    <a:bodyPr/>
                    <a:lstStyle/>
                    <a:p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o-KR" altLang="en-US" sz="1200" b="1" dirty="0">
                        <a:solidFill>
                          <a:schemeClr val="tx1">
                            <a:lumMod val="65000"/>
                            <a:lumOff val="35000"/>
                          </a:schemeClr>
                        </a:solidFill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latinLnBrk="1"/>
                      <a:endParaRPr lang="ko-KR" altLang="en-US" dirty="0"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762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63072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fa-IR" altLang="ko-KR" sz="1400" b="1" dirty="0">
                          <a:solidFill>
                            <a:schemeClr val="bg1"/>
                          </a:solidFill>
                          <a:latin typeface="+mn-lt"/>
                          <a:cs typeface="B Nazanin" panose="00000700000000000000" pitchFamily="2" charset="-78"/>
                        </a:rPr>
                        <a:t>متن را اینجا بنویسید</a:t>
                      </a:r>
                      <a:endParaRPr lang="en-US" altLang="ko-KR" sz="1400" b="1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42619"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1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en-US" altLang="ko-KR" sz="1400" b="0" dirty="0">
                        <a:solidFill>
                          <a:schemeClr val="bg1"/>
                        </a:solidFill>
                        <a:latin typeface="+mn-lt"/>
                        <a:cs typeface="B Nazanin" panose="00000700000000000000" pitchFamily="2" charset="-78"/>
                      </a:endParaRPr>
                    </a:p>
                  </a:txBody>
                  <a:tcPr anchor="ctr">
                    <a:lnL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accent3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>
                        <a:alpha val="2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9250823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텍스트 개체 틀 7">
            <a:extLst>
              <a:ext uri="{FF2B5EF4-FFF2-40B4-BE49-F238E27FC236}">
                <a16:creationId xmlns:a16="http://schemas.microsoft.com/office/drawing/2014/main" id="{D6A5804F-8AF6-4C70-9866-47551CDC265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altLang="ko-KR" dirty="0">
                <a:cs typeface="B Nazanin" panose="00000700000000000000" pitchFamily="2" charset="-78"/>
              </a:rPr>
              <a:t>سبک اینفوگرافیک</a:t>
            </a:r>
            <a:endParaRPr lang="en-US" altLang="ko-KR" dirty="0">
              <a:cs typeface="B Nazanin" panose="00000700000000000000" pitchFamily="2" charset="-78"/>
            </a:endParaRPr>
          </a:p>
        </p:txBody>
      </p:sp>
      <p:grpSp>
        <p:nvGrpSpPr>
          <p:cNvPr id="14" name="Group 32">
            <a:extLst>
              <a:ext uri="{FF2B5EF4-FFF2-40B4-BE49-F238E27FC236}">
                <a16:creationId xmlns:a16="http://schemas.microsoft.com/office/drawing/2014/main" id="{0787687A-7019-43C0-BE2C-E0F83322EA00}"/>
              </a:ext>
            </a:extLst>
          </p:cNvPr>
          <p:cNvGrpSpPr/>
          <p:nvPr/>
        </p:nvGrpSpPr>
        <p:grpSpPr>
          <a:xfrm>
            <a:off x="391108" y="3407699"/>
            <a:ext cx="1656184" cy="912756"/>
            <a:chOff x="4862377" y="4246032"/>
            <a:chExt cx="1656184" cy="912756"/>
          </a:xfrm>
        </p:grpSpPr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64D6902-F31F-48A5-B295-50F5668EFD14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C0CC65D5-4077-4F87-8197-F2E2FE54A92B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7" name="Group 32">
            <a:extLst>
              <a:ext uri="{FF2B5EF4-FFF2-40B4-BE49-F238E27FC236}">
                <a16:creationId xmlns:a16="http://schemas.microsoft.com/office/drawing/2014/main" id="{1FBA9123-F963-4542-B537-27086FBA2B22}"/>
              </a:ext>
            </a:extLst>
          </p:cNvPr>
          <p:cNvGrpSpPr/>
          <p:nvPr/>
        </p:nvGrpSpPr>
        <p:grpSpPr>
          <a:xfrm>
            <a:off x="2829508" y="1758550"/>
            <a:ext cx="1656184" cy="912756"/>
            <a:chOff x="4862377" y="4246032"/>
            <a:chExt cx="1656184" cy="912756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3FB8949-C6ED-45F8-BA97-0ED13AABD38F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FB8CC62C-7B9C-4A83-BDE5-B33C7A53B10B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0" name="Group 32">
            <a:extLst>
              <a:ext uri="{FF2B5EF4-FFF2-40B4-BE49-F238E27FC236}">
                <a16:creationId xmlns:a16="http://schemas.microsoft.com/office/drawing/2014/main" id="{9ADFDF89-3CE1-44FA-B49D-3650D4E41413}"/>
              </a:ext>
            </a:extLst>
          </p:cNvPr>
          <p:cNvGrpSpPr/>
          <p:nvPr/>
        </p:nvGrpSpPr>
        <p:grpSpPr>
          <a:xfrm>
            <a:off x="7706308" y="1730587"/>
            <a:ext cx="1656184" cy="912756"/>
            <a:chOff x="4862377" y="4246032"/>
            <a:chExt cx="1656184" cy="91275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2F6F5FC-54A7-410A-AE8F-6858848A889D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DBE7961-B2DC-4D37-A205-2B9325FB00AD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3" name="Group 32">
            <a:extLst>
              <a:ext uri="{FF2B5EF4-FFF2-40B4-BE49-F238E27FC236}">
                <a16:creationId xmlns:a16="http://schemas.microsoft.com/office/drawing/2014/main" id="{680C68DC-42A9-4795-BEC0-B1A08D3F2407}"/>
              </a:ext>
            </a:extLst>
          </p:cNvPr>
          <p:cNvGrpSpPr/>
          <p:nvPr/>
        </p:nvGrpSpPr>
        <p:grpSpPr>
          <a:xfrm>
            <a:off x="5267908" y="3461725"/>
            <a:ext cx="1656184" cy="912756"/>
            <a:chOff x="4862377" y="4246032"/>
            <a:chExt cx="1656184" cy="912756"/>
          </a:xfrm>
        </p:grpSpPr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40C373A-9EFE-4803-B8C7-B0CD544AC83A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47AC134-14FD-44D7-B9F9-04D425B9F481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6" name="Group 32">
            <a:extLst>
              <a:ext uri="{FF2B5EF4-FFF2-40B4-BE49-F238E27FC236}">
                <a16:creationId xmlns:a16="http://schemas.microsoft.com/office/drawing/2014/main" id="{27EA05C7-7EDB-4980-962D-D6229107D9B1}"/>
              </a:ext>
            </a:extLst>
          </p:cNvPr>
          <p:cNvGrpSpPr/>
          <p:nvPr/>
        </p:nvGrpSpPr>
        <p:grpSpPr>
          <a:xfrm>
            <a:off x="10144708" y="3461725"/>
            <a:ext cx="1656184" cy="912756"/>
            <a:chOff x="4862377" y="4246032"/>
            <a:chExt cx="1656184" cy="912756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C4F03803-3E7A-4D76-BF87-982239A1BD82}"/>
                </a:ext>
              </a:extLst>
            </p:cNvPr>
            <p:cNvSpPr txBox="1"/>
            <p:nvPr/>
          </p:nvSpPr>
          <p:spPr>
            <a:xfrm>
              <a:off x="4862377" y="4512457"/>
              <a:ext cx="1656184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AF4FA0B8-8CA2-47AA-AF6C-5A8E2FC69E4E}"/>
                </a:ext>
              </a:extLst>
            </p:cNvPr>
            <p:cNvSpPr txBox="1"/>
            <p:nvPr/>
          </p:nvSpPr>
          <p:spPr>
            <a:xfrm>
              <a:off x="4862377" y="4246032"/>
              <a:ext cx="1656184" cy="276999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bg1"/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200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9" name="Oval 55">
            <a:extLst>
              <a:ext uri="{FF2B5EF4-FFF2-40B4-BE49-F238E27FC236}">
                <a16:creationId xmlns:a16="http://schemas.microsoft.com/office/drawing/2014/main" id="{34147110-FAA1-45B6-AED1-BB7ED503E6F4}"/>
              </a:ext>
            </a:extLst>
          </p:cNvPr>
          <p:cNvSpPr/>
          <p:nvPr/>
        </p:nvSpPr>
        <p:spPr>
          <a:xfrm>
            <a:off x="728551" y="5181616"/>
            <a:ext cx="693414" cy="693414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0" name="Rounded Rectangle 1">
            <a:extLst>
              <a:ext uri="{FF2B5EF4-FFF2-40B4-BE49-F238E27FC236}">
                <a16:creationId xmlns:a16="http://schemas.microsoft.com/office/drawing/2014/main" id="{FB2C3D8D-6B93-4ADA-8C99-4C3DB067F8B7}"/>
              </a:ext>
            </a:extLst>
          </p:cNvPr>
          <p:cNvSpPr/>
          <p:nvPr/>
        </p:nvSpPr>
        <p:spPr>
          <a:xfrm>
            <a:off x="972481" y="5354239"/>
            <a:ext cx="205555" cy="348168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1" name="Group 12">
            <a:extLst>
              <a:ext uri="{FF2B5EF4-FFF2-40B4-BE49-F238E27FC236}">
                <a16:creationId xmlns:a16="http://schemas.microsoft.com/office/drawing/2014/main" id="{E4C6BB28-3604-4E19-82D6-E53F617EFB72}"/>
              </a:ext>
            </a:extLst>
          </p:cNvPr>
          <p:cNvGrpSpPr/>
          <p:nvPr/>
        </p:nvGrpSpPr>
        <p:grpSpPr>
          <a:xfrm>
            <a:off x="1566056" y="5066658"/>
            <a:ext cx="9849909" cy="738664"/>
            <a:chOff x="3017859" y="4283314"/>
            <a:chExt cx="1245478" cy="738664"/>
          </a:xfrm>
        </p:grpSpPr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E01D1D7B-C559-4FD7-B418-B09BEFD344F2}"/>
                </a:ext>
              </a:extLst>
            </p:cNvPr>
            <p:cNvSpPr txBox="1"/>
            <p:nvPr/>
          </p:nvSpPr>
          <p:spPr>
            <a:xfrm>
              <a:off x="3017859" y="4560313"/>
              <a:ext cx="1245478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من امیدوارم و معتقدم که این الگو زمان، پول و اعتبار شما را جلب کند. ارائه پاورپوینت مدرنی را دریافت کنید که به زیبایی طراحی شده است.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09250419-57DD-4531-A77E-870565863FA6}"/>
                </a:ext>
              </a:extLst>
            </p:cNvPr>
            <p:cNvSpPr txBox="1"/>
            <p:nvPr/>
          </p:nvSpPr>
          <p:spPr>
            <a:xfrm>
              <a:off x="3017859" y="4283314"/>
              <a:ext cx="124547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مطالب شما در اینجا</a:t>
              </a:r>
              <a:endParaRPr lang="ko-KR" altLang="en-US" sz="12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58EB363E-44FA-EBE1-48E5-0B03DF31662F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26741AF1-E18A-4A66-E304-CD37C9436B9F}"/>
              </a:ext>
            </a:extLst>
          </p:cNvPr>
          <p:cNvPicPr>
            <a:picLocks noGrp="1" noChangeAspect="1"/>
          </p:cNvPicPr>
          <p:nvPr>
            <p:ph type="pic" sz="quarter" idx="4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1B649313-F8CE-4D7B-EA44-289EDAE822D6}"/>
              </a:ext>
            </a:extLst>
          </p:cNvPr>
          <p:cNvPicPr>
            <a:picLocks noGrp="1" noChangeAspect="1"/>
          </p:cNvPicPr>
          <p:nvPr>
            <p:ph type="pic" sz="quarter" idx="42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7" name="Picture Placeholder 36">
            <a:extLst>
              <a:ext uri="{FF2B5EF4-FFF2-40B4-BE49-F238E27FC236}">
                <a16:creationId xmlns:a16="http://schemas.microsoft.com/office/drawing/2014/main" id="{9009E794-1209-F881-F428-787ADE06B8A1}"/>
              </a:ext>
            </a:extLst>
          </p:cNvPr>
          <p:cNvPicPr>
            <a:picLocks noGrp="1" noChangeAspect="1"/>
          </p:cNvPicPr>
          <p:nvPr>
            <p:ph type="pic" sz="quarter" idx="43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  <p:pic>
        <p:nvPicPr>
          <p:cNvPr id="35" name="Picture Placeholder 34">
            <a:extLst>
              <a:ext uri="{FF2B5EF4-FFF2-40B4-BE49-F238E27FC236}">
                <a16:creationId xmlns:a16="http://schemas.microsoft.com/office/drawing/2014/main" id="{5040A01F-E8C9-974F-C7E0-31FA555B14B7}"/>
              </a:ext>
            </a:extLst>
          </p:cNvPr>
          <p:cNvPicPr>
            <a:picLocks noGrp="1" noChangeAspect="1"/>
          </p:cNvPicPr>
          <p:nvPr>
            <p:ph type="pic" sz="quarter" idx="44"/>
          </p:nvPr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2727632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سبک ستون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07423AE-0808-4667-BDE3-F7474B82B7C1}"/>
              </a:ext>
            </a:extLst>
          </p:cNvPr>
          <p:cNvSpPr txBox="1"/>
          <p:nvPr/>
        </p:nvSpPr>
        <p:spPr>
          <a:xfrm>
            <a:off x="3581305" y="1865730"/>
            <a:ext cx="76440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4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29056CD9-9729-4A4A-819F-31C46D2C08D9}"/>
              </a:ext>
            </a:extLst>
          </p:cNvPr>
          <p:cNvSpPr txBox="1"/>
          <p:nvPr/>
        </p:nvSpPr>
        <p:spPr>
          <a:xfrm>
            <a:off x="3581305" y="2391194"/>
            <a:ext cx="7644044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</a:t>
            </a:r>
          </a:p>
          <a:p>
            <a:pPr algn="r" rtl="1"/>
            <a:endParaRPr lang="fa-IR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5159209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algn="l"/>
            <a:r>
              <a:rPr lang="fa-IR" dirty="0">
                <a:cs typeface="B Nazanin" panose="00000700000000000000" pitchFamily="2" charset="-78"/>
              </a:rPr>
              <a:t>سبک ستون ها</a:t>
            </a:r>
            <a:endParaRPr lang="en-US" dirty="0">
              <a:cs typeface="B Nazanin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81FAA4C-57FE-4E71-BFDA-E95F7D035CE9}"/>
              </a:ext>
            </a:extLst>
          </p:cNvPr>
          <p:cNvSpPr txBox="1"/>
          <p:nvPr/>
        </p:nvSpPr>
        <p:spPr>
          <a:xfrm>
            <a:off x="3581305" y="1865730"/>
            <a:ext cx="76440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4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accent4"/>
              </a:solidFill>
              <a:cs typeface="B Nazanin" panose="00000700000000000000" pitchFamily="2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42ED521C-362E-48F2-BA6C-AB127AE0846F}"/>
              </a:ext>
            </a:extLst>
          </p:cNvPr>
          <p:cNvSpPr txBox="1"/>
          <p:nvPr/>
        </p:nvSpPr>
        <p:spPr>
          <a:xfrm>
            <a:off x="3581305" y="2391194"/>
            <a:ext cx="76440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DE06D258-BEE3-4553-98D7-B807F9246BA2}"/>
              </a:ext>
            </a:extLst>
          </p:cNvPr>
          <p:cNvSpPr txBox="1"/>
          <p:nvPr/>
        </p:nvSpPr>
        <p:spPr>
          <a:xfrm>
            <a:off x="3581305" y="4081101"/>
            <a:ext cx="764404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400" b="1" dirty="0">
                <a:solidFill>
                  <a:schemeClr val="accent3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ko-KR" altLang="en-US" sz="1400" b="1" dirty="0">
              <a:solidFill>
                <a:schemeClr val="accent3"/>
              </a:solidFill>
              <a:cs typeface="B Nazanin" panose="00000700000000000000" pitchFamily="2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64BFA69E-5074-4E40-8100-6F4435D4FC67}"/>
              </a:ext>
            </a:extLst>
          </p:cNvPr>
          <p:cNvSpPr txBox="1"/>
          <p:nvPr/>
        </p:nvSpPr>
        <p:spPr>
          <a:xfrm>
            <a:off x="3581305" y="4606565"/>
            <a:ext cx="7644044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شما به سادگی می توانید مخاطبان خود را تحت تاثیر قرار دهید و به ارائه های خود جذابیت و زیبایی بی نظیری اضافه کنید. آسان برای تغییر رنگ، عکس و متن. من امیدوارم و معتقدم که این الگو زمان، پول و اعتبار شما را جلب کند.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65000"/>
                  <a:lumOff val="35000"/>
                </a:schemeClr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595319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sz="4800" dirty="0">
                <a:cs typeface="B Nazanin" panose="00000700000000000000" pitchFamily="2" charset="-78"/>
              </a:rPr>
              <a:t>با تشکر از شما دوستان عزیز ...</a:t>
            </a:r>
            <a:endParaRPr lang="en-US" sz="4800" dirty="0">
              <a:cs typeface="B Nazanin" panose="00000700000000000000" pitchFamily="2" charset="-78"/>
            </a:endParaRPr>
          </a:p>
        </p:txBody>
      </p:sp>
      <p:sp>
        <p:nvSpPr>
          <p:cNvPr id="3" name="Text Placeholder 2"/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pPr algn="ctr" rtl="1"/>
            <a:r>
              <a:rPr lang="fa-IR" altLang="ko-KR" dirty="0">
                <a:cs typeface="B Nazanin" panose="00000700000000000000" pitchFamily="2" charset="-78"/>
              </a:rPr>
              <a:t>زیرنویس خود را اینجا قرار دهید</a:t>
            </a:r>
            <a:endParaRPr lang="en-US" altLang="ko-KR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텍스트 개체 틀 2">
            <a:extLst>
              <a:ext uri="{FF2B5EF4-FFF2-40B4-BE49-F238E27FC236}">
                <a16:creationId xmlns:a16="http://schemas.microsoft.com/office/drawing/2014/main" id="{E491D9F4-4950-49BE-90DF-DE6942F25D19}"/>
              </a:ext>
            </a:extLst>
          </p:cNvPr>
          <p:cNvSpPr txBox="1">
            <a:spLocks/>
          </p:cNvSpPr>
          <p:nvPr/>
        </p:nvSpPr>
        <p:spPr>
          <a:xfrm>
            <a:off x="323528" y="232659"/>
            <a:ext cx="11573197" cy="724247"/>
          </a:xfrm>
          <a:prstGeom prst="rect">
            <a:avLst/>
          </a:prstGeom>
        </p:spPr>
        <p:txBody>
          <a:bodyPr/>
          <a:lstStyle>
            <a:lvl1pPr marL="228594" indent="-228594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fa-IR" altLang="ko-KR" sz="5400" dirty="0">
                <a:cs typeface="B Nazanin" panose="00000700000000000000" pitchFamily="2" charset="-78"/>
              </a:rPr>
              <a:t>شکل کاملا قابل ویرایش</a:t>
            </a:r>
            <a:endParaRPr lang="en-US" altLang="ko-KR" sz="5400" dirty="0">
              <a:cs typeface="B Nazanin" panose="00000700000000000000" pitchFamily="2" charset="-78"/>
            </a:endParaRPr>
          </a:p>
        </p:txBody>
      </p:sp>
      <p:sp>
        <p:nvSpPr>
          <p:cNvPr id="5" name="Freeform 53">
            <a:extLst>
              <a:ext uri="{FF2B5EF4-FFF2-40B4-BE49-F238E27FC236}">
                <a16:creationId xmlns:a16="http://schemas.microsoft.com/office/drawing/2014/main" id="{290D70D1-5B4D-49E1-B29F-55F31CDF25BE}"/>
              </a:ext>
            </a:extLst>
          </p:cNvPr>
          <p:cNvSpPr/>
          <p:nvPr/>
        </p:nvSpPr>
        <p:spPr>
          <a:xfrm rot="8085916">
            <a:off x="3564366" y="1331724"/>
            <a:ext cx="1454680" cy="1491494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682537 w 2296406"/>
              <a:gd name="connsiteY2" fmla="*/ 1962549 h 2354521"/>
              <a:gd name="connsiteX3" fmla="*/ 1528613 w 2296406"/>
              <a:gd name="connsiteY3" fmla="*/ 2354521 h 2354521"/>
              <a:gd name="connsiteX4" fmla="*/ 1380482 w 2296406"/>
              <a:gd name="connsiteY4" fmla="*/ 2120816 h 2354521"/>
              <a:gd name="connsiteX5" fmla="*/ 1495542 w 2296406"/>
              <a:gd name="connsiteY5" fmla="*/ 1788127 h 2354521"/>
              <a:gd name="connsiteX6" fmla="*/ 909489 w 2296406"/>
              <a:gd name="connsiteY6" fmla="*/ 1225390 h 2354521"/>
              <a:gd name="connsiteX7" fmla="*/ 414951 w 2296406"/>
              <a:gd name="connsiteY7" fmla="*/ 2322212 h 2354521"/>
              <a:gd name="connsiteX8" fmla="*/ 293184 w 2296406"/>
              <a:gd name="connsiteY8" fmla="*/ 2052845 h 2354521"/>
              <a:gd name="connsiteX9" fmla="*/ 520411 w 2296406"/>
              <a:gd name="connsiteY9" fmla="*/ 767428 h 2354521"/>
              <a:gd name="connsiteX10" fmla="*/ 11167 w 2296406"/>
              <a:gd name="connsiteY10" fmla="*/ 5505 h 2354521"/>
              <a:gd name="connsiteX11" fmla="*/ 771719 w 2296406"/>
              <a:gd name="connsiteY11" fmla="*/ 578452 h 2354521"/>
              <a:gd name="connsiteX12" fmla="*/ 2041440 w 2296406"/>
              <a:gd name="connsiteY12" fmla="*/ 514597 h 2354521"/>
              <a:gd name="connsiteX13" fmla="*/ 2296406 w 2296406"/>
              <a:gd name="connsiteY13" fmla="*/ 662729 h 2354521"/>
              <a:gd name="connsiteX14" fmla="*/ 1124906 w 2296406"/>
              <a:gd name="connsiteY14" fmla="*/ 1004182 h 2354521"/>
              <a:gd name="connsiteX15" fmla="*/ 1676517 w 2296406"/>
              <a:gd name="connsiteY15" fmla="*/ 1608523 h 2354521"/>
              <a:gd name="connsiteX16" fmla="*/ 2094931 w 2296406"/>
              <a:gd name="connsiteY16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728029" y="1862093"/>
                  <a:pt x="1732359" y="1874513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6" name="그룹 5">
            <a:extLst>
              <a:ext uri="{FF2B5EF4-FFF2-40B4-BE49-F238E27FC236}">
                <a16:creationId xmlns:a16="http://schemas.microsoft.com/office/drawing/2014/main" id="{B9950284-527D-4C6B-A704-DD48FD79F8B1}"/>
              </a:ext>
            </a:extLst>
          </p:cNvPr>
          <p:cNvGrpSpPr/>
          <p:nvPr/>
        </p:nvGrpSpPr>
        <p:grpSpPr>
          <a:xfrm flipH="1">
            <a:off x="8963229" y="3449325"/>
            <a:ext cx="2672709" cy="1070632"/>
            <a:chOff x="1948922" y="2189769"/>
            <a:chExt cx="5950926" cy="2383819"/>
          </a:xfrm>
        </p:grpSpPr>
        <p:sp>
          <p:nvSpPr>
            <p:cNvPr id="7" name="Freeform 5">
              <a:extLst>
                <a:ext uri="{FF2B5EF4-FFF2-40B4-BE49-F238E27FC236}">
                  <a16:creationId xmlns:a16="http://schemas.microsoft.com/office/drawing/2014/main" id="{1E3BD452-F552-4824-AB01-20E25D37FC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922" y="2189769"/>
              <a:ext cx="5950926" cy="1958369"/>
            </a:xfrm>
            <a:custGeom>
              <a:avLst/>
              <a:gdLst>
                <a:gd name="T0" fmla="*/ 0 w 7829"/>
                <a:gd name="T1" fmla="*/ 1901 h 2715"/>
                <a:gd name="T2" fmla="*/ 522 w 7829"/>
                <a:gd name="T3" fmla="*/ 1475 h 2715"/>
                <a:gd name="T4" fmla="*/ 1758 w 7829"/>
                <a:gd name="T5" fmla="*/ 1223 h 2715"/>
                <a:gd name="T6" fmla="*/ 2304 w 7829"/>
                <a:gd name="T7" fmla="*/ 855 h 2715"/>
                <a:gd name="T8" fmla="*/ 3674 w 7829"/>
                <a:gd name="T9" fmla="*/ 188 h 2715"/>
                <a:gd name="T10" fmla="*/ 6911 w 7829"/>
                <a:gd name="T11" fmla="*/ 834 h 2715"/>
                <a:gd name="T12" fmla="*/ 7054 w 7829"/>
                <a:gd name="T13" fmla="*/ 889 h 2715"/>
                <a:gd name="T14" fmla="*/ 7516 w 7829"/>
                <a:gd name="T15" fmla="*/ 889 h 2715"/>
                <a:gd name="T16" fmla="*/ 7620 w 7829"/>
                <a:gd name="T17" fmla="*/ 995 h 2715"/>
                <a:gd name="T18" fmla="*/ 7620 w 7829"/>
                <a:gd name="T19" fmla="*/ 1683 h 2715"/>
                <a:gd name="T20" fmla="*/ 7829 w 7829"/>
                <a:gd name="T21" fmla="*/ 1896 h 2715"/>
                <a:gd name="T22" fmla="*/ 7829 w 7829"/>
                <a:gd name="T23" fmla="*/ 2483 h 2715"/>
                <a:gd name="T24" fmla="*/ 7307 w 7829"/>
                <a:gd name="T25" fmla="*/ 2715 h 2715"/>
                <a:gd name="T26" fmla="*/ 208 w 7829"/>
                <a:gd name="T27" fmla="*/ 2715 h 2715"/>
                <a:gd name="T28" fmla="*/ 0 w 7829"/>
                <a:gd name="T29" fmla="*/ 2502 h 2715"/>
                <a:gd name="T30" fmla="*/ 0 w 7829"/>
                <a:gd name="T31" fmla="*/ 1901 h 2715"/>
                <a:gd name="connsiteX0" fmla="*/ 0 w 10014"/>
                <a:gd name="connsiteY0" fmla="*/ 6506 h 9504"/>
                <a:gd name="connsiteX1" fmla="*/ 667 w 10014"/>
                <a:gd name="connsiteY1" fmla="*/ 4937 h 9504"/>
                <a:gd name="connsiteX2" fmla="*/ 2245 w 10014"/>
                <a:gd name="connsiteY2" fmla="*/ 4009 h 9504"/>
                <a:gd name="connsiteX3" fmla="*/ 2943 w 10014"/>
                <a:gd name="connsiteY3" fmla="*/ 2653 h 9504"/>
                <a:gd name="connsiteX4" fmla="*/ 4693 w 10014"/>
                <a:gd name="connsiteY4" fmla="*/ 196 h 9504"/>
                <a:gd name="connsiteX5" fmla="*/ 8827 w 10014"/>
                <a:gd name="connsiteY5" fmla="*/ 2576 h 9504"/>
                <a:gd name="connsiteX6" fmla="*/ 9010 w 10014"/>
                <a:gd name="connsiteY6" fmla="*/ 2778 h 9504"/>
                <a:gd name="connsiteX7" fmla="*/ 9600 w 10014"/>
                <a:gd name="connsiteY7" fmla="*/ 2778 h 9504"/>
                <a:gd name="connsiteX8" fmla="*/ 9733 w 10014"/>
                <a:gd name="connsiteY8" fmla="*/ 3169 h 9504"/>
                <a:gd name="connsiteX9" fmla="*/ 9733 w 10014"/>
                <a:gd name="connsiteY9" fmla="*/ 5703 h 9504"/>
                <a:gd name="connsiteX10" fmla="*/ 10000 w 10014"/>
                <a:gd name="connsiteY10" fmla="*/ 6487 h 9504"/>
                <a:gd name="connsiteX11" fmla="*/ 10014 w 10014"/>
                <a:gd name="connsiteY11" fmla="*/ 8978 h 9504"/>
                <a:gd name="connsiteX12" fmla="*/ 9333 w 10014"/>
                <a:gd name="connsiteY12" fmla="*/ 9504 h 9504"/>
                <a:gd name="connsiteX13" fmla="*/ 266 w 10014"/>
                <a:gd name="connsiteY13" fmla="*/ 9504 h 9504"/>
                <a:gd name="connsiteX14" fmla="*/ 0 w 10014"/>
                <a:gd name="connsiteY14" fmla="*/ 8719 h 9504"/>
                <a:gd name="connsiteX15" fmla="*/ 0 w 10014"/>
                <a:gd name="connsiteY15" fmla="*/ 6506 h 9504"/>
                <a:gd name="connsiteX0" fmla="*/ 0 w 10001"/>
                <a:gd name="connsiteY0" fmla="*/ 6846 h 10000"/>
                <a:gd name="connsiteX1" fmla="*/ 666 w 10001"/>
                <a:gd name="connsiteY1" fmla="*/ 5195 h 10000"/>
                <a:gd name="connsiteX2" fmla="*/ 2242 w 10001"/>
                <a:gd name="connsiteY2" fmla="*/ 4218 h 10000"/>
                <a:gd name="connsiteX3" fmla="*/ 2939 w 10001"/>
                <a:gd name="connsiteY3" fmla="*/ 2791 h 10000"/>
                <a:gd name="connsiteX4" fmla="*/ 4686 w 10001"/>
                <a:gd name="connsiteY4" fmla="*/ 206 h 10000"/>
                <a:gd name="connsiteX5" fmla="*/ 8815 w 10001"/>
                <a:gd name="connsiteY5" fmla="*/ 2710 h 10000"/>
                <a:gd name="connsiteX6" fmla="*/ 8997 w 10001"/>
                <a:gd name="connsiteY6" fmla="*/ 2923 h 10000"/>
                <a:gd name="connsiteX7" fmla="*/ 9587 w 10001"/>
                <a:gd name="connsiteY7" fmla="*/ 2923 h 10000"/>
                <a:gd name="connsiteX8" fmla="*/ 9719 w 10001"/>
                <a:gd name="connsiteY8" fmla="*/ 3334 h 10000"/>
                <a:gd name="connsiteX9" fmla="*/ 9719 w 10001"/>
                <a:gd name="connsiteY9" fmla="*/ 6001 h 10000"/>
                <a:gd name="connsiteX10" fmla="*/ 10000 w 10001"/>
                <a:gd name="connsiteY10" fmla="*/ 6653 h 10000"/>
                <a:gd name="connsiteX11" fmla="*/ 10000 w 10001"/>
                <a:gd name="connsiteY11" fmla="*/ 9447 h 10000"/>
                <a:gd name="connsiteX12" fmla="*/ 9320 w 10001"/>
                <a:gd name="connsiteY12" fmla="*/ 10000 h 10000"/>
                <a:gd name="connsiteX13" fmla="*/ 266 w 10001"/>
                <a:gd name="connsiteY13" fmla="*/ 10000 h 10000"/>
                <a:gd name="connsiteX14" fmla="*/ 0 w 10001"/>
                <a:gd name="connsiteY14" fmla="*/ 9174 h 10000"/>
                <a:gd name="connsiteX15" fmla="*/ 0 w 10001"/>
                <a:gd name="connsiteY15" fmla="*/ 6846 h 10000"/>
                <a:gd name="connsiteX0" fmla="*/ 0 w 10001"/>
                <a:gd name="connsiteY0" fmla="*/ 6846 h 10000"/>
                <a:gd name="connsiteX1" fmla="*/ 666 w 10001"/>
                <a:gd name="connsiteY1" fmla="*/ 5195 h 10000"/>
                <a:gd name="connsiteX2" fmla="*/ 2242 w 10001"/>
                <a:gd name="connsiteY2" fmla="*/ 4218 h 10000"/>
                <a:gd name="connsiteX3" fmla="*/ 2939 w 10001"/>
                <a:gd name="connsiteY3" fmla="*/ 2791 h 10000"/>
                <a:gd name="connsiteX4" fmla="*/ 4686 w 10001"/>
                <a:gd name="connsiteY4" fmla="*/ 206 h 10000"/>
                <a:gd name="connsiteX5" fmla="*/ 8815 w 10001"/>
                <a:gd name="connsiteY5" fmla="*/ 2710 h 10000"/>
                <a:gd name="connsiteX6" fmla="*/ 8997 w 10001"/>
                <a:gd name="connsiteY6" fmla="*/ 2923 h 10000"/>
                <a:gd name="connsiteX7" fmla="*/ 9587 w 10001"/>
                <a:gd name="connsiteY7" fmla="*/ 2923 h 10000"/>
                <a:gd name="connsiteX8" fmla="*/ 9733 w 10001"/>
                <a:gd name="connsiteY8" fmla="*/ 3766 h 10000"/>
                <a:gd name="connsiteX9" fmla="*/ 9719 w 10001"/>
                <a:gd name="connsiteY9" fmla="*/ 6001 h 10000"/>
                <a:gd name="connsiteX10" fmla="*/ 10000 w 10001"/>
                <a:gd name="connsiteY10" fmla="*/ 6653 h 10000"/>
                <a:gd name="connsiteX11" fmla="*/ 10000 w 10001"/>
                <a:gd name="connsiteY11" fmla="*/ 9447 h 10000"/>
                <a:gd name="connsiteX12" fmla="*/ 9320 w 10001"/>
                <a:gd name="connsiteY12" fmla="*/ 10000 h 10000"/>
                <a:gd name="connsiteX13" fmla="*/ 266 w 10001"/>
                <a:gd name="connsiteY13" fmla="*/ 10000 h 10000"/>
                <a:gd name="connsiteX14" fmla="*/ 0 w 10001"/>
                <a:gd name="connsiteY14" fmla="*/ 9174 h 10000"/>
                <a:gd name="connsiteX15" fmla="*/ 0 w 10001"/>
                <a:gd name="connsiteY15" fmla="*/ 6846 h 10000"/>
                <a:gd name="connsiteX0" fmla="*/ 0 w 10001"/>
                <a:gd name="connsiteY0" fmla="*/ 6846 h 10000"/>
                <a:gd name="connsiteX1" fmla="*/ 666 w 10001"/>
                <a:gd name="connsiteY1" fmla="*/ 5195 h 10000"/>
                <a:gd name="connsiteX2" fmla="*/ 2242 w 10001"/>
                <a:gd name="connsiteY2" fmla="*/ 4218 h 10000"/>
                <a:gd name="connsiteX3" fmla="*/ 2939 w 10001"/>
                <a:gd name="connsiteY3" fmla="*/ 2791 h 10000"/>
                <a:gd name="connsiteX4" fmla="*/ 4686 w 10001"/>
                <a:gd name="connsiteY4" fmla="*/ 206 h 10000"/>
                <a:gd name="connsiteX5" fmla="*/ 8815 w 10001"/>
                <a:gd name="connsiteY5" fmla="*/ 2710 h 10000"/>
                <a:gd name="connsiteX6" fmla="*/ 8997 w 10001"/>
                <a:gd name="connsiteY6" fmla="*/ 2923 h 10000"/>
                <a:gd name="connsiteX7" fmla="*/ 9473 w 10001"/>
                <a:gd name="connsiteY7" fmla="*/ 2966 h 10000"/>
                <a:gd name="connsiteX8" fmla="*/ 9733 w 10001"/>
                <a:gd name="connsiteY8" fmla="*/ 3766 h 10000"/>
                <a:gd name="connsiteX9" fmla="*/ 9719 w 10001"/>
                <a:gd name="connsiteY9" fmla="*/ 6001 h 10000"/>
                <a:gd name="connsiteX10" fmla="*/ 10000 w 10001"/>
                <a:gd name="connsiteY10" fmla="*/ 6653 h 10000"/>
                <a:gd name="connsiteX11" fmla="*/ 10000 w 10001"/>
                <a:gd name="connsiteY11" fmla="*/ 9447 h 10000"/>
                <a:gd name="connsiteX12" fmla="*/ 9320 w 10001"/>
                <a:gd name="connsiteY12" fmla="*/ 10000 h 10000"/>
                <a:gd name="connsiteX13" fmla="*/ 266 w 10001"/>
                <a:gd name="connsiteY13" fmla="*/ 10000 h 10000"/>
                <a:gd name="connsiteX14" fmla="*/ 0 w 10001"/>
                <a:gd name="connsiteY14" fmla="*/ 9174 h 10000"/>
                <a:gd name="connsiteX15" fmla="*/ 0 w 10001"/>
                <a:gd name="connsiteY15" fmla="*/ 68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01" h="10000">
                  <a:moveTo>
                    <a:pt x="0" y="6846"/>
                  </a:moveTo>
                  <a:cubicBezTo>
                    <a:pt x="0" y="6846"/>
                    <a:pt x="0" y="5598"/>
                    <a:pt x="666" y="5195"/>
                  </a:cubicBezTo>
                  <a:cubicBezTo>
                    <a:pt x="1114" y="4919"/>
                    <a:pt x="1827" y="4389"/>
                    <a:pt x="2242" y="4218"/>
                  </a:cubicBezTo>
                  <a:cubicBezTo>
                    <a:pt x="2635" y="4059"/>
                    <a:pt x="2796" y="3187"/>
                    <a:pt x="2939" y="2791"/>
                  </a:cubicBezTo>
                  <a:cubicBezTo>
                    <a:pt x="3253" y="1919"/>
                    <a:pt x="3936" y="350"/>
                    <a:pt x="4686" y="206"/>
                  </a:cubicBezTo>
                  <a:cubicBezTo>
                    <a:pt x="6291" y="-100"/>
                    <a:pt x="7809" y="-522"/>
                    <a:pt x="8815" y="2710"/>
                  </a:cubicBezTo>
                  <a:cubicBezTo>
                    <a:pt x="8863" y="2861"/>
                    <a:pt x="8931" y="2923"/>
                    <a:pt x="8997" y="2923"/>
                  </a:cubicBezTo>
                  <a:lnTo>
                    <a:pt x="9473" y="2966"/>
                  </a:lnTo>
                  <a:cubicBezTo>
                    <a:pt x="9545" y="2966"/>
                    <a:pt x="9733" y="3538"/>
                    <a:pt x="9733" y="3766"/>
                  </a:cubicBezTo>
                  <a:cubicBezTo>
                    <a:pt x="9728" y="4511"/>
                    <a:pt x="9724" y="5256"/>
                    <a:pt x="9719" y="6001"/>
                  </a:cubicBezTo>
                  <a:cubicBezTo>
                    <a:pt x="9866" y="6001"/>
                    <a:pt x="10000" y="6196"/>
                    <a:pt x="10000" y="6653"/>
                  </a:cubicBezTo>
                  <a:cubicBezTo>
                    <a:pt x="10005" y="7526"/>
                    <a:pt x="9995" y="8573"/>
                    <a:pt x="10000" y="9447"/>
                  </a:cubicBezTo>
                  <a:lnTo>
                    <a:pt x="9320" y="10000"/>
                  </a:lnTo>
                  <a:lnTo>
                    <a:pt x="266" y="10000"/>
                  </a:lnTo>
                  <a:cubicBezTo>
                    <a:pt x="119" y="10000"/>
                    <a:pt x="0" y="9632"/>
                    <a:pt x="0" y="9174"/>
                  </a:cubicBezTo>
                  <a:lnTo>
                    <a:pt x="0" y="684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8" name="Oval 17">
              <a:extLst>
                <a:ext uri="{FF2B5EF4-FFF2-40B4-BE49-F238E27FC236}">
                  <a16:creationId xmlns:a16="http://schemas.microsoft.com/office/drawing/2014/main" id="{D4CE4029-2C3B-446A-8C55-E5FB73B04B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221" y="3627438"/>
              <a:ext cx="946150" cy="946150"/>
            </a:xfrm>
            <a:prstGeom prst="ellipse">
              <a:avLst/>
            </a:prstGeom>
            <a:noFill/>
            <a:ln w="25400" cap="rnd">
              <a:solidFill>
                <a:srgbClr val="FAFAF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9" name="Oval 18">
              <a:extLst>
                <a:ext uri="{FF2B5EF4-FFF2-40B4-BE49-F238E27FC236}">
                  <a16:creationId xmlns:a16="http://schemas.microsoft.com/office/drawing/2014/main" id="{94452E39-8259-4F09-B4CF-A409AA9B6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346" y="3627438"/>
              <a:ext cx="946150" cy="946150"/>
            </a:xfrm>
            <a:prstGeom prst="ellipse">
              <a:avLst/>
            </a:pr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2F452078-1695-455D-939B-91F4B4D9B281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571" y="2244725"/>
              <a:ext cx="3362325" cy="677863"/>
            </a:xfrm>
            <a:custGeom>
              <a:avLst/>
              <a:gdLst>
                <a:gd name="T0" fmla="*/ 137 w 4430"/>
                <a:gd name="T1" fmla="*/ 893 h 893"/>
                <a:gd name="T2" fmla="*/ 144 w 4430"/>
                <a:gd name="T3" fmla="*/ 720 h 893"/>
                <a:gd name="T4" fmla="*/ 1651 w 4430"/>
                <a:gd name="T5" fmla="*/ 169 h 893"/>
                <a:gd name="T6" fmla="*/ 4334 w 4430"/>
                <a:gd name="T7" fmla="*/ 633 h 893"/>
                <a:gd name="T8" fmla="*/ 4378 w 4430"/>
                <a:gd name="T9" fmla="*/ 893 h 893"/>
                <a:gd name="T10" fmla="*/ 137 w 4430"/>
                <a:gd name="T11" fmla="*/ 893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30" h="893">
                  <a:moveTo>
                    <a:pt x="137" y="893"/>
                  </a:moveTo>
                  <a:cubicBezTo>
                    <a:pt x="0" y="893"/>
                    <a:pt x="98" y="749"/>
                    <a:pt x="144" y="720"/>
                  </a:cubicBezTo>
                  <a:cubicBezTo>
                    <a:pt x="468" y="517"/>
                    <a:pt x="888" y="169"/>
                    <a:pt x="1651" y="169"/>
                  </a:cubicBezTo>
                  <a:cubicBezTo>
                    <a:pt x="1651" y="169"/>
                    <a:pt x="3821" y="0"/>
                    <a:pt x="4334" y="633"/>
                  </a:cubicBezTo>
                  <a:cubicBezTo>
                    <a:pt x="4365" y="672"/>
                    <a:pt x="4430" y="891"/>
                    <a:pt x="4378" y="893"/>
                  </a:cubicBezTo>
                  <a:lnTo>
                    <a:pt x="137" y="89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29599909-E86C-401E-B935-7E3E18AFF35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213" y="3416300"/>
              <a:ext cx="619125" cy="211138"/>
            </a:xfrm>
            <a:custGeom>
              <a:avLst/>
              <a:gdLst>
                <a:gd name="T0" fmla="*/ 25 w 814"/>
                <a:gd name="T1" fmla="*/ 278 h 278"/>
                <a:gd name="T2" fmla="*/ 44 w 814"/>
                <a:gd name="T3" fmla="*/ 12 h 278"/>
                <a:gd name="T4" fmla="*/ 68 w 814"/>
                <a:gd name="T5" fmla="*/ 0 h 278"/>
                <a:gd name="T6" fmla="*/ 739 w 814"/>
                <a:gd name="T7" fmla="*/ 0 h 278"/>
                <a:gd name="T8" fmla="*/ 804 w 814"/>
                <a:gd name="T9" fmla="*/ 42 h 278"/>
                <a:gd name="T10" fmla="*/ 788 w 814"/>
                <a:gd name="T11" fmla="*/ 110 h 278"/>
                <a:gd name="T12" fmla="*/ 655 w 814"/>
                <a:gd name="T13" fmla="*/ 235 h 278"/>
                <a:gd name="T14" fmla="*/ 605 w 814"/>
                <a:gd name="T15" fmla="*/ 254 h 278"/>
                <a:gd name="T16" fmla="*/ 25 w 814"/>
                <a:gd name="T17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4" h="278">
                  <a:moveTo>
                    <a:pt x="25" y="278"/>
                  </a:moveTo>
                  <a:cubicBezTo>
                    <a:pt x="20" y="240"/>
                    <a:pt x="0" y="62"/>
                    <a:pt x="44" y="12"/>
                  </a:cubicBezTo>
                  <a:cubicBezTo>
                    <a:pt x="51" y="4"/>
                    <a:pt x="59" y="0"/>
                    <a:pt x="68" y="0"/>
                  </a:cubicBezTo>
                  <a:lnTo>
                    <a:pt x="739" y="0"/>
                  </a:lnTo>
                  <a:cubicBezTo>
                    <a:pt x="775" y="0"/>
                    <a:pt x="796" y="22"/>
                    <a:pt x="804" y="42"/>
                  </a:cubicBezTo>
                  <a:cubicBezTo>
                    <a:pt x="814" y="67"/>
                    <a:pt x="808" y="92"/>
                    <a:pt x="788" y="110"/>
                  </a:cubicBezTo>
                  <a:lnTo>
                    <a:pt x="655" y="235"/>
                  </a:lnTo>
                  <a:cubicBezTo>
                    <a:pt x="642" y="247"/>
                    <a:pt x="623" y="254"/>
                    <a:pt x="605" y="254"/>
                  </a:cubicBezTo>
                  <a:lnTo>
                    <a:pt x="25" y="27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2" name="Freeform 9">
              <a:extLst>
                <a:ext uri="{FF2B5EF4-FFF2-40B4-BE49-F238E27FC236}">
                  <a16:creationId xmlns:a16="http://schemas.microsoft.com/office/drawing/2014/main" id="{CCE12516-6D9D-41CA-B43E-51ABB610D5C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024" y="2930262"/>
              <a:ext cx="459316" cy="434975"/>
            </a:xfrm>
            <a:custGeom>
              <a:avLst/>
              <a:gdLst>
                <a:gd name="T0" fmla="*/ 111 w 448"/>
                <a:gd name="T1" fmla="*/ 573 h 573"/>
                <a:gd name="T2" fmla="*/ 29 w 448"/>
                <a:gd name="T3" fmla="*/ 534 h 573"/>
                <a:gd name="T4" fmla="*/ 6 w 448"/>
                <a:gd name="T5" fmla="*/ 444 h 573"/>
                <a:gd name="T6" fmla="*/ 448 w 448"/>
                <a:gd name="T7" fmla="*/ 0 h 573"/>
                <a:gd name="T8" fmla="*/ 448 w 448"/>
                <a:gd name="T9" fmla="*/ 573 h 573"/>
                <a:gd name="T10" fmla="*/ 111 w 448"/>
                <a:gd name="T11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573">
                  <a:moveTo>
                    <a:pt x="111" y="573"/>
                  </a:moveTo>
                  <a:cubicBezTo>
                    <a:pt x="80" y="573"/>
                    <a:pt x="50" y="559"/>
                    <a:pt x="29" y="534"/>
                  </a:cubicBezTo>
                  <a:cubicBezTo>
                    <a:pt x="8" y="509"/>
                    <a:pt x="0" y="476"/>
                    <a:pt x="6" y="444"/>
                  </a:cubicBezTo>
                  <a:cubicBezTo>
                    <a:pt x="36" y="279"/>
                    <a:pt x="134" y="5"/>
                    <a:pt x="448" y="0"/>
                  </a:cubicBezTo>
                  <a:lnTo>
                    <a:pt x="448" y="573"/>
                  </a:lnTo>
                  <a:lnTo>
                    <a:pt x="111" y="57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3" name="Line 12">
              <a:extLst>
                <a:ext uri="{FF2B5EF4-FFF2-40B4-BE49-F238E27FC236}">
                  <a16:creationId xmlns:a16="http://schemas.microsoft.com/office/drawing/2014/main" id="{FBC52FF5-5D35-463E-A4F9-69FB771BA989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6908" y="3178175"/>
              <a:ext cx="0" cy="6365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Oval 16">
              <a:extLst>
                <a:ext uri="{FF2B5EF4-FFF2-40B4-BE49-F238E27FC236}">
                  <a16:creationId xmlns:a16="http://schemas.microsoft.com/office/drawing/2014/main" id="{0F329B95-F3AB-4626-9082-7AA8B26F34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221" y="3627438"/>
              <a:ext cx="946150" cy="94615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Oval 19">
              <a:extLst>
                <a:ext uri="{FF2B5EF4-FFF2-40B4-BE49-F238E27FC236}">
                  <a16:creationId xmlns:a16="http://schemas.microsoft.com/office/drawing/2014/main" id="{C66E8165-8CEA-4C53-97C6-1197385572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346" y="3627438"/>
              <a:ext cx="946150" cy="94615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25400" cap="rnd">
              <a:solidFill>
                <a:srgbClr val="FAFAF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Oval 20">
              <a:extLst>
                <a:ext uri="{FF2B5EF4-FFF2-40B4-BE49-F238E27FC236}">
                  <a16:creationId xmlns:a16="http://schemas.microsoft.com/office/drawing/2014/main" id="{A5CF854F-735B-4534-9FB7-6F4DAFFEB4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4583" y="3859213"/>
              <a:ext cx="479425" cy="47942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Oval 21">
              <a:extLst>
                <a:ext uri="{FF2B5EF4-FFF2-40B4-BE49-F238E27FC236}">
                  <a16:creationId xmlns:a16="http://schemas.microsoft.com/office/drawing/2014/main" id="{D882883C-32D2-4324-BF71-7465B8F78B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708" y="3859213"/>
              <a:ext cx="479425" cy="47942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직사각형 17">
              <a:extLst>
                <a:ext uri="{FF2B5EF4-FFF2-40B4-BE49-F238E27FC236}">
                  <a16:creationId xmlns:a16="http://schemas.microsoft.com/office/drawing/2014/main" id="{5DA01827-3D8F-4714-AC5E-6A2E1EC02A5D}"/>
                </a:ext>
              </a:extLst>
            </p:cNvPr>
            <p:cNvSpPr/>
            <p:nvPr/>
          </p:nvSpPr>
          <p:spPr>
            <a:xfrm>
              <a:off x="3999867" y="2583656"/>
              <a:ext cx="122279" cy="360001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9" name="직사각형 18">
              <a:extLst>
                <a:ext uri="{FF2B5EF4-FFF2-40B4-BE49-F238E27FC236}">
                  <a16:creationId xmlns:a16="http://schemas.microsoft.com/office/drawing/2014/main" id="{6DAABA9A-3903-4AF9-BF3C-71341C792C8F}"/>
                </a:ext>
              </a:extLst>
            </p:cNvPr>
            <p:cNvSpPr/>
            <p:nvPr/>
          </p:nvSpPr>
          <p:spPr>
            <a:xfrm>
              <a:off x="4863246" y="2351237"/>
              <a:ext cx="122279" cy="67786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0" name="직사각형 19">
              <a:extLst>
                <a:ext uri="{FF2B5EF4-FFF2-40B4-BE49-F238E27FC236}">
                  <a16:creationId xmlns:a16="http://schemas.microsoft.com/office/drawing/2014/main" id="{AF9A5A4A-1451-44A3-AA21-166AF917D6EF}"/>
                </a:ext>
              </a:extLst>
            </p:cNvPr>
            <p:cNvSpPr/>
            <p:nvPr/>
          </p:nvSpPr>
          <p:spPr>
            <a:xfrm>
              <a:off x="6389431" y="2424112"/>
              <a:ext cx="122279" cy="67786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1" name="직사각형 20">
              <a:extLst>
                <a:ext uri="{FF2B5EF4-FFF2-40B4-BE49-F238E27FC236}">
                  <a16:creationId xmlns:a16="http://schemas.microsoft.com/office/drawing/2014/main" id="{2494F2C9-2EBE-4FD8-A0CB-0FD3494B5196}"/>
                </a:ext>
              </a:extLst>
            </p:cNvPr>
            <p:cNvSpPr/>
            <p:nvPr/>
          </p:nvSpPr>
          <p:spPr>
            <a:xfrm>
              <a:off x="4896908" y="3232150"/>
              <a:ext cx="45719" cy="6778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59" name="그룹 58">
            <a:extLst>
              <a:ext uri="{FF2B5EF4-FFF2-40B4-BE49-F238E27FC236}">
                <a16:creationId xmlns:a16="http://schemas.microsoft.com/office/drawing/2014/main" id="{1301FBE0-4387-4783-B62E-33549992D130}"/>
              </a:ext>
            </a:extLst>
          </p:cNvPr>
          <p:cNvGrpSpPr/>
          <p:nvPr/>
        </p:nvGrpSpPr>
        <p:grpSpPr>
          <a:xfrm>
            <a:off x="758235" y="1212494"/>
            <a:ext cx="2514536" cy="3204592"/>
            <a:chOff x="4469514" y="1299164"/>
            <a:chExt cx="4038992" cy="5147399"/>
          </a:xfrm>
        </p:grpSpPr>
        <p:grpSp>
          <p:nvGrpSpPr>
            <p:cNvPr id="22" name="그룹 21">
              <a:extLst>
                <a:ext uri="{FF2B5EF4-FFF2-40B4-BE49-F238E27FC236}">
                  <a16:creationId xmlns:a16="http://schemas.microsoft.com/office/drawing/2014/main" id="{F4F1620A-0B99-434B-9CBC-FA3E2ADBD4B7}"/>
                </a:ext>
              </a:extLst>
            </p:cNvPr>
            <p:cNvGrpSpPr/>
            <p:nvPr/>
          </p:nvGrpSpPr>
          <p:grpSpPr>
            <a:xfrm>
              <a:off x="5165783" y="1299164"/>
              <a:ext cx="3342723" cy="3233881"/>
              <a:chOff x="1569337" y="1187324"/>
              <a:chExt cx="3342723" cy="3186387"/>
            </a:xfrm>
            <a:solidFill>
              <a:schemeClr val="accent3"/>
            </a:solidFill>
          </p:grpSpPr>
          <p:sp>
            <p:nvSpPr>
              <p:cNvPr id="23" name="Rectangle 14">
                <a:extLst>
                  <a:ext uri="{FF2B5EF4-FFF2-40B4-BE49-F238E27FC236}">
                    <a16:creationId xmlns:a16="http://schemas.microsoft.com/office/drawing/2014/main" id="{9195B843-DA9E-44CA-9515-6C1256F4EC35}"/>
                  </a:ext>
                </a:extLst>
              </p:cNvPr>
              <p:cNvSpPr/>
              <p:nvPr/>
            </p:nvSpPr>
            <p:spPr>
              <a:xfrm rot="19949266">
                <a:off x="1897239" y="1276506"/>
                <a:ext cx="638884" cy="638884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4" name="Right Triangle 13">
                <a:extLst>
                  <a:ext uri="{FF2B5EF4-FFF2-40B4-BE49-F238E27FC236}">
                    <a16:creationId xmlns:a16="http://schemas.microsoft.com/office/drawing/2014/main" id="{8137D95F-CF30-48F5-B5D4-F8EEBA8CB09A}"/>
                  </a:ext>
                </a:extLst>
              </p:cNvPr>
              <p:cNvSpPr/>
              <p:nvPr/>
            </p:nvSpPr>
            <p:spPr>
              <a:xfrm rot="262739">
                <a:off x="2649495" y="1187324"/>
                <a:ext cx="606168" cy="606168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:a16="http://schemas.microsoft.com/office/drawing/2014/main" id="{5876EB85-F301-41C0-92B1-C1ED54B91CE4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239943">
                <a:off x="3163458" y="1429236"/>
                <a:ext cx="549541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6" name="Rectangle 41">
                <a:extLst>
                  <a:ext uri="{FF2B5EF4-FFF2-40B4-BE49-F238E27FC236}">
                    <a16:creationId xmlns:a16="http://schemas.microsoft.com/office/drawing/2014/main" id="{1A5A3381-EEF2-4964-8AE5-BDC0A172D5ED}"/>
                  </a:ext>
                </a:extLst>
              </p:cNvPr>
              <p:cNvSpPr>
                <a:spLocks/>
              </p:cNvSpPr>
              <p:nvPr/>
            </p:nvSpPr>
            <p:spPr>
              <a:xfrm rot="19192674">
                <a:off x="1569337" y="1747244"/>
                <a:ext cx="432929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7" name="Isosceles Triangle 3">
                <a:extLst>
                  <a:ext uri="{FF2B5EF4-FFF2-40B4-BE49-F238E27FC236}">
                    <a16:creationId xmlns:a16="http://schemas.microsoft.com/office/drawing/2014/main" id="{089B05EF-2CCD-48F5-8E26-CC434C46C182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049055">
                <a:off x="3579089" y="1664919"/>
                <a:ext cx="432521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8" name="Rectangle 14">
                <a:extLst>
                  <a:ext uri="{FF2B5EF4-FFF2-40B4-BE49-F238E27FC236}">
                    <a16:creationId xmlns:a16="http://schemas.microsoft.com/office/drawing/2014/main" id="{92D561B9-2B82-43AA-AF8B-84CED8904409}"/>
                  </a:ext>
                </a:extLst>
              </p:cNvPr>
              <p:cNvSpPr/>
              <p:nvPr/>
            </p:nvSpPr>
            <p:spPr>
              <a:xfrm rot="4210452">
                <a:off x="4182152" y="2259443"/>
                <a:ext cx="638884" cy="638884"/>
              </a:xfrm>
              <a:custGeom>
                <a:avLst/>
                <a:gdLst/>
                <a:ahLst/>
                <a:cxnLst/>
                <a:rect l="l" t="t" r="r" b="b"/>
                <a:pathLst>
                  <a:path w="3942192" h="3931865">
                    <a:moveTo>
                      <a:pt x="2826148" y="3448804"/>
                    </a:moveTo>
                    <a:lnTo>
                      <a:pt x="2826148" y="3556804"/>
                    </a:lnTo>
                    <a:lnTo>
                      <a:pt x="3042148" y="3556804"/>
                    </a:lnTo>
                    <a:lnTo>
                      <a:pt x="3042148" y="3448804"/>
                    </a:lnTo>
                    <a:close/>
                    <a:moveTo>
                      <a:pt x="890988" y="3448804"/>
                    </a:moveTo>
                    <a:lnTo>
                      <a:pt x="890988" y="3556804"/>
                    </a:lnTo>
                    <a:lnTo>
                      <a:pt x="1106988" y="3556804"/>
                    </a:lnTo>
                    <a:lnTo>
                      <a:pt x="1106988" y="3448804"/>
                    </a:lnTo>
                    <a:close/>
                    <a:moveTo>
                      <a:pt x="3528192" y="3439467"/>
                    </a:moveTo>
                    <a:lnTo>
                      <a:pt x="3528192" y="3547467"/>
                    </a:lnTo>
                    <a:lnTo>
                      <a:pt x="3744192" y="3547467"/>
                    </a:lnTo>
                    <a:lnTo>
                      <a:pt x="3744192" y="3439467"/>
                    </a:lnTo>
                    <a:close/>
                    <a:moveTo>
                      <a:pt x="198000" y="3439467"/>
                    </a:moveTo>
                    <a:lnTo>
                      <a:pt x="198000" y="3547467"/>
                    </a:lnTo>
                    <a:lnTo>
                      <a:pt x="414000" y="3547467"/>
                    </a:lnTo>
                    <a:lnTo>
                      <a:pt x="414000" y="3439467"/>
                    </a:lnTo>
                    <a:close/>
                    <a:moveTo>
                      <a:pt x="2826148" y="3206154"/>
                    </a:moveTo>
                    <a:lnTo>
                      <a:pt x="2826148" y="3314154"/>
                    </a:lnTo>
                    <a:lnTo>
                      <a:pt x="3042148" y="3314154"/>
                    </a:lnTo>
                    <a:lnTo>
                      <a:pt x="3042148" y="3206154"/>
                    </a:lnTo>
                    <a:close/>
                    <a:moveTo>
                      <a:pt x="890988" y="3206154"/>
                    </a:moveTo>
                    <a:lnTo>
                      <a:pt x="890988" y="3314154"/>
                    </a:lnTo>
                    <a:lnTo>
                      <a:pt x="1106988" y="3314154"/>
                    </a:lnTo>
                    <a:lnTo>
                      <a:pt x="1106988" y="3206154"/>
                    </a:lnTo>
                    <a:close/>
                    <a:moveTo>
                      <a:pt x="3528192" y="3196817"/>
                    </a:moveTo>
                    <a:lnTo>
                      <a:pt x="3528192" y="3304817"/>
                    </a:lnTo>
                    <a:lnTo>
                      <a:pt x="3744192" y="3304817"/>
                    </a:lnTo>
                    <a:lnTo>
                      <a:pt x="3744192" y="3196817"/>
                    </a:lnTo>
                    <a:close/>
                    <a:moveTo>
                      <a:pt x="198000" y="3196817"/>
                    </a:moveTo>
                    <a:lnTo>
                      <a:pt x="198000" y="3304817"/>
                    </a:lnTo>
                    <a:lnTo>
                      <a:pt x="414000" y="3304817"/>
                    </a:lnTo>
                    <a:lnTo>
                      <a:pt x="414000" y="3196817"/>
                    </a:lnTo>
                    <a:close/>
                    <a:moveTo>
                      <a:pt x="2070064" y="3046635"/>
                    </a:moveTo>
                    <a:lnTo>
                      <a:pt x="2070064" y="3154635"/>
                    </a:lnTo>
                    <a:lnTo>
                      <a:pt x="2286064" y="3154635"/>
                    </a:lnTo>
                    <a:lnTo>
                      <a:pt x="2286064" y="3046635"/>
                    </a:lnTo>
                    <a:close/>
                    <a:moveTo>
                      <a:pt x="1638016" y="3037298"/>
                    </a:moveTo>
                    <a:lnTo>
                      <a:pt x="1638016" y="3145298"/>
                    </a:lnTo>
                    <a:lnTo>
                      <a:pt x="1854016" y="3145298"/>
                    </a:lnTo>
                    <a:lnTo>
                      <a:pt x="1854016" y="3037298"/>
                    </a:lnTo>
                    <a:close/>
                    <a:moveTo>
                      <a:pt x="2826148" y="2963504"/>
                    </a:moveTo>
                    <a:lnTo>
                      <a:pt x="2826148" y="3071504"/>
                    </a:lnTo>
                    <a:lnTo>
                      <a:pt x="3042148" y="3071504"/>
                    </a:lnTo>
                    <a:lnTo>
                      <a:pt x="3042148" y="2963504"/>
                    </a:lnTo>
                    <a:close/>
                    <a:moveTo>
                      <a:pt x="890988" y="2963504"/>
                    </a:moveTo>
                    <a:lnTo>
                      <a:pt x="890988" y="3071504"/>
                    </a:lnTo>
                    <a:lnTo>
                      <a:pt x="1106988" y="3071504"/>
                    </a:lnTo>
                    <a:lnTo>
                      <a:pt x="1106988" y="2963504"/>
                    </a:lnTo>
                    <a:close/>
                    <a:moveTo>
                      <a:pt x="3528192" y="2954167"/>
                    </a:moveTo>
                    <a:lnTo>
                      <a:pt x="3528192" y="3062167"/>
                    </a:lnTo>
                    <a:lnTo>
                      <a:pt x="3744192" y="3062167"/>
                    </a:lnTo>
                    <a:lnTo>
                      <a:pt x="3744192" y="2954167"/>
                    </a:lnTo>
                    <a:close/>
                    <a:moveTo>
                      <a:pt x="198000" y="2954167"/>
                    </a:moveTo>
                    <a:lnTo>
                      <a:pt x="198000" y="3062167"/>
                    </a:lnTo>
                    <a:lnTo>
                      <a:pt x="414000" y="3062167"/>
                    </a:lnTo>
                    <a:lnTo>
                      <a:pt x="414000" y="2954167"/>
                    </a:lnTo>
                    <a:close/>
                    <a:moveTo>
                      <a:pt x="2070064" y="2803981"/>
                    </a:moveTo>
                    <a:lnTo>
                      <a:pt x="2070064" y="2911981"/>
                    </a:lnTo>
                    <a:lnTo>
                      <a:pt x="2286064" y="2911981"/>
                    </a:lnTo>
                    <a:lnTo>
                      <a:pt x="2286064" y="2803981"/>
                    </a:lnTo>
                    <a:close/>
                    <a:moveTo>
                      <a:pt x="1638016" y="2794644"/>
                    </a:moveTo>
                    <a:lnTo>
                      <a:pt x="1638016" y="2902644"/>
                    </a:lnTo>
                    <a:lnTo>
                      <a:pt x="1854016" y="2902644"/>
                    </a:lnTo>
                    <a:lnTo>
                      <a:pt x="1854016" y="2794644"/>
                    </a:lnTo>
                    <a:close/>
                    <a:moveTo>
                      <a:pt x="2826148" y="2720854"/>
                    </a:moveTo>
                    <a:lnTo>
                      <a:pt x="2826148" y="2828854"/>
                    </a:lnTo>
                    <a:lnTo>
                      <a:pt x="3042148" y="2828854"/>
                    </a:lnTo>
                    <a:lnTo>
                      <a:pt x="3042148" y="2720854"/>
                    </a:lnTo>
                    <a:close/>
                    <a:moveTo>
                      <a:pt x="890988" y="2720854"/>
                    </a:moveTo>
                    <a:lnTo>
                      <a:pt x="890988" y="2828854"/>
                    </a:lnTo>
                    <a:lnTo>
                      <a:pt x="1106988" y="2828854"/>
                    </a:lnTo>
                    <a:lnTo>
                      <a:pt x="1106988" y="2720854"/>
                    </a:lnTo>
                    <a:close/>
                    <a:moveTo>
                      <a:pt x="3528192" y="2711517"/>
                    </a:moveTo>
                    <a:lnTo>
                      <a:pt x="3528192" y="2819517"/>
                    </a:lnTo>
                    <a:lnTo>
                      <a:pt x="3744192" y="2819517"/>
                    </a:lnTo>
                    <a:lnTo>
                      <a:pt x="3744192" y="2711517"/>
                    </a:lnTo>
                    <a:close/>
                    <a:moveTo>
                      <a:pt x="198000" y="2711517"/>
                    </a:moveTo>
                    <a:lnTo>
                      <a:pt x="198000" y="2819517"/>
                    </a:lnTo>
                    <a:lnTo>
                      <a:pt x="414000" y="2819517"/>
                    </a:lnTo>
                    <a:lnTo>
                      <a:pt x="414000" y="2711517"/>
                    </a:lnTo>
                    <a:close/>
                    <a:moveTo>
                      <a:pt x="2070064" y="2561331"/>
                    </a:moveTo>
                    <a:lnTo>
                      <a:pt x="2070064" y="2669331"/>
                    </a:lnTo>
                    <a:lnTo>
                      <a:pt x="2286064" y="2669331"/>
                    </a:lnTo>
                    <a:lnTo>
                      <a:pt x="2286064" y="2561331"/>
                    </a:lnTo>
                    <a:close/>
                    <a:moveTo>
                      <a:pt x="1638016" y="2551994"/>
                    </a:moveTo>
                    <a:lnTo>
                      <a:pt x="1638016" y="2659994"/>
                    </a:lnTo>
                    <a:lnTo>
                      <a:pt x="1854016" y="2659994"/>
                    </a:lnTo>
                    <a:lnTo>
                      <a:pt x="1854016" y="2551994"/>
                    </a:lnTo>
                    <a:close/>
                    <a:moveTo>
                      <a:pt x="2826148" y="2478204"/>
                    </a:moveTo>
                    <a:lnTo>
                      <a:pt x="2826148" y="2586204"/>
                    </a:lnTo>
                    <a:lnTo>
                      <a:pt x="3042148" y="2586204"/>
                    </a:lnTo>
                    <a:lnTo>
                      <a:pt x="3042148" y="2478204"/>
                    </a:lnTo>
                    <a:close/>
                    <a:moveTo>
                      <a:pt x="890988" y="2478204"/>
                    </a:moveTo>
                    <a:lnTo>
                      <a:pt x="890988" y="2586204"/>
                    </a:lnTo>
                    <a:lnTo>
                      <a:pt x="1106988" y="2586204"/>
                    </a:lnTo>
                    <a:lnTo>
                      <a:pt x="1106988" y="2478204"/>
                    </a:lnTo>
                    <a:close/>
                    <a:moveTo>
                      <a:pt x="3528192" y="2468867"/>
                    </a:moveTo>
                    <a:lnTo>
                      <a:pt x="3528192" y="2576867"/>
                    </a:lnTo>
                    <a:lnTo>
                      <a:pt x="3744192" y="2576867"/>
                    </a:lnTo>
                    <a:lnTo>
                      <a:pt x="3744192" y="2468867"/>
                    </a:lnTo>
                    <a:close/>
                    <a:moveTo>
                      <a:pt x="198000" y="2468867"/>
                    </a:moveTo>
                    <a:lnTo>
                      <a:pt x="198000" y="2576867"/>
                    </a:lnTo>
                    <a:lnTo>
                      <a:pt x="414000" y="2576867"/>
                    </a:lnTo>
                    <a:lnTo>
                      <a:pt x="414000" y="2468867"/>
                    </a:lnTo>
                    <a:close/>
                    <a:moveTo>
                      <a:pt x="2070064" y="2318681"/>
                    </a:moveTo>
                    <a:lnTo>
                      <a:pt x="2070064" y="2426681"/>
                    </a:lnTo>
                    <a:lnTo>
                      <a:pt x="2286064" y="2426681"/>
                    </a:lnTo>
                    <a:lnTo>
                      <a:pt x="2286064" y="2318681"/>
                    </a:lnTo>
                    <a:close/>
                    <a:moveTo>
                      <a:pt x="1638016" y="2309344"/>
                    </a:moveTo>
                    <a:lnTo>
                      <a:pt x="1638016" y="2417344"/>
                    </a:lnTo>
                    <a:lnTo>
                      <a:pt x="1854016" y="2417344"/>
                    </a:lnTo>
                    <a:lnTo>
                      <a:pt x="1854016" y="2309344"/>
                    </a:lnTo>
                    <a:close/>
                    <a:moveTo>
                      <a:pt x="2826148" y="2235554"/>
                    </a:moveTo>
                    <a:lnTo>
                      <a:pt x="2826148" y="2343554"/>
                    </a:lnTo>
                    <a:lnTo>
                      <a:pt x="3042148" y="2343554"/>
                    </a:lnTo>
                    <a:lnTo>
                      <a:pt x="3042148" y="2235554"/>
                    </a:lnTo>
                    <a:close/>
                    <a:moveTo>
                      <a:pt x="890988" y="2235554"/>
                    </a:moveTo>
                    <a:lnTo>
                      <a:pt x="890988" y="2343554"/>
                    </a:lnTo>
                    <a:lnTo>
                      <a:pt x="1106988" y="2343554"/>
                    </a:lnTo>
                    <a:lnTo>
                      <a:pt x="1106988" y="2235554"/>
                    </a:lnTo>
                    <a:close/>
                    <a:moveTo>
                      <a:pt x="3528192" y="2226217"/>
                    </a:moveTo>
                    <a:lnTo>
                      <a:pt x="3528192" y="2334217"/>
                    </a:lnTo>
                    <a:lnTo>
                      <a:pt x="3744192" y="2334217"/>
                    </a:lnTo>
                    <a:lnTo>
                      <a:pt x="3744192" y="2226217"/>
                    </a:lnTo>
                    <a:close/>
                    <a:moveTo>
                      <a:pt x="198000" y="2226217"/>
                    </a:moveTo>
                    <a:lnTo>
                      <a:pt x="198000" y="2334217"/>
                    </a:lnTo>
                    <a:lnTo>
                      <a:pt x="414000" y="2334217"/>
                    </a:lnTo>
                    <a:lnTo>
                      <a:pt x="414000" y="2226217"/>
                    </a:lnTo>
                    <a:close/>
                    <a:moveTo>
                      <a:pt x="2070064" y="2076031"/>
                    </a:moveTo>
                    <a:lnTo>
                      <a:pt x="2070064" y="2184031"/>
                    </a:lnTo>
                    <a:lnTo>
                      <a:pt x="2286064" y="2184031"/>
                    </a:lnTo>
                    <a:lnTo>
                      <a:pt x="2286064" y="2076031"/>
                    </a:lnTo>
                    <a:close/>
                    <a:moveTo>
                      <a:pt x="1638016" y="2066694"/>
                    </a:moveTo>
                    <a:lnTo>
                      <a:pt x="1638016" y="2174694"/>
                    </a:lnTo>
                    <a:lnTo>
                      <a:pt x="1854016" y="2174694"/>
                    </a:lnTo>
                    <a:lnTo>
                      <a:pt x="1854016" y="2066694"/>
                    </a:lnTo>
                    <a:close/>
                    <a:moveTo>
                      <a:pt x="2826148" y="1992904"/>
                    </a:moveTo>
                    <a:lnTo>
                      <a:pt x="2826148" y="2100904"/>
                    </a:lnTo>
                    <a:lnTo>
                      <a:pt x="3042148" y="2100904"/>
                    </a:lnTo>
                    <a:lnTo>
                      <a:pt x="3042148" y="1992904"/>
                    </a:lnTo>
                    <a:close/>
                    <a:moveTo>
                      <a:pt x="890988" y="1992904"/>
                    </a:moveTo>
                    <a:lnTo>
                      <a:pt x="890988" y="2100904"/>
                    </a:lnTo>
                    <a:lnTo>
                      <a:pt x="1106988" y="2100904"/>
                    </a:lnTo>
                    <a:lnTo>
                      <a:pt x="1106988" y="1992904"/>
                    </a:lnTo>
                    <a:close/>
                    <a:moveTo>
                      <a:pt x="3528192" y="1983567"/>
                    </a:moveTo>
                    <a:lnTo>
                      <a:pt x="3528192" y="2091567"/>
                    </a:lnTo>
                    <a:lnTo>
                      <a:pt x="3744192" y="2091567"/>
                    </a:lnTo>
                    <a:lnTo>
                      <a:pt x="3744192" y="1983567"/>
                    </a:lnTo>
                    <a:close/>
                    <a:moveTo>
                      <a:pt x="198000" y="1983567"/>
                    </a:moveTo>
                    <a:lnTo>
                      <a:pt x="198000" y="2091567"/>
                    </a:lnTo>
                    <a:lnTo>
                      <a:pt x="414000" y="2091567"/>
                    </a:lnTo>
                    <a:lnTo>
                      <a:pt x="414000" y="1983567"/>
                    </a:lnTo>
                    <a:close/>
                    <a:moveTo>
                      <a:pt x="2070064" y="1833381"/>
                    </a:moveTo>
                    <a:lnTo>
                      <a:pt x="2070064" y="1941381"/>
                    </a:lnTo>
                    <a:lnTo>
                      <a:pt x="2286064" y="1941381"/>
                    </a:lnTo>
                    <a:lnTo>
                      <a:pt x="2286064" y="1833381"/>
                    </a:lnTo>
                    <a:close/>
                    <a:moveTo>
                      <a:pt x="1638016" y="1824044"/>
                    </a:moveTo>
                    <a:lnTo>
                      <a:pt x="1638016" y="1932044"/>
                    </a:lnTo>
                    <a:lnTo>
                      <a:pt x="1854016" y="1932044"/>
                    </a:lnTo>
                    <a:lnTo>
                      <a:pt x="1854016" y="1824044"/>
                    </a:lnTo>
                    <a:close/>
                    <a:moveTo>
                      <a:pt x="2826148" y="1750254"/>
                    </a:moveTo>
                    <a:lnTo>
                      <a:pt x="2826148" y="1858254"/>
                    </a:lnTo>
                    <a:lnTo>
                      <a:pt x="3042148" y="1858254"/>
                    </a:lnTo>
                    <a:lnTo>
                      <a:pt x="3042148" y="1750254"/>
                    </a:lnTo>
                    <a:close/>
                    <a:moveTo>
                      <a:pt x="890988" y="1750254"/>
                    </a:moveTo>
                    <a:lnTo>
                      <a:pt x="890988" y="1858254"/>
                    </a:lnTo>
                    <a:lnTo>
                      <a:pt x="1106988" y="1858254"/>
                    </a:lnTo>
                    <a:lnTo>
                      <a:pt x="1106988" y="1750254"/>
                    </a:lnTo>
                    <a:close/>
                    <a:moveTo>
                      <a:pt x="3528192" y="1740917"/>
                    </a:moveTo>
                    <a:lnTo>
                      <a:pt x="3528192" y="1848917"/>
                    </a:lnTo>
                    <a:lnTo>
                      <a:pt x="3744192" y="1848917"/>
                    </a:lnTo>
                    <a:lnTo>
                      <a:pt x="3744192" y="1740917"/>
                    </a:lnTo>
                    <a:close/>
                    <a:moveTo>
                      <a:pt x="198000" y="1740917"/>
                    </a:moveTo>
                    <a:lnTo>
                      <a:pt x="198000" y="1848917"/>
                    </a:lnTo>
                    <a:lnTo>
                      <a:pt x="414000" y="1848917"/>
                    </a:lnTo>
                    <a:lnTo>
                      <a:pt x="414000" y="1740917"/>
                    </a:lnTo>
                    <a:close/>
                    <a:moveTo>
                      <a:pt x="2070064" y="1590731"/>
                    </a:moveTo>
                    <a:lnTo>
                      <a:pt x="2070064" y="1698731"/>
                    </a:lnTo>
                    <a:lnTo>
                      <a:pt x="2286064" y="1698731"/>
                    </a:lnTo>
                    <a:lnTo>
                      <a:pt x="2286064" y="1590731"/>
                    </a:lnTo>
                    <a:close/>
                    <a:moveTo>
                      <a:pt x="1638016" y="1581394"/>
                    </a:moveTo>
                    <a:lnTo>
                      <a:pt x="1638016" y="1689394"/>
                    </a:lnTo>
                    <a:lnTo>
                      <a:pt x="1854016" y="1689394"/>
                    </a:lnTo>
                    <a:lnTo>
                      <a:pt x="1854016" y="1581394"/>
                    </a:lnTo>
                    <a:close/>
                    <a:moveTo>
                      <a:pt x="3330192" y="1507604"/>
                    </a:moveTo>
                    <a:lnTo>
                      <a:pt x="3942192" y="1507604"/>
                    </a:lnTo>
                    <a:lnTo>
                      <a:pt x="3942192" y="3931865"/>
                    </a:lnTo>
                    <a:lnTo>
                      <a:pt x="3330192" y="3931865"/>
                    </a:lnTo>
                    <a:close/>
                    <a:moveTo>
                      <a:pt x="2826148" y="1507604"/>
                    </a:moveTo>
                    <a:lnTo>
                      <a:pt x="2826148" y="1615604"/>
                    </a:lnTo>
                    <a:lnTo>
                      <a:pt x="3042148" y="1615604"/>
                    </a:lnTo>
                    <a:lnTo>
                      <a:pt x="3042148" y="1507604"/>
                    </a:lnTo>
                    <a:close/>
                    <a:moveTo>
                      <a:pt x="890988" y="1507604"/>
                    </a:moveTo>
                    <a:lnTo>
                      <a:pt x="890988" y="1615604"/>
                    </a:lnTo>
                    <a:lnTo>
                      <a:pt x="1106988" y="1615604"/>
                    </a:lnTo>
                    <a:lnTo>
                      <a:pt x="1106988" y="1507604"/>
                    </a:lnTo>
                    <a:close/>
                    <a:moveTo>
                      <a:pt x="0" y="1507604"/>
                    </a:moveTo>
                    <a:lnTo>
                      <a:pt x="612000" y="1507604"/>
                    </a:lnTo>
                    <a:lnTo>
                      <a:pt x="612000" y="3931865"/>
                    </a:lnTo>
                    <a:lnTo>
                      <a:pt x="0" y="3931865"/>
                    </a:lnTo>
                    <a:close/>
                    <a:moveTo>
                      <a:pt x="2070064" y="1348081"/>
                    </a:moveTo>
                    <a:lnTo>
                      <a:pt x="2070064" y="1456081"/>
                    </a:lnTo>
                    <a:lnTo>
                      <a:pt x="2286064" y="1456081"/>
                    </a:lnTo>
                    <a:lnTo>
                      <a:pt x="2286064" y="1348081"/>
                    </a:lnTo>
                    <a:close/>
                    <a:moveTo>
                      <a:pt x="1638016" y="1338744"/>
                    </a:moveTo>
                    <a:lnTo>
                      <a:pt x="1638016" y="1446744"/>
                    </a:lnTo>
                    <a:lnTo>
                      <a:pt x="1854016" y="1446744"/>
                    </a:lnTo>
                    <a:lnTo>
                      <a:pt x="1854016" y="1338744"/>
                    </a:lnTo>
                    <a:close/>
                    <a:moveTo>
                      <a:pt x="2628148" y="1267865"/>
                    </a:moveTo>
                    <a:lnTo>
                      <a:pt x="3240148" y="1267865"/>
                    </a:lnTo>
                    <a:lnTo>
                      <a:pt x="3240148" y="3931865"/>
                    </a:lnTo>
                    <a:lnTo>
                      <a:pt x="2628148" y="3931865"/>
                    </a:lnTo>
                    <a:close/>
                    <a:moveTo>
                      <a:pt x="692988" y="1267865"/>
                    </a:moveTo>
                    <a:lnTo>
                      <a:pt x="1304988" y="1267865"/>
                    </a:lnTo>
                    <a:lnTo>
                      <a:pt x="1304988" y="3931865"/>
                    </a:lnTo>
                    <a:lnTo>
                      <a:pt x="692988" y="3931865"/>
                    </a:lnTo>
                    <a:close/>
                    <a:moveTo>
                      <a:pt x="2070064" y="1105431"/>
                    </a:moveTo>
                    <a:lnTo>
                      <a:pt x="2070064" y="1213431"/>
                    </a:lnTo>
                    <a:lnTo>
                      <a:pt x="2286064" y="1213431"/>
                    </a:lnTo>
                    <a:lnTo>
                      <a:pt x="2286064" y="1105431"/>
                    </a:lnTo>
                    <a:close/>
                    <a:moveTo>
                      <a:pt x="1638016" y="1096094"/>
                    </a:moveTo>
                    <a:lnTo>
                      <a:pt x="1638016" y="1204094"/>
                    </a:lnTo>
                    <a:lnTo>
                      <a:pt x="1854016" y="1204094"/>
                    </a:lnTo>
                    <a:lnTo>
                      <a:pt x="1854016" y="1096094"/>
                    </a:lnTo>
                    <a:close/>
                    <a:moveTo>
                      <a:pt x="2070064" y="862781"/>
                    </a:moveTo>
                    <a:lnTo>
                      <a:pt x="2070064" y="970781"/>
                    </a:lnTo>
                    <a:lnTo>
                      <a:pt x="2286064" y="970781"/>
                    </a:lnTo>
                    <a:lnTo>
                      <a:pt x="2286064" y="862781"/>
                    </a:lnTo>
                    <a:close/>
                    <a:moveTo>
                      <a:pt x="1638016" y="853444"/>
                    </a:moveTo>
                    <a:lnTo>
                      <a:pt x="1638016" y="961444"/>
                    </a:lnTo>
                    <a:lnTo>
                      <a:pt x="1854016" y="961444"/>
                    </a:lnTo>
                    <a:lnTo>
                      <a:pt x="1854016" y="853444"/>
                    </a:lnTo>
                    <a:close/>
                    <a:moveTo>
                      <a:pt x="1883174" y="0"/>
                    </a:moveTo>
                    <a:lnTo>
                      <a:pt x="2040907" y="0"/>
                    </a:lnTo>
                    <a:lnTo>
                      <a:pt x="2040907" y="355600"/>
                    </a:lnTo>
                    <a:lnTo>
                      <a:pt x="2178064" y="355600"/>
                    </a:lnTo>
                    <a:lnTo>
                      <a:pt x="2178064" y="596007"/>
                    </a:lnTo>
                    <a:lnTo>
                      <a:pt x="2538104" y="596007"/>
                    </a:lnTo>
                    <a:lnTo>
                      <a:pt x="2538104" y="3931865"/>
                    </a:lnTo>
                    <a:lnTo>
                      <a:pt x="2142040" y="3931865"/>
                    </a:lnTo>
                    <a:lnTo>
                      <a:pt x="2142040" y="3291036"/>
                    </a:lnTo>
                    <a:lnTo>
                      <a:pt x="1782040" y="3291036"/>
                    </a:lnTo>
                    <a:lnTo>
                      <a:pt x="1782040" y="3931865"/>
                    </a:lnTo>
                    <a:lnTo>
                      <a:pt x="1385976" y="3931865"/>
                    </a:lnTo>
                    <a:lnTo>
                      <a:pt x="1385976" y="596007"/>
                    </a:lnTo>
                    <a:lnTo>
                      <a:pt x="1746016" y="596007"/>
                    </a:lnTo>
                    <a:lnTo>
                      <a:pt x="1746016" y="355600"/>
                    </a:lnTo>
                    <a:lnTo>
                      <a:pt x="1883174" y="3556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29" name="Right Triangle 13">
                <a:extLst>
                  <a:ext uri="{FF2B5EF4-FFF2-40B4-BE49-F238E27FC236}">
                    <a16:creationId xmlns:a16="http://schemas.microsoft.com/office/drawing/2014/main" id="{D68B4CE9-9308-435C-8AD5-5FBE546AA386}"/>
                  </a:ext>
                </a:extLst>
              </p:cNvPr>
              <p:cNvSpPr/>
              <p:nvPr/>
            </p:nvSpPr>
            <p:spPr>
              <a:xfrm rot="5400000">
                <a:off x="4305892" y="2969743"/>
                <a:ext cx="606168" cy="606168"/>
              </a:xfrm>
              <a:custGeom>
                <a:avLst/>
                <a:gdLst/>
                <a:ahLst/>
                <a:cxnLst/>
                <a:rect l="l" t="t" r="r" b="b"/>
                <a:pathLst>
                  <a:path w="3888432" h="3921971">
                    <a:moveTo>
                      <a:pt x="3379043" y="3254688"/>
                    </a:moveTo>
                    <a:lnTo>
                      <a:pt x="3379043" y="3462328"/>
                    </a:lnTo>
                    <a:lnTo>
                      <a:pt x="3628183" y="3462328"/>
                    </a:lnTo>
                    <a:lnTo>
                      <a:pt x="3628183" y="3254688"/>
                    </a:lnTo>
                    <a:close/>
                    <a:moveTo>
                      <a:pt x="2945132" y="3254688"/>
                    </a:moveTo>
                    <a:lnTo>
                      <a:pt x="2945132" y="3462328"/>
                    </a:lnTo>
                    <a:lnTo>
                      <a:pt x="3194272" y="3462328"/>
                    </a:lnTo>
                    <a:lnTo>
                      <a:pt x="3194272" y="3254688"/>
                    </a:lnTo>
                    <a:close/>
                    <a:moveTo>
                      <a:pt x="2514947" y="3254688"/>
                    </a:moveTo>
                    <a:lnTo>
                      <a:pt x="2514947" y="3462328"/>
                    </a:lnTo>
                    <a:lnTo>
                      <a:pt x="2764087" y="3462328"/>
                    </a:lnTo>
                    <a:lnTo>
                      <a:pt x="2764087" y="3254688"/>
                    </a:lnTo>
                    <a:close/>
                    <a:moveTo>
                      <a:pt x="3379043" y="2864535"/>
                    </a:moveTo>
                    <a:lnTo>
                      <a:pt x="3379043" y="3072175"/>
                    </a:lnTo>
                    <a:lnTo>
                      <a:pt x="3628183" y="3072175"/>
                    </a:lnTo>
                    <a:lnTo>
                      <a:pt x="3628183" y="2864535"/>
                    </a:lnTo>
                    <a:close/>
                    <a:moveTo>
                      <a:pt x="2945132" y="2864535"/>
                    </a:moveTo>
                    <a:lnTo>
                      <a:pt x="2945132" y="3072175"/>
                    </a:lnTo>
                    <a:lnTo>
                      <a:pt x="3194272" y="3072175"/>
                    </a:lnTo>
                    <a:lnTo>
                      <a:pt x="3194272" y="2864535"/>
                    </a:lnTo>
                    <a:close/>
                    <a:moveTo>
                      <a:pt x="2514947" y="2864535"/>
                    </a:moveTo>
                    <a:lnTo>
                      <a:pt x="2514947" y="3072175"/>
                    </a:lnTo>
                    <a:lnTo>
                      <a:pt x="2764087" y="3072175"/>
                    </a:lnTo>
                    <a:lnTo>
                      <a:pt x="2764087" y="2864535"/>
                    </a:lnTo>
                    <a:close/>
                    <a:moveTo>
                      <a:pt x="1945832" y="2577619"/>
                    </a:moveTo>
                    <a:lnTo>
                      <a:pt x="1945832" y="2937659"/>
                    </a:lnTo>
                    <a:lnTo>
                      <a:pt x="2124754" y="2937659"/>
                    </a:lnTo>
                    <a:lnTo>
                      <a:pt x="2124754" y="2577619"/>
                    </a:lnTo>
                    <a:close/>
                    <a:moveTo>
                      <a:pt x="1531681" y="2577619"/>
                    </a:moveTo>
                    <a:lnTo>
                      <a:pt x="1531681" y="2937659"/>
                    </a:lnTo>
                    <a:lnTo>
                      <a:pt x="1710603" y="2937659"/>
                    </a:lnTo>
                    <a:lnTo>
                      <a:pt x="1710603" y="2577619"/>
                    </a:lnTo>
                    <a:close/>
                    <a:moveTo>
                      <a:pt x="1117528" y="2577619"/>
                    </a:moveTo>
                    <a:lnTo>
                      <a:pt x="1117528" y="2937659"/>
                    </a:lnTo>
                    <a:lnTo>
                      <a:pt x="1296450" y="2937659"/>
                    </a:lnTo>
                    <a:lnTo>
                      <a:pt x="1296450" y="2577619"/>
                    </a:lnTo>
                    <a:close/>
                    <a:moveTo>
                      <a:pt x="703375" y="2577619"/>
                    </a:moveTo>
                    <a:lnTo>
                      <a:pt x="703375" y="2937659"/>
                    </a:lnTo>
                    <a:lnTo>
                      <a:pt x="882297" y="2937659"/>
                    </a:lnTo>
                    <a:lnTo>
                      <a:pt x="882297" y="2577619"/>
                    </a:lnTo>
                    <a:close/>
                    <a:moveTo>
                      <a:pt x="289222" y="2577619"/>
                    </a:moveTo>
                    <a:lnTo>
                      <a:pt x="289222" y="2937659"/>
                    </a:lnTo>
                    <a:lnTo>
                      <a:pt x="468144" y="2937659"/>
                    </a:lnTo>
                    <a:lnTo>
                      <a:pt x="468144" y="2577619"/>
                    </a:lnTo>
                    <a:close/>
                    <a:moveTo>
                      <a:pt x="3379043" y="2474382"/>
                    </a:moveTo>
                    <a:lnTo>
                      <a:pt x="3379043" y="2682022"/>
                    </a:lnTo>
                    <a:lnTo>
                      <a:pt x="3628183" y="2682022"/>
                    </a:lnTo>
                    <a:lnTo>
                      <a:pt x="3628183" y="2474382"/>
                    </a:lnTo>
                    <a:close/>
                    <a:moveTo>
                      <a:pt x="2945132" y="2474382"/>
                    </a:moveTo>
                    <a:lnTo>
                      <a:pt x="2945132" y="2682022"/>
                    </a:lnTo>
                    <a:lnTo>
                      <a:pt x="3194272" y="2682022"/>
                    </a:lnTo>
                    <a:lnTo>
                      <a:pt x="3194272" y="2474382"/>
                    </a:lnTo>
                    <a:close/>
                    <a:moveTo>
                      <a:pt x="2514947" y="2474382"/>
                    </a:moveTo>
                    <a:lnTo>
                      <a:pt x="2514947" y="2682022"/>
                    </a:lnTo>
                    <a:lnTo>
                      <a:pt x="2764087" y="2682022"/>
                    </a:lnTo>
                    <a:lnTo>
                      <a:pt x="2764087" y="2474382"/>
                    </a:lnTo>
                    <a:close/>
                    <a:moveTo>
                      <a:pt x="3379043" y="2084229"/>
                    </a:moveTo>
                    <a:lnTo>
                      <a:pt x="3379043" y="2291869"/>
                    </a:lnTo>
                    <a:lnTo>
                      <a:pt x="3628183" y="2291869"/>
                    </a:lnTo>
                    <a:lnTo>
                      <a:pt x="3628183" y="2084229"/>
                    </a:lnTo>
                    <a:close/>
                    <a:moveTo>
                      <a:pt x="2945132" y="2084229"/>
                    </a:moveTo>
                    <a:lnTo>
                      <a:pt x="2945132" y="2291869"/>
                    </a:lnTo>
                    <a:lnTo>
                      <a:pt x="3194272" y="2291869"/>
                    </a:lnTo>
                    <a:lnTo>
                      <a:pt x="3194272" y="2084229"/>
                    </a:lnTo>
                    <a:close/>
                    <a:moveTo>
                      <a:pt x="2514947" y="2084229"/>
                    </a:moveTo>
                    <a:lnTo>
                      <a:pt x="2514947" y="2291869"/>
                    </a:lnTo>
                    <a:lnTo>
                      <a:pt x="2764087" y="2291869"/>
                    </a:lnTo>
                    <a:lnTo>
                      <a:pt x="2764087" y="2084229"/>
                    </a:lnTo>
                    <a:close/>
                    <a:moveTo>
                      <a:pt x="2124144" y="1714020"/>
                    </a:moveTo>
                    <a:lnTo>
                      <a:pt x="2124144" y="2164020"/>
                    </a:lnTo>
                    <a:lnTo>
                      <a:pt x="1296144" y="2164020"/>
                    </a:lnTo>
                    <a:close/>
                    <a:moveTo>
                      <a:pt x="197090" y="609603"/>
                    </a:moveTo>
                    <a:lnTo>
                      <a:pt x="525322" y="609603"/>
                    </a:lnTo>
                    <a:lnTo>
                      <a:pt x="584058" y="2101023"/>
                    </a:lnTo>
                    <a:lnTo>
                      <a:pt x="1296144" y="1714020"/>
                    </a:lnTo>
                    <a:lnTo>
                      <a:pt x="1296144" y="2164020"/>
                    </a:lnTo>
                    <a:lnTo>
                      <a:pt x="586539" y="2164020"/>
                    </a:lnTo>
                    <a:lnTo>
                      <a:pt x="590547" y="2265787"/>
                    </a:lnTo>
                    <a:lnTo>
                      <a:pt x="2232248" y="2265787"/>
                    </a:lnTo>
                    <a:lnTo>
                      <a:pt x="2232248" y="1954513"/>
                    </a:lnTo>
                    <a:lnTo>
                      <a:pt x="2232248" y="1054513"/>
                    </a:lnTo>
                    <a:lnTo>
                      <a:pt x="3888248" y="1954513"/>
                    </a:lnTo>
                    <a:lnTo>
                      <a:pt x="3888432" y="1954513"/>
                    </a:lnTo>
                    <a:lnTo>
                      <a:pt x="3888432" y="3921971"/>
                    </a:lnTo>
                    <a:lnTo>
                      <a:pt x="2304256" y="3921971"/>
                    </a:lnTo>
                    <a:lnTo>
                      <a:pt x="2232248" y="3921971"/>
                    </a:lnTo>
                    <a:lnTo>
                      <a:pt x="772857" y="3921971"/>
                    </a:lnTo>
                    <a:lnTo>
                      <a:pt x="772857" y="3290059"/>
                    </a:lnTo>
                    <a:lnTo>
                      <a:pt x="361206" y="3290059"/>
                    </a:lnTo>
                    <a:lnTo>
                      <a:pt x="361206" y="3921971"/>
                    </a:lnTo>
                    <a:lnTo>
                      <a:pt x="0" y="3921971"/>
                    </a:lnTo>
                    <a:lnTo>
                      <a:pt x="0" y="2265787"/>
                    </a:lnTo>
                    <a:lnTo>
                      <a:pt x="131865" y="2265787"/>
                    </a:lnTo>
                    <a:close/>
                    <a:moveTo>
                      <a:pt x="929888" y="0"/>
                    </a:moveTo>
                    <a:cubicBezTo>
                      <a:pt x="1019595" y="0"/>
                      <a:pt x="1124659" y="30463"/>
                      <a:pt x="1166726" y="102575"/>
                    </a:cubicBezTo>
                    <a:cubicBezTo>
                      <a:pt x="1212070" y="48192"/>
                      <a:pt x="1255094" y="19511"/>
                      <a:pt x="1304210" y="14210"/>
                    </a:cubicBezTo>
                    <a:cubicBezTo>
                      <a:pt x="1353326" y="8909"/>
                      <a:pt x="1418945" y="35057"/>
                      <a:pt x="1461423" y="70767"/>
                    </a:cubicBezTo>
                    <a:cubicBezTo>
                      <a:pt x="1500648" y="39845"/>
                      <a:pt x="1550404" y="23049"/>
                      <a:pt x="1604082" y="23049"/>
                    </a:cubicBezTo>
                    <a:cubicBezTo>
                      <a:pt x="1692530" y="23049"/>
                      <a:pt x="1770327" y="68651"/>
                      <a:pt x="1814928" y="137833"/>
                    </a:cubicBezTo>
                    <a:cubicBezTo>
                      <a:pt x="1859765" y="69447"/>
                      <a:pt x="1937139" y="24416"/>
                      <a:pt x="2025031" y="24416"/>
                    </a:cubicBezTo>
                    <a:cubicBezTo>
                      <a:pt x="2135143" y="24416"/>
                      <a:pt x="2228747" y="95092"/>
                      <a:pt x="2261925" y="193913"/>
                    </a:cubicBezTo>
                    <a:cubicBezTo>
                      <a:pt x="2262329" y="193791"/>
                      <a:pt x="2262735" y="193790"/>
                      <a:pt x="2263140" y="193790"/>
                    </a:cubicBezTo>
                    <a:cubicBezTo>
                      <a:pt x="2402209" y="193790"/>
                      <a:pt x="2514947" y="306528"/>
                      <a:pt x="2514947" y="445597"/>
                    </a:cubicBezTo>
                    <a:cubicBezTo>
                      <a:pt x="2514947" y="584666"/>
                      <a:pt x="2402209" y="697404"/>
                      <a:pt x="2263140" y="697404"/>
                    </a:cubicBezTo>
                    <a:cubicBezTo>
                      <a:pt x="2176391" y="697404"/>
                      <a:pt x="2099888" y="653537"/>
                      <a:pt x="2054640" y="586750"/>
                    </a:cubicBezTo>
                    <a:cubicBezTo>
                      <a:pt x="2010395" y="653762"/>
                      <a:pt x="1934062" y="697404"/>
                      <a:pt x="1847535" y="697404"/>
                    </a:cubicBezTo>
                    <a:cubicBezTo>
                      <a:pt x="1789311" y="697404"/>
                      <a:pt x="1735702" y="677642"/>
                      <a:pt x="1693695" y="643630"/>
                    </a:cubicBezTo>
                    <a:cubicBezTo>
                      <a:pt x="1651689" y="677642"/>
                      <a:pt x="1598080" y="697404"/>
                      <a:pt x="1539855" y="697404"/>
                    </a:cubicBezTo>
                    <a:cubicBezTo>
                      <a:pt x="1441551" y="697404"/>
                      <a:pt x="1356403" y="641072"/>
                      <a:pt x="1315888" y="558445"/>
                    </a:cubicBezTo>
                    <a:cubicBezTo>
                      <a:pt x="1272229" y="598661"/>
                      <a:pt x="1206400" y="634839"/>
                      <a:pt x="1149712" y="622576"/>
                    </a:cubicBezTo>
                    <a:cubicBezTo>
                      <a:pt x="1096483" y="611061"/>
                      <a:pt x="1025744" y="572014"/>
                      <a:pt x="984978" y="498638"/>
                    </a:cubicBezTo>
                    <a:cubicBezTo>
                      <a:pt x="959504" y="574665"/>
                      <a:pt x="887516" y="629050"/>
                      <a:pt x="802824" y="629050"/>
                    </a:cubicBezTo>
                    <a:cubicBezTo>
                      <a:pt x="724492" y="629050"/>
                      <a:pt x="657026" y="582526"/>
                      <a:pt x="627413" y="515210"/>
                    </a:cubicBezTo>
                    <a:cubicBezTo>
                      <a:pt x="584988" y="553591"/>
                      <a:pt x="527392" y="574026"/>
                      <a:pt x="479717" y="567162"/>
                    </a:cubicBezTo>
                    <a:cubicBezTo>
                      <a:pt x="439788" y="561414"/>
                      <a:pt x="406466" y="547383"/>
                      <a:pt x="379767" y="527160"/>
                    </a:cubicBezTo>
                    <a:cubicBezTo>
                      <a:pt x="310874" y="498171"/>
                      <a:pt x="262300" y="430445"/>
                      <a:pt x="261518" y="351249"/>
                    </a:cubicBezTo>
                    <a:cubicBezTo>
                      <a:pt x="261425" y="351089"/>
                      <a:pt x="261381" y="350918"/>
                      <a:pt x="261338" y="350746"/>
                    </a:cubicBezTo>
                    <a:cubicBezTo>
                      <a:pt x="228153" y="316942"/>
                      <a:pt x="208360" y="270473"/>
                      <a:pt x="208360" y="219381"/>
                    </a:cubicBezTo>
                    <a:cubicBezTo>
                      <a:pt x="208360" y="112466"/>
                      <a:pt x="295031" y="25795"/>
                      <a:pt x="401946" y="25795"/>
                    </a:cubicBezTo>
                    <a:cubicBezTo>
                      <a:pt x="425158" y="25795"/>
                      <a:pt x="447416" y="29880"/>
                      <a:pt x="467791" y="38056"/>
                    </a:cubicBezTo>
                    <a:cubicBezTo>
                      <a:pt x="585794" y="17893"/>
                      <a:pt x="696162" y="87852"/>
                      <a:pt x="737322" y="124235"/>
                    </a:cubicBezTo>
                    <a:cubicBezTo>
                      <a:pt x="782627" y="68126"/>
                      <a:pt x="852143" y="0"/>
                      <a:pt x="92988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0" name="Rectangle 24">
                <a:extLst>
                  <a:ext uri="{FF2B5EF4-FFF2-40B4-BE49-F238E27FC236}">
                    <a16:creationId xmlns:a16="http://schemas.microsoft.com/office/drawing/2014/main" id="{5AC9D0C2-086E-4FF2-B146-2F2821DF77BB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2446958">
                <a:off x="4120680" y="3940782"/>
                <a:ext cx="549541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805825" h="2998234">
                    <a:moveTo>
                      <a:pt x="571963" y="2092124"/>
                    </a:moveTo>
                    <a:lnTo>
                      <a:pt x="465390" y="2092124"/>
                    </a:lnTo>
                    <a:lnTo>
                      <a:pt x="571963" y="2198697"/>
                    </a:lnTo>
                    <a:close/>
                    <a:moveTo>
                      <a:pt x="571962" y="1939097"/>
                    </a:moveTo>
                    <a:lnTo>
                      <a:pt x="465390" y="2045669"/>
                    </a:lnTo>
                    <a:lnTo>
                      <a:pt x="571962" y="2045669"/>
                    </a:lnTo>
                    <a:close/>
                    <a:moveTo>
                      <a:pt x="724990" y="2092124"/>
                    </a:moveTo>
                    <a:lnTo>
                      <a:pt x="618417" y="2092124"/>
                    </a:lnTo>
                    <a:lnTo>
                      <a:pt x="618418" y="2198697"/>
                    </a:lnTo>
                    <a:close/>
                    <a:moveTo>
                      <a:pt x="618418" y="1939104"/>
                    </a:moveTo>
                    <a:lnTo>
                      <a:pt x="618417" y="2045669"/>
                    </a:lnTo>
                    <a:lnTo>
                      <a:pt x="724982" y="2045669"/>
                    </a:lnTo>
                    <a:close/>
                    <a:moveTo>
                      <a:pt x="760612" y="1901643"/>
                    </a:moveTo>
                    <a:lnTo>
                      <a:pt x="654047" y="1901643"/>
                    </a:lnTo>
                    <a:lnTo>
                      <a:pt x="760612" y="2008208"/>
                    </a:lnTo>
                    <a:close/>
                    <a:moveTo>
                      <a:pt x="760612" y="1748616"/>
                    </a:moveTo>
                    <a:lnTo>
                      <a:pt x="654040" y="1855188"/>
                    </a:lnTo>
                    <a:lnTo>
                      <a:pt x="760612" y="1855188"/>
                    </a:lnTo>
                    <a:close/>
                    <a:moveTo>
                      <a:pt x="913640" y="1901643"/>
                    </a:moveTo>
                    <a:lnTo>
                      <a:pt x="807067" y="1901643"/>
                    </a:lnTo>
                    <a:lnTo>
                      <a:pt x="807067" y="2008216"/>
                    </a:lnTo>
                    <a:close/>
                    <a:moveTo>
                      <a:pt x="807067" y="1748615"/>
                    </a:moveTo>
                    <a:lnTo>
                      <a:pt x="807067" y="1855188"/>
                    </a:lnTo>
                    <a:lnTo>
                      <a:pt x="913640" y="1855188"/>
                    </a:lnTo>
                    <a:close/>
                    <a:moveTo>
                      <a:pt x="953368" y="1708887"/>
                    </a:moveTo>
                    <a:lnTo>
                      <a:pt x="846796" y="1708887"/>
                    </a:lnTo>
                    <a:lnTo>
                      <a:pt x="953368" y="1815459"/>
                    </a:lnTo>
                    <a:close/>
                    <a:moveTo>
                      <a:pt x="953368" y="1555860"/>
                    </a:moveTo>
                    <a:lnTo>
                      <a:pt x="846796" y="1662432"/>
                    </a:lnTo>
                    <a:lnTo>
                      <a:pt x="953368" y="1662432"/>
                    </a:lnTo>
                    <a:close/>
                    <a:moveTo>
                      <a:pt x="1106396" y="1708887"/>
                    </a:moveTo>
                    <a:lnTo>
                      <a:pt x="999823" y="1708887"/>
                    </a:lnTo>
                    <a:lnTo>
                      <a:pt x="999823" y="1815460"/>
                    </a:lnTo>
                    <a:close/>
                    <a:moveTo>
                      <a:pt x="999823" y="1555860"/>
                    </a:moveTo>
                    <a:lnTo>
                      <a:pt x="999823" y="1662432"/>
                    </a:lnTo>
                    <a:lnTo>
                      <a:pt x="1106396" y="1662432"/>
                    </a:lnTo>
                    <a:close/>
                    <a:moveTo>
                      <a:pt x="1144754" y="1514764"/>
                    </a:moveTo>
                    <a:lnTo>
                      <a:pt x="1038182" y="1514764"/>
                    </a:lnTo>
                    <a:lnTo>
                      <a:pt x="1144754" y="1621337"/>
                    </a:lnTo>
                    <a:close/>
                    <a:moveTo>
                      <a:pt x="1144754" y="1361737"/>
                    </a:moveTo>
                    <a:lnTo>
                      <a:pt x="1038182" y="1468309"/>
                    </a:lnTo>
                    <a:lnTo>
                      <a:pt x="1144754" y="1468309"/>
                    </a:lnTo>
                    <a:close/>
                    <a:moveTo>
                      <a:pt x="1297782" y="1514764"/>
                    </a:moveTo>
                    <a:lnTo>
                      <a:pt x="1191209" y="1514764"/>
                    </a:lnTo>
                    <a:lnTo>
                      <a:pt x="1191209" y="1621337"/>
                    </a:lnTo>
                    <a:close/>
                    <a:moveTo>
                      <a:pt x="1191209" y="1361737"/>
                    </a:moveTo>
                    <a:lnTo>
                      <a:pt x="1191209" y="1468309"/>
                    </a:lnTo>
                    <a:lnTo>
                      <a:pt x="1297782" y="1468309"/>
                    </a:lnTo>
                    <a:close/>
                    <a:moveTo>
                      <a:pt x="1335838" y="1323681"/>
                    </a:moveTo>
                    <a:lnTo>
                      <a:pt x="1229266" y="1323681"/>
                    </a:lnTo>
                    <a:lnTo>
                      <a:pt x="1335838" y="1430253"/>
                    </a:lnTo>
                    <a:close/>
                    <a:moveTo>
                      <a:pt x="1335838" y="1170654"/>
                    </a:moveTo>
                    <a:lnTo>
                      <a:pt x="1229266" y="1277226"/>
                    </a:lnTo>
                    <a:lnTo>
                      <a:pt x="1335838" y="1277226"/>
                    </a:lnTo>
                    <a:close/>
                    <a:moveTo>
                      <a:pt x="1488865" y="1323681"/>
                    </a:moveTo>
                    <a:lnTo>
                      <a:pt x="1382293" y="1323681"/>
                    </a:lnTo>
                    <a:lnTo>
                      <a:pt x="1382293" y="1430253"/>
                    </a:lnTo>
                    <a:close/>
                    <a:moveTo>
                      <a:pt x="1382293" y="1170653"/>
                    </a:moveTo>
                    <a:lnTo>
                      <a:pt x="1382293" y="1277226"/>
                    </a:lnTo>
                    <a:lnTo>
                      <a:pt x="1488865" y="1277226"/>
                    </a:lnTo>
                    <a:close/>
                    <a:moveTo>
                      <a:pt x="2914702" y="2523007"/>
                    </a:moveTo>
                    <a:cubicBezTo>
                      <a:pt x="2900642" y="2508947"/>
                      <a:pt x="2877845" y="2508947"/>
                      <a:pt x="2863784" y="2523007"/>
                    </a:cubicBezTo>
                    <a:cubicBezTo>
                      <a:pt x="2849724" y="2537067"/>
                      <a:pt x="2849724" y="2559864"/>
                      <a:pt x="2863784" y="2573924"/>
                    </a:cubicBezTo>
                    <a:cubicBezTo>
                      <a:pt x="2877845" y="2587985"/>
                      <a:pt x="2900642" y="2587985"/>
                      <a:pt x="2914702" y="2573924"/>
                    </a:cubicBezTo>
                    <a:cubicBezTo>
                      <a:pt x="2928762" y="2559864"/>
                      <a:pt x="2928762" y="2537067"/>
                      <a:pt x="2914702" y="2523007"/>
                    </a:cubicBezTo>
                    <a:close/>
                    <a:moveTo>
                      <a:pt x="1526922" y="1132597"/>
                    </a:moveTo>
                    <a:lnTo>
                      <a:pt x="1420350" y="1132596"/>
                    </a:lnTo>
                    <a:lnTo>
                      <a:pt x="1526922" y="1239169"/>
                    </a:lnTo>
                    <a:close/>
                    <a:moveTo>
                      <a:pt x="1526922" y="979569"/>
                    </a:moveTo>
                    <a:lnTo>
                      <a:pt x="1420350" y="1086141"/>
                    </a:lnTo>
                    <a:lnTo>
                      <a:pt x="1526922" y="1086142"/>
                    </a:lnTo>
                    <a:close/>
                    <a:moveTo>
                      <a:pt x="1679950" y="1132597"/>
                    </a:moveTo>
                    <a:lnTo>
                      <a:pt x="1573377" y="1132597"/>
                    </a:lnTo>
                    <a:lnTo>
                      <a:pt x="1573377" y="1239169"/>
                    </a:lnTo>
                    <a:close/>
                    <a:moveTo>
                      <a:pt x="1573377" y="979569"/>
                    </a:moveTo>
                    <a:lnTo>
                      <a:pt x="1573377" y="1086142"/>
                    </a:lnTo>
                    <a:lnTo>
                      <a:pt x="1679950" y="1086142"/>
                    </a:lnTo>
                    <a:close/>
                    <a:moveTo>
                      <a:pt x="1718007" y="941512"/>
                    </a:moveTo>
                    <a:lnTo>
                      <a:pt x="1611434" y="941512"/>
                    </a:lnTo>
                    <a:lnTo>
                      <a:pt x="1718007" y="1048085"/>
                    </a:lnTo>
                    <a:close/>
                    <a:moveTo>
                      <a:pt x="1718006" y="788485"/>
                    </a:moveTo>
                    <a:lnTo>
                      <a:pt x="1611434" y="895057"/>
                    </a:lnTo>
                    <a:lnTo>
                      <a:pt x="1718006" y="895057"/>
                    </a:lnTo>
                    <a:close/>
                    <a:moveTo>
                      <a:pt x="1871034" y="941512"/>
                    </a:moveTo>
                    <a:lnTo>
                      <a:pt x="1764461" y="941512"/>
                    </a:lnTo>
                    <a:lnTo>
                      <a:pt x="1764462" y="1048085"/>
                    </a:lnTo>
                    <a:close/>
                    <a:moveTo>
                      <a:pt x="1764461" y="788485"/>
                    </a:moveTo>
                    <a:lnTo>
                      <a:pt x="1764462" y="895057"/>
                    </a:lnTo>
                    <a:lnTo>
                      <a:pt x="1871034" y="895057"/>
                    </a:lnTo>
                    <a:close/>
                    <a:moveTo>
                      <a:pt x="3382381" y="1946466"/>
                    </a:moveTo>
                    <a:lnTo>
                      <a:pt x="2893361" y="2435486"/>
                    </a:lnTo>
                    <a:lnTo>
                      <a:pt x="2933988" y="2428503"/>
                    </a:lnTo>
                    <a:lnTo>
                      <a:pt x="3009207" y="2503722"/>
                    </a:lnTo>
                    <a:lnTo>
                      <a:pt x="3003173" y="2538827"/>
                    </a:lnTo>
                    <a:lnTo>
                      <a:pt x="3488958" y="2053042"/>
                    </a:lnTo>
                    <a:lnTo>
                      <a:pt x="3388629" y="1952714"/>
                    </a:lnTo>
                    <a:close/>
                    <a:moveTo>
                      <a:pt x="2405874" y="794872"/>
                    </a:moveTo>
                    <a:lnTo>
                      <a:pt x="2299301" y="794872"/>
                    </a:lnTo>
                    <a:lnTo>
                      <a:pt x="2405874" y="901444"/>
                    </a:lnTo>
                    <a:close/>
                    <a:moveTo>
                      <a:pt x="2789111" y="1176277"/>
                    </a:moveTo>
                    <a:lnTo>
                      <a:pt x="2682538" y="1176278"/>
                    </a:lnTo>
                    <a:lnTo>
                      <a:pt x="2789111" y="1282850"/>
                    </a:lnTo>
                    <a:close/>
                    <a:moveTo>
                      <a:pt x="2596355" y="983521"/>
                    </a:moveTo>
                    <a:lnTo>
                      <a:pt x="2489782" y="983522"/>
                    </a:lnTo>
                    <a:lnTo>
                      <a:pt x="2596355" y="1090094"/>
                    </a:lnTo>
                    <a:close/>
                    <a:moveTo>
                      <a:pt x="3174317" y="1558747"/>
                    </a:moveTo>
                    <a:lnTo>
                      <a:pt x="3067745" y="1558747"/>
                    </a:lnTo>
                    <a:lnTo>
                      <a:pt x="3174317" y="1665320"/>
                    </a:lnTo>
                    <a:close/>
                    <a:moveTo>
                      <a:pt x="2983234" y="1367664"/>
                    </a:moveTo>
                    <a:lnTo>
                      <a:pt x="2876661" y="1367664"/>
                    </a:lnTo>
                    <a:lnTo>
                      <a:pt x="2983234" y="1474236"/>
                    </a:lnTo>
                    <a:close/>
                    <a:moveTo>
                      <a:pt x="3556486" y="1940915"/>
                    </a:moveTo>
                    <a:lnTo>
                      <a:pt x="3449914" y="1940915"/>
                    </a:lnTo>
                    <a:lnTo>
                      <a:pt x="3556487" y="2047488"/>
                    </a:lnTo>
                    <a:close/>
                    <a:moveTo>
                      <a:pt x="3365402" y="1749831"/>
                    </a:moveTo>
                    <a:lnTo>
                      <a:pt x="3258830" y="1749831"/>
                    </a:lnTo>
                    <a:lnTo>
                      <a:pt x="3365402" y="1856404"/>
                    </a:lnTo>
                    <a:close/>
                    <a:moveTo>
                      <a:pt x="3761426" y="2144804"/>
                    </a:moveTo>
                    <a:lnTo>
                      <a:pt x="3654853" y="2144804"/>
                    </a:lnTo>
                    <a:lnTo>
                      <a:pt x="3761426" y="2251377"/>
                    </a:lnTo>
                    <a:close/>
                    <a:moveTo>
                      <a:pt x="2405874" y="657532"/>
                    </a:moveTo>
                    <a:lnTo>
                      <a:pt x="2314989" y="748417"/>
                    </a:lnTo>
                    <a:lnTo>
                      <a:pt x="2405874" y="748417"/>
                    </a:lnTo>
                    <a:close/>
                    <a:moveTo>
                      <a:pt x="2558894" y="794872"/>
                    </a:moveTo>
                    <a:lnTo>
                      <a:pt x="2452329" y="794872"/>
                    </a:lnTo>
                    <a:lnTo>
                      <a:pt x="2452329" y="901437"/>
                    </a:lnTo>
                    <a:close/>
                    <a:moveTo>
                      <a:pt x="2596355" y="830501"/>
                    </a:moveTo>
                    <a:lnTo>
                      <a:pt x="2489790" y="937067"/>
                    </a:lnTo>
                    <a:lnTo>
                      <a:pt x="2596355" y="937067"/>
                    </a:lnTo>
                    <a:close/>
                    <a:moveTo>
                      <a:pt x="2942138" y="1176278"/>
                    </a:moveTo>
                    <a:lnTo>
                      <a:pt x="2835566" y="1176277"/>
                    </a:lnTo>
                    <a:lnTo>
                      <a:pt x="2835566" y="1282850"/>
                    </a:lnTo>
                    <a:close/>
                    <a:moveTo>
                      <a:pt x="2789111" y="1023250"/>
                    </a:moveTo>
                    <a:lnTo>
                      <a:pt x="2682538" y="1129823"/>
                    </a:lnTo>
                    <a:lnTo>
                      <a:pt x="2789111" y="1129823"/>
                    </a:lnTo>
                    <a:close/>
                    <a:moveTo>
                      <a:pt x="2749382" y="983521"/>
                    </a:moveTo>
                    <a:lnTo>
                      <a:pt x="2642810" y="983522"/>
                    </a:lnTo>
                    <a:lnTo>
                      <a:pt x="2642810" y="1090094"/>
                    </a:lnTo>
                    <a:close/>
                    <a:moveTo>
                      <a:pt x="3327345" y="1558747"/>
                    </a:moveTo>
                    <a:lnTo>
                      <a:pt x="3220772" y="1558747"/>
                    </a:lnTo>
                    <a:lnTo>
                      <a:pt x="3220772" y="1665320"/>
                    </a:lnTo>
                    <a:close/>
                    <a:moveTo>
                      <a:pt x="3174317" y="1405720"/>
                    </a:moveTo>
                    <a:lnTo>
                      <a:pt x="3067745" y="1512292"/>
                    </a:lnTo>
                    <a:lnTo>
                      <a:pt x="3174317" y="1512292"/>
                    </a:lnTo>
                    <a:close/>
                    <a:moveTo>
                      <a:pt x="3136261" y="1367664"/>
                    </a:moveTo>
                    <a:lnTo>
                      <a:pt x="3029688" y="1367664"/>
                    </a:lnTo>
                    <a:lnTo>
                      <a:pt x="3029689" y="1474236"/>
                    </a:lnTo>
                    <a:close/>
                    <a:moveTo>
                      <a:pt x="2983234" y="1214636"/>
                    </a:moveTo>
                    <a:lnTo>
                      <a:pt x="2876661" y="1321209"/>
                    </a:lnTo>
                    <a:lnTo>
                      <a:pt x="2983234" y="1321209"/>
                    </a:lnTo>
                    <a:close/>
                    <a:moveTo>
                      <a:pt x="3709514" y="1940915"/>
                    </a:moveTo>
                    <a:lnTo>
                      <a:pt x="3602941" y="1940915"/>
                    </a:lnTo>
                    <a:lnTo>
                      <a:pt x="3602942" y="2047488"/>
                    </a:lnTo>
                    <a:close/>
                    <a:moveTo>
                      <a:pt x="3556487" y="1787888"/>
                    </a:moveTo>
                    <a:lnTo>
                      <a:pt x="3449914" y="1894460"/>
                    </a:lnTo>
                    <a:lnTo>
                      <a:pt x="3556486" y="1894460"/>
                    </a:lnTo>
                    <a:close/>
                    <a:moveTo>
                      <a:pt x="3518430" y="1749831"/>
                    </a:moveTo>
                    <a:lnTo>
                      <a:pt x="3411857" y="1749831"/>
                    </a:lnTo>
                    <a:lnTo>
                      <a:pt x="3411857" y="1856403"/>
                    </a:lnTo>
                    <a:close/>
                    <a:moveTo>
                      <a:pt x="3365402" y="1596803"/>
                    </a:moveTo>
                    <a:lnTo>
                      <a:pt x="3258830" y="1703376"/>
                    </a:lnTo>
                    <a:lnTo>
                      <a:pt x="3365402" y="1703376"/>
                    </a:lnTo>
                    <a:close/>
                    <a:moveTo>
                      <a:pt x="3761426" y="1991777"/>
                    </a:moveTo>
                    <a:lnTo>
                      <a:pt x="3654853" y="2098349"/>
                    </a:lnTo>
                    <a:lnTo>
                      <a:pt x="3761426" y="2098349"/>
                    </a:lnTo>
                    <a:close/>
                    <a:moveTo>
                      <a:pt x="2452329" y="641845"/>
                    </a:moveTo>
                    <a:lnTo>
                      <a:pt x="2452329" y="748417"/>
                    </a:lnTo>
                    <a:lnTo>
                      <a:pt x="2558901" y="748417"/>
                    </a:lnTo>
                    <a:close/>
                    <a:moveTo>
                      <a:pt x="2835566" y="1023250"/>
                    </a:moveTo>
                    <a:lnTo>
                      <a:pt x="2835566" y="1129822"/>
                    </a:lnTo>
                    <a:lnTo>
                      <a:pt x="2942138" y="1129822"/>
                    </a:lnTo>
                    <a:close/>
                    <a:moveTo>
                      <a:pt x="2642810" y="830494"/>
                    </a:moveTo>
                    <a:lnTo>
                      <a:pt x="2642810" y="937066"/>
                    </a:lnTo>
                    <a:lnTo>
                      <a:pt x="2749382" y="937066"/>
                    </a:lnTo>
                    <a:close/>
                    <a:moveTo>
                      <a:pt x="3220772" y="1405720"/>
                    </a:moveTo>
                    <a:lnTo>
                      <a:pt x="3220772" y="1512292"/>
                    </a:lnTo>
                    <a:lnTo>
                      <a:pt x="3327344" y="1512292"/>
                    </a:lnTo>
                    <a:close/>
                    <a:moveTo>
                      <a:pt x="3029688" y="1214636"/>
                    </a:moveTo>
                    <a:lnTo>
                      <a:pt x="3029688" y="1321209"/>
                    </a:lnTo>
                    <a:lnTo>
                      <a:pt x="3136261" y="1321209"/>
                    </a:lnTo>
                    <a:close/>
                    <a:moveTo>
                      <a:pt x="3602941" y="1787888"/>
                    </a:moveTo>
                    <a:lnTo>
                      <a:pt x="3602941" y="1894460"/>
                    </a:lnTo>
                    <a:lnTo>
                      <a:pt x="3709514" y="1894460"/>
                    </a:lnTo>
                    <a:close/>
                    <a:moveTo>
                      <a:pt x="3411857" y="1596803"/>
                    </a:moveTo>
                    <a:lnTo>
                      <a:pt x="3411857" y="1703376"/>
                    </a:lnTo>
                    <a:lnTo>
                      <a:pt x="3518429" y="1703376"/>
                    </a:lnTo>
                    <a:close/>
                    <a:moveTo>
                      <a:pt x="2353083" y="150965"/>
                    </a:moveTo>
                    <a:lnTo>
                      <a:pt x="2025288" y="132265"/>
                    </a:lnTo>
                    <a:lnTo>
                      <a:pt x="2071608" y="178585"/>
                    </a:lnTo>
                    <a:lnTo>
                      <a:pt x="2093619" y="156574"/>
                    </a:lnTo>
                    <a:lnTo>
                      <a:pt x="2220546" y="283501"/>
                    </a:lnTo>
                    <a:close/>
                    <a:moveTo>
                      <a:pt x="2523312" y="286240"/>
                    </a:moveTo>
                    <a:lnTo>
                      <a:pt x="2373298" y="436253"/>
                    </a:lnTo>
                    <a:lnTo>
                      <a:pt x="2500225" y="563180"/>
                    </a:lnTo>
                    <a:lnTo>
                      <a:pt x="2473487" y="589919"/>
                    </a:lnTo>
                    <a:lnTo>
                      <a:pt x="2618667" y="735099"/>
                    </a:lnTo>
                    <a:lnTo>
                      <a:pt x="2619582" y="734183"/>
                    </a:lnTo>
                    <a:lnTo>
                      <a:pt x="2812338" y="926939"/>
                    </a:lnTo>
                    <a:lnTo>
                      <a:pt x="2845693" y="960294"/>
                    </a:lnTo>
                    <a:lnTo>
                      <a:pt x="3005093" y="1119693"/>
                    </a:lnTo>
                    <a:lnTo>
                      <a:pt x="3006461" y="1118325"/>
                    </a:lnTo>
                    <a:lnTo>
                      <a:pt x="3197545" y="1309409"/>
                    </a:lnTo>
                    <a:lnTo>
                      <a:pt x="3232572" y="1344436"/>
                    </a:lnTo>
                    <a:lnTo>
                      <a:pt x="3246403" y="1358267"/>
                    </a:lnTo>
                    <a:close/>
                    <a:moveTo>
                      <a:pt x="2523816" y="30335"/>
                    </a:moveTo>
                    <a:lnTo>
                      <a:pt x="2626629" y="133149"/>
                    </a:lnTo>
                    <a:lnTo>
                      <a:pt x="2552082" y="207696"/>
                    </a:lnTo>
                    <a:lnTo>
                      <a:pt x="2576968" y="232583"/>
                    </a:lnTo>
                    <a:lnTo>
                      <a:pt x="2575182" y="234369"/>
                    </a:lnTo>
                    <a:lnTo>
                      <a:pt x="3513251" y="1625113"/>
                    </a:lnTo>
                    <a:lnTo>
                      <a:pt x="3579714" y="1691577"/>
                    </a:lnTo>
                    <a:lnTo>
                      <a:pt x="3614741" y="1726603"/>
                    </a:lnTo>
                    <a:lnTo>
                      <a:pt x="3784128" y="1895991"/>
                    </a:lnTo>
                    <a:lnTo>
                      <a:pt x="3784653" y="1895466"/>
                    </a:lnTo>
                    <a:lnTo>
                      <a:pt x="3802957" y="1913770"/>
                    </a:lnTo>
                    <a:lnTo>
                      <a:pt x="3802957" y="1914820"/>
                    </a:lnTo>
                    <a:lnTo>
                      <a:pt x="3805825" y="1917687"/>
                    </a:lnTo>
                    <a:lnTo>
                      <a:pt x="3802957" y="1920555"/>
                    </a:lnTo>
                    <a:lnTo>
                      <a:pt x="3802957" y="2329384"/>
                    </a:lnTo>
                    <a:lnTo>
                      <a:pt x="3784653" y="2347688"/>
                    </a:lnTo>
                    <a:lnTo>
                      <a:pt x="3580239" y="2143274"/>
                    </a:lnTo>
                    <a:lnTo>
                      <a:pt x="3579714" y="2143798"/>
                    </a:lnTo>
                    <a:lnTo>
                      <a:pt x="3514414" y="2078498"/>
                    </a:lnTo>
                    <a:lnTo>
                      <a:pt x="2992605" y="2600306"/>
                    </a:lnTo>
                    <a:lnTo>
                      <a:pt x="2990741" y="2611151"/>
                    </a:lnTo>
                    <a:lnTo>
                      <a:pt x="2771416" y="2767764"/>
                    </a:lnTo>
                    <a:lnTo>
                      <a:pt x="2746140" y="2742487"/>
                    </a:lnTo>
                    <a:lnTo>
                      <a:pt x="2670170" y="2818456"/>
                    </a:lnTo>
                    <a:lnTo>
                      <a:pt x="2651401" y="2799687"/>
                    </a:lnTo>
                    <a:cubicBezTo>
                      <a:pt x="2625528" y="2785735"/>
                      <a:pt x="2592950" y="2788926"/>
                      <a:pt x="2569612" y="2809139"/>
                    </a:cubicBezTo>
                    <a:cubicBezTo>
                      <a:pt x="2540180" y="2834630"/>
                      <a:pt x="2535445" y="2878528"/>
                      <a:pt x="2558763" y="2909709"/>
                    </a:cubicBezTo>
                    <a:cubicBezTo>
                      <a:pt x="2580225" y="2939886"/>
                      <a:pt x="2602221" y="2944074"/>
                      <a:pt x="2698387" y="2956528"/>
                    </a:cubicBezTo>
                    <a:cubicBezTo>
                      <a:pt x="2612716" y="3019512"/>
                      <a:pt x="2549084" y="3004923"/>
                      <a:pt x="2499317" y="2954166"/>
                    </a:cubicBezTo>
                    <a:cubicBezTo>
                      <a:pt x="2449549" y="2903408"/>
                      <a:pt x="2462151" y="2804007"/>
                      <a:pt x="2521014" y="2753027"/>
                    </a:cubicBezTo>
                    <a:cubicBezTo>
                      <a:pt x="2561003" y="2718393"/>
                      <a:pt x="2614554" y="2708748"/>
                      <a:pt x="2661444" y="2725347"/>
                    </a:cubicBezTo>
                    <a:lnTo>
                      <a:pt x="2695222" y="2691569"/>
                    </a:lnTo>
                    <a:lnTo>
                      <a:pt x="2669947" y="2666294"/>
                    </a:lnTo>
                    <a:lnTo>
                      <a:pt x="2810390" y="2469612"/>
                    </a:lnTo>
                    <a:lnTo>
                      <a:pt x="2809356" y="2468579"/>
                    </a:lnTo>
                    <a:lnTo>
                      <a:pt x="2815551" y="2462385"/>
                    </a:lnTo>
                    <a:lnTo>
                      <a:pt x="2826559" y="2446968"/>
                    </a:lnTo>
                    <a:lnTo>
                      <a:pt x="2831882" y="2446053"/>
                    </a:lnTo>
                    <a:lnTo>
                      <a:pt x="3356925" y="1921010"/>
                    </a:lnTo>
                    <a:lnTo>
                      <a:pt x="3353603" y="1917688"/>
                    </a:lnTo>
                    <a:lnTo>
                      <a:pt x="3197545" y="1761630"/>
                    </a:lnTo>
                    <a:lnTo>
                      <a:pt x="3197544" y="1761631"/>
                    </a:lnTo>
                    <a:lnTo>
                      <a:pt x="3006461" y="1570547"/>
                    </a:lnTo>
                    <a:lnTo>
                      <a:pt x="2971434" y="1535520"/>
                    </a:lnTo>
                    <a:lnTo>
                      <a:pt x="2813706" y="1377793"/>
                    </a:lnTo>
                    <a:lnTo>
                      <a:pt x="2812338" y="1379161"/>
                    </a:lnTo>
                    <a:lnTo>
                      <a:pt x="2619582" y="1186405"/>
                    </a:lnTo>
                    <a:lnTo>
                      <a:pt x="2586227" y="1153050"/>
                    </a:lnTo>
                    <a:lnTo>
                      <a:pt x="2430017" y="996839"/>
                    </a:lnTo>
                    <a:lnTo>
                      <a:pt x="2429101" y="997755"/>
                    </a:lnTo>
                    <a:lnTo>
                      <a:pt x="2247376" y="816030"/>
                    </a:lnTo>
                    <a:lnTo>
                      <a:pt x="2194721" y="868684"/>
                    </a:lnTo>
                    <a:lnTo>
                      <a:pt x="2169629" y="843592"/>
                    </a:lnTo>
                    <a:lnTo>
                      <a:pt x="2012511" y="1000710"/>
                    </a:lnTo>
                    <a:lnTo>
                      <a:pt x="1948715" y="936915"/>
                    </a:lnTo>
                    <a:lnTo>
                      <a:pt x="1776261" y="1109369"/>
                    </a:lnTo>
                    <a:lnTo>
                      <a:pt x="1741234" y="1144396"/>
                    </a:lnTo>
                    <a:lnTo>
                      <a:pt x="1585176" y="1300453"/>
                    </a:lnTo>
                    <a:lnTo>
                      <a:pt x="1550150" y="1335480"/>
                    </a:lnTo>
                    <a:lnTo>
                      <a:pt x="1394093" y="1491537"/>
                    </a:lnTo>
                    <a:lnTo>
                      <a:pt x="1359065" y="1526564"/>
                    </a:lnTo>
                    <a:lnTo>
                      <a:pt x="1201338" y="1684291"/>
                    </a:lnTo>
                    <a:lnTo>
                      <a:pt x="1202706" y="1685660"/>
                    </a:lnTo>
                    <a:lnTo>
                      <a:pt x="1009951" y="1878416"/>
                    </a:lnTo>
                    <a:lnTo>
                      <a:pt x="976596" y="1911771"/>
                    </a:lnTo>
                    <a:lnTo>
                      <a:pt x="820385" y="2067981"/>
                    </a:lnTo>
                    <a:lnTo>
                      <a:pt x="821301" y="2068897"/>
                    </a:lnTo>
                    <a:lnTo>
                      <a:pt x="612116" y="2278081"/>
                    </a:lnTo>
                    <a:lnTo>
                      <a:pt x="673628" y="2339593"/>
                    </a:lnTo>
                    <a:lnTo>
                      <a:pt x="567426" y="2445795"/>
                    </a:lnTo>
                    <a:lnTo>
                      <a:pt x="672230" y="2550598"/>
                    </a:lnTo>
                    <a:lnTo>
                      <a:pt x="566028" y="2656800"/>
                    </a:lnTo>
                    <a:lnTo>
                      <a:pt x="0" y="2090772"/>
                    </a:lnTo>
                    <a:lnTo>
                      <a:pt x="106202" y="1984570"/>
                    </a:lnTo>
                    <a:lnTo>
                      <a:pt x="211005" y="2089373"/>
                    </a:lnTo>
                    <a:lnTo>
                      <a:pt x="317206" y="1983171"/>
                    </a:lnTo>
                    <a:lnTo>
                      <a:pt x="386005" y="2051970"/>
                    </a:lnTo>
                    <a:lnTo>
                      <a:pt x="558644" y="1879331"/>
                    </a:lnTo>
                    <a:lnTo>
                      <a:pt x="557729" y="1878415"/>
                    </a:lnTo>
                    <a:lnTo>
                      <a:pt x="750485" y="1685660"/>
                    </a:lnTo>
                    <a:lnTo>
                      <a:pt x="783839" y="1652305"/>
                    </a:lnTo>
                    <a:lnTo>
                      <a:pt x="943239" y="1492905"/>
                    </a:lnTo>
                    <a:lnTo>
                      <a:pt x="941871" y="1491537"/>
                    </a:lnTo>
                    <a:lnTo>
                      <a:pt x="1132954" y="1300453"/>
                    </a:lnTo>
                    <a:lnTo>
                      <a:pt x="1167982" y="1265426"/>
                    </a:lnTo>
                    <a:lnTo>
                      <a:pt x="1324039" y="1109369"/>
                    </a:lnTo>
                    <a:lnTo>
                      <a:pt x="1359065" y="1074342"/>
                    </a:lnTo>
                    <a:lnTo>
                      <a:pt x="1515123" y="918285"/>
                    </a:lnTo>
                    <a:lnTo>
                      <a:pt x="1550150" y="883258"/>
                    </a:lnTo>
                    <a:lnTo>
                      <a:pt x="1722604" y="710804"/>
                    </a:lnTo>
                    <a:lnTo>
                      <a:pt x="1656089" y="644289"/>
                    </a:lnTo>
                    <a:lnTo>
                      <a:pt x="1813208" y="487170"/>
                    </a:lnTo>
                    <a:lnTo>
                      <a:pt x="1788115" y="462078"/>
                    </a:lnTo>
                    <a:lnTo>
                      <a:pt x="1817021" y="433172"/>
                    </a:lnTo>
                    <a:lnTo>
                      <a:pt x="1638436" y="254587"/>
                    </a:lnTo>
                    <a:lnTo>
                      <a:pt x="1893022" y="0"/>
                    </a:lnTo>
                    <a:lnTo>
                      <a:pt x="1948799" y="55777"/>
                    </a:lnTo>
                    <a:lnTo>
                      <a:pt x="2421315" y="82732"/>
                    </a:lnTo>
                    <a:lnTo>
                      <a:pt x="2424216" y="79831"/>
                    </a:lnTo>
                    <a:lnTo>
                      <a:pt x="2449269" y="104883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1" name="Rectangle 41">
                <a:extLst>
                  <a:ext uri="{FF2B5EF4-FFF2-40B4-BE49-F238E27FC236}">
                    <a16:creationId xmlns:a16="http://schemas.microsoft.com/office/drawing/2014/main" id="{74D3E03F-E92D-49A9-AE77-004728F0398E}"/>
                  </a:ext>
                </a:extLst>
              </p:cNvPr>
              <p:cNvSpPr>
                <a:spLocks/>
              </p:cNvSpPr>
              <p:nvPr/>
            </p:nvSpPr>
            <p:spPr>
              <a:xfrm rot="2992674">
                <a:off x="3881183" y="1940579"/>
                <a:ext cx="432929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888423" h="3970014">
                    <a:moveTo>
                      <a:pt x="1259577" y="2471243"/>
                    </a:moveTo>
                    <a:cubicBezTo>
                      <a:pt x="1293292" y="2471243"/>
                      <a:pt x="1320623" y="2543205"/>
                      <a:pt x="1320623" y="2631975"/>
                    </a:cubicBezTo>
                    <a:cubicBezTo>
                      <a:pt x="1320623" y="2720745"/>
                      <a:pt x="1293292" y="2792707"/>
                      <a:pt x="1259577" y="2792707"/>
                    </a:cubicBezTo>
                    <a:cubicBezTo>
                      <a:pt x="1225862" y="2792707"/>
                      <a:pt x="1198531" y="2720745"/>
                      <a:pt x="1198531" y="2631975"/>
                    </a:cubicBezTo>
                    <a:cubicBezTo>
                      <a:pt x="1198531" y="2543205"/>
                      <a:pt x="1225862" y="2471243"/>
                      <a:pt x="1259577" y="2471243"/>
                    </a:cubicBezTo>
                    <a:close/>
                    <a:moveTo>
                      <a:pt x="1710471" y="2470362"/>
                    </a:moveTo>
                    <a:cubicBezTo>
                      <a:pt x="1741030" y="2470028"/>
                      <a:pt x="1768823" y="2488083"/>
                      <a:pt x="1781169" y="2516203"/>
                    </a:cubicBezTo>
                    <a:cubicBezTo>
                      <a:pt x="1793845" y="2545068"/>
                      <a:pt x="1787700" y="2578742"/>
                      <a:pt x="1765642" y="2601268"/>
                    </a:cubicBezTo>
                    <a:cubicBezTo>
                      <a:pt x="1750827" y="2616399"/>
                      <a:pt x="1730831" y="2624459"/>
                      <a:pt x="1710472" y="2623745"/>
                    </a:cubicBezTo>
                    <a:close/>
                    <a:moveTo>
                      <a:pt x="2456093" y="2374056"/>
                    </a:moveTo>
                    <a:lnTo>
                      <a:pt x="2456093" y="2889893"/>
                    </a:lnTo>
                    <a:lnTo>
                      <a:pt x="2566690" y="2889893"/>
                    </a:lnTo>
                    <a:lnTo>
                      <a:pt x="2566690" y="2706284"/>
                    </a:lnTo>
                    <a:lnTo>
                      <a:pt x="2632197" y="2884955"/>
                    </a:lnTo>
                    <a:lnTo>
                      <a:pt x="2635843" y="2883618"/>
                    </a:lnTo>
                    <a:lnTo>
                      <a:pt x="2635843" y="2889893"/>
                    </a:lnTo>
                    <a:lnTo>
                      <a:pt x="2746439" y="2889893"/>
                    </a:lnTo>
                    <a:lnTo>
                      <a:pt x="2746439" y="2374056"/>
                    </a:lnTo>
                    <a:lnTo>
                      <a:pt x="2635843" y="2374056"/>
                    </a:lnTo>
                    <a:lnTo>
                      <a:pt x="2635843" y="2573614"/>
                    </a:lnTo>
                    <a:lnTo>
                      <a:pt x="2566690" y="2385000"/>
                    </a:lnTo>
                    <a:lnTo>
                      <a:pt x="2566690" y="2374056"/>
                    </a:lnTo>
                    <a:close/>
                    <a:moveTo>
                      <a:pt x="2032426" y="2374056"/>
                    </a:moveTo>
                    <a:lnTo>
                      <a:pt x="2032426" y="2889895"/>
                    </a:lnTo>
                    <a:lnTo>
                      <a:pt x="2115405" y="2889895"/>
                    </a:lnTo>
                    <a:lnTo>
                      <a:pt x="2143023" y="2889895"/>
                    </a:lnTo>
                    <a:lnTo>
                      <a:pt x="2308949" y="2889895"/>
                    </a:lnTo>
                    <a:lnTo>
                      <a:pt x="2308949" y="2779299"/>
                    </a:lnTo>
                    <a:lnTo>
                      <a:pt x="2143023" y="2779299"/>
                    </a:lnTo>
                    <a:lnTo>
                      <a:pt x="2143023" y="2686401"/>
                    </a:lnTo>
                    <a:lnTo>
                      <a:pt x="2308949" y="2686401"/>
                    </a:lnTo>
                    <a:lnTo>
                      <a:pt x="2308949" y="2575804"/>
                    </a:lnTo>
                    <a:lnTo>
                      <a:pt x="2143023" y="2575804"/>
                    </a:lnTo>
                    <a:lnTo>
                      <a:pt x="2143023" y="2484653"/>
                    </a:lnTo>
                    <a:lnTo>
                      <a:pt x="2308949" y="2484653"/>
                    </a:lnTo>
                    <a:lnTo>
                      <a:pt x="2308949" y="2374056"/>
                    </a:lnTo>
                    <a:lnTo>
                      <a:pt x="2143023" y="2374056"/>
                    </a:lnTo>
                    <a:lnTo>
                      <a:pt x="2115405" y="2374056"/>
                    </a:lnTo>
                    <a:close/>
                    <a:moveTo>
                      <a:pt x="1259577" y="2374056"/>
                    </a:moveTo>
                    <a:cubicBezTo>
                      <a:pt x="1172187" y="2374056"/>
                      <a:pt x="1101344" y="2489530"/>
                      <a:pt x="1101344" y="2631975"/>
                    </a:cubicBezTo>
                    <a:cubicBezTo>
                      <a:pt x="1101344" y="2774420"/>
                      <a:pt x="1172187" y="2889894"/>
                      <a:pt x="1259577" y="2889894"/>
                    </a:cubicBezTo>
                    <a:cubicBezTo>
                      <a:pt x="1346967" y="2889894"/>
                      <a:pt x="1417810" y="2774420"/>
                      <a:pt x="1417810" y="2631975"/>
                    </a:cubicBezTo>
                    <a:cubicBezTo>
                      <a:pt x="1417810" y="2489530"/>
                      <a:pt x="1346967" y="2374056"/>
                      <a:pt x="1259577" y="2374056"/>
                    </a:cubicBezTo>
                    <a:close/>
                    <a:moveTo>
                      <a:pt x="1599876" y="2366688"/>
                    </a:moveTo>
                    <a:lnTo>
                      <a:pt x="1599875" y="2882524"/>
                    </a:lnTo>
                    <a:lnTo>
                      <a:pt x="1710472" y="2882525"/>
                    </a:lnTo>
                    <a:lnTo>
                      <a:pt x="1710472" y="2723975"/>
                    </a:lnTo>
                    <a:cubicBezTo>
                      <a:pt x="1757507" y="2725624"/>
                      <a:pt x="1803701" y="2707003"/>
                      <a:pt x="1837929" y="2672047"/>
                    </a:cubicBezTo>
                    <a:cubicBezTo>
                      <a:pt x="1888884" y="2620006"/>
                      <a:pt x="1903084" y="2542214"/>
                      <a:pt x="1873801" y="2475527"/>
                    </a:cubicBezTo>
                    <a:cubicBezTo>
                      <a:pt x="1845275" y="2410565"/>
                      <a:pt x="1781067" y="2368851"/>
                      <a:pt x="1710472" y="2369624"/>
                    </a:cubicBezTo>
                    <a:lnTo>
                      <a:pt x="1710471" y="2366688"/>
                    </a:lnTo>
                    <a:close/>
                    <a:moveTo>
                      <a:pt x="920754" y="2169815"/>
                    </a:moveTo>
                    <a:lnTo>
                      <a:pt x="3008986" y="2169815"/>
                    </a:lnTo>
                    <a:lnTo>
                      <a:pt x="3008986" y="3105919"/>
                    </a:lnTo>
                    <a:lnTo>
                      <a:pt x="920754" y="3105919"/>
                    </a:lnTo>
                    <a:close/>
                    <a:moveTo>
                      <a:pt x="632722" y="1985007"/>
                    </a:moveTo>
                    <a:lnTo>
                      <a:pt x="632722" y="3321943"/>
                    </a:lnTo>
                    <a:lnTo>
                      <a:pt x="3297018" y="3321943"/>
                    </a:lnTo>
                    <a:lnTo>
                      <a:pt x="3297018" y="1985007"/>
                    </a:lnTo>
                    <a:close/>
                    <a:moveTo>
                      <a:pt x="2657019" y="761679"/>
                    </a:moveTo>
                    <a:lnTo>
                      <a:pt x="2760733" y="1606387"/>
                    </a:lnTo>
                    <a:lnTo>
                      <a:pt x="2761762" y="1614761"/>
                    </a:lnTo>
                    <a:lnTo>
                      <a:pt x="2762330" y="1614691"/>
                    </a:lnTo>
                    <a:cubicBezTo>
                      <a:pt x="2780335" y="1740615"/>
                      <a:pt x="2862522" y="1833408"/>
                      <a:pt x="2948897" y="1824230"/>
                    </a:cubicBezTo>
                    <a:cubicBezTo>
                      <a:pt x="3036464" y="1814924"/>
                      <a:pt x="3095979" y="1704243"/>
                      <a:pt x="3083047" y="1575312"/>
                    </a:cubicBezTo>
                    <a:lnTo>
                      <a:pt x="3083347" y="1575275"/>
                    </a:lnTo>
                    <a:lnTo>
                      <a:pt x="2983448" y="761679"/>
                    </a:lnTo>
                    <a:close/>
                    <a:moveTo>
                      <a:pt x="2205921" y="761679"/>
                    </a:moveTo>
                    <a:lnTo>
                      <a:pt x="2264137" y="1594263"/>
                    </a:lnTo>
                    <a:cubicBezTo>
                      <a:pt x="2264333" y="1597068"/>
                      <a:pt x="2264530" y="1599874"/>
                      <a:pt x="2264726" y="1602679"/>
                    </a:cubicBezTo>
                    <a:lnTo>
                      <a:pt x="2265297" y="1602640"/>
                    </a:lnTo>
                    <a:cubicBezTo>
                      <a:pt x="2276686" y="1729333"/>
                      <a:pt x="2353905" y="1826300"/>
                      <a:pt x="2440641" y="1821655"/>
                    </a:cubicBezTo>
                    <a:cubicBezTo>
                      <a:pt x="2528577" y="1816945"/>
                      <a:pt x="2593802" y="1709530"/>
                      <a:pt x="2587636" y="1580099"/>
                    </a:cubicBezTo>
                    <a:lnTo>
                      <a:pt x="2587937" y="1580078"/>
                    </a:lnTo>
                    <a:lnTo>
                      <a:pt x="2530706" y="761679"/>
                    </a:lnTo>
                    <a:close/>
                    <a:moveTo>
                      <a:pt x="1761700" y="761679"/>
                    </a:moveTo>
                    <a:cubicBezTo>
                      <a:pt x="1761699" y="1032443"/>
                      <a:pt x="1761699" y="1303208"/>
                      <a:pt x="1761698" y="1573972"/>
                    </a:cubicBezTo>
                    <a:lnTo>
                      <a:pt x="1761698" y="1582410"/>
                    </a:lnTo>
                    <a:lnTo>
                      <a:pt x="1762270" y="1582410"/>
                    </a:lnTo>
                    <a:cubicBezTo>
                      <a:pt x="1764795" y="1709590"/>
                      <a:pt x="1835062" y="1811707"/>
                      <a:pt x="1921910" y="1813122"/>
                    </a:cubicBezTo>
                    <a:cubicBezTo>
                      <a:pt x="2009960" y="1814558"/>
                      <a:pt x="2082519" y="1711955"/>
                      <a:pt x="2085398" y="1582410"/>
                    </a:cubicBezTo>
                    <a:lnTo>
                      <a:pt x="2085698" y="1582410"/>
                    </a:lnTo>
                    <a:cubicBezTo>
                      <a:pt x="2085698" y="1308834"/>
                      <a:pt x="2085698" y="1035256"/>
                      <a:pt x="2085696" y="761679"/>
                    </a:cubicBezTo>
                    <a:close/>
                    <a:moveTo>
                      <a:pt x="3411320" y="761678"/>
                    </a:moveTo>
                    <a:lnTo>
                      <a:pt x="3078803" y="761679"/>
                    </a:lnTo>
                    <a:lnTo>
                      <a:pt x="3277545" y="1622538"/>
                    </a:lnTo>
                    <a:lnTo>
                      <a:pt x="3279443" y="1630759"/>
                    </a:lnTo>
                    <a:lnTo>
                      <a:pt x="3280000" y="1630631"/>
                    </a:lnTo>
                    <a:cubicBezTo>
                      <a:pt x="3311069" y="1753983"/>
                      <a:pt x="3402507" y="1837676"/>
                      <a:pt x="3487448" y="1819520"/>
                    </a:cubicBezTo>
                    <a:cubicBezTo>
                      <a:pt x="3573564" y="1801112"/>
                      <a:pt x="3621183" y="1684815"/>
                      <a:pt x="3594846" y="1557943"/>
                    </a:cubicBezTo>
                    <a:lnTo>
                      <a:pt x="3595140" y="1557876"/>
                    </a:lnTo>
                    <a:close/>
                    <a:moveTo>
                      <a:pt x="1633002" y="761678"/>
                    </a:moveTo>
                    <a:lnTo>
                      <a:pt x="1308563" y="761679"/>
                    </a:lnTo>
                    <a:lnTo>
                      <a:pt x="1266057" y="1572672"/>
                    </a:lnTo>
                    <a:lnTo>
                      <a:pt x="1265616" y="1581099"/>
                    </a:lnTo>
                    <a:lnTo>
                      <a:pt x="1266187" y="1581128"/>
                    </a:lnTo>
                    <a:cubicBezTo>
                      <a:pt x="1262052" y="1708267"/>
                      <a:pt x="1326878" y="1813921"/>
                      <a:pt x="1413534" y="1819881"/>
                    </a:cubicBezTo>
                    <a:cubicBezTo>
                      <a:pt x="1501387" y="1825922"/>
                      <a:pt x="1579217" y="1727257"/>
                      <a:pt x="1588872" y="1598040"/>
                    </a:cubicBezTo>
                    <a:lnTo>
                      <a:pt x="1589172" y="1598055"/>
                    </a:lnTo>
                    <a:close/>
                    <a:moveTo>
                      <a:pt x="863949" y="761678"/>
                    </a:moveTo>
                    <a:lnTo>
                      <a:pt x="765078" y="1566901"/>
                    </a:lnTo>
                    <a:lnTo>
                      <a:pt x="764050" y="1575275"/>
                    </a:lnTo>
                    <a:lnTo>
                      <a:pt x="764617" y="1575345"/>
                    </a:lnTo>
                    <a:cubicBezTo>
                      <a:pt x="751624" y="1701884"/>
                      <a:pt x="808922" y="1811803"/>
                      <a:pt x="894951" y="1823794"/>
                    </a:cubicBezTo>
                    <a:cubicBezTo>
                      <a:pt x="982168" y="1835949"/>
                      <a:pt x="1066691" y="1742953"/>
                      <a:pt x="1085336" y="1614724"/>
                    </a:cubicBezTo>
                    <a:lnTo>
                      <a:pt x="1085635" y="1614761"/>
                    </a:lnTo>
                    <a:lnTo>
                      <a:pt x="1190378" y="761679"/>
                    </a:lnTo>
                    <a:close/>
                    <a:moveTo>
                      <a:pt x="295535" y="441623"/>
                    </a:moveTo>
                    <a:lnTo>
                      <a:pt x="3583899" y="441623"/>
                    </a:lnTo>
                    <a:cubicBezTo>
                      <a:pt x="3610412" y="441623"/>
                      <a:pt x="3631905" y="463116"/>
                      <a:pt x="3631905" y="489629"/>
                    </a:cubicBezTo>
                    <a:lnTo>
                      <a:pt x="3631905" y="655863"/>
                    </a:lnTo>
                    <a:lnTo>
                      <a:pt x="3884522" y="1666330"/>
                    </a:lnTo>
                    <a:cubicBezTo>
                      <a:pt x="3909974" y="1748325"/>
                      <a:pt x="3809191" y="1900953"/>
                      <a:pt x="3631905" y="1666330"/>
                    </a:cubicBezTo>
                    <a:lnTo>
                      <a:pt x="3631905" y="3970014"/>
                    </a:lnTo>
                    <a:lnTo>
                      <a:pt x="247529" y="3970014"/>
                    </a:lnTo>
                    <a:lnTo>
                      <a:pt x="247529" y="1768425"/>
                    </a:lnTo>
                    <a:cubicBezTo>
                      <a:pt x="263724" y="1795996"/>
                      <a:pt x="288366" y="1813812"/>
                      <a:pt x="317369" y="1820473"/>
                    </a:cubicBezTo>
                    <a:cubicBezTo>
                      <a:pt x="403196" y="1840184"/>
                      <a:pt x="495502" y="1754908"/>
                      <a:pt x="525251" y="1628793"/>
                    </a:cubicBezTo>
                    <a:lnTo>
                      <a:pt x="525545" y="1628855"/>
                    </a:lnTo>
                    <a:lnTo>
                      <a:pt x="709866" y="761679"/>
                    </a:lnTo>
                    <a:lnTo>
                      <a:pt x="378634" y="761679"/>
                    </a:lnTo>
                    <a:lnTo>
                      <a:pt x="210380" y="1553239"/>
                    </a:lnTo>
                    <a:lnTo>
                      <a:pt x="208625" y="1561492"/>
                    </a:lnTo>
                    <a:lnTo>
                      <a:pt x="209185" y="1561611"/>
                    </a:lnTo>
                    <a:cubicBezTo>
                      <a:pt x="202164" y="1598200"/>
                      <a:pt x="201274" y="1633895"/>
                      <a:pt x="207433" y="1666330"/>
                    </a:cubicBezTo>
                    <a:cubicBezTo>
                      <a:pt x="113985" y="1883037"/>
                      <a:pt x="-32319" y="1816968"/>
                      <a:pt x="6372" y="1666330"/>
                    </a:cubicBezTo>
                    <a:lnTo>
                      <a:pt x="249769" y="692744"/>
                    </a:lnTo>
                    <a:cubicBezTo>
                      <a:pt x="247993" y="689334"/>
                      <a:pt x="247529" y="685546"/>
                      <a:pt x="247529" y="681649"/>
                    </a:cubicBezTo>
                    <a:lnTo>
                      <a:pt x="247529" y="489629"/>
                    </a:lnTo>
                    <a:cubicBezTo>
                      <a:pt x="247529" y="463116"/>
                      <a:pt x="269022" y="441623"/>
                      <a:pt x="295535" y="441623"/>
                    </a:cubicBezTo>
                    <a:close/>
                    <a:moveTo>
                      <a:pt x="307785" y="0"/>
                    </a:moveTo>
                    <a:lnTo>
                      <a:pt x="3571649" y="0"/>
                    </a:lnTo>
                    <a:cubicBezTo>
                      <a:pt x="3604927" y="0"/>
                      <a:pt x="3631905" y="26978"/>
                      <a:pt x="3631905" y="60256"/>
                    </a:cubicBezTo>
                    <a:lnTo>
                      <a:pt x="3631905" y="301273"/>
                    </a:lnTo>
                    <a:cubicBezTo>
                      <a:pt x="3631905" y="334551"/>
                      <a:pt x="3604927" y="361529"/>
                      <a:pt x="3571649" y="361529"/>
                    </a:cubicBezTo>
                    <a:lnTo>
                      <a:pt x="307785" y="361529"/>
                    </a:lnTo>
                    <a:cubicBezTo>
                      <a:pt x="274507" y="361529"/>
                      <a:pt x="247529" y="334551"/>
                      <a:pt x="247529" y="301273"/>
                    </a:cubicBezTo>
                    <a:lnTo>
                      <a:pt x="247529" y="60256"/>
                    </a:lnTo>
                    <a:cubicBezTo>
                      <a:pt x="247529" y="26978"/>
                      <a:pt x="274507" y="0"/>
                      <a:pt x="3077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2" name="Isosceles Triangle 3">
                <a:extLst>
                  <a:ext uri="{FF2B5EF4-FFF2-40B4-BE49-F238E27FC236}">
                    <a16:creationId xmlns:a16="http://schemas.microsoft.com/office/drawing/2014/main" id="{ADA9917C-6EF4-457E-82BF-1836DC4E4756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6711330">
                <a:off x="4248131" y="3538128"/>
                <a:ext cx="432521" cy="432929"/>
              </a:xfrm>
              <a:custGeom>
                <a:avLst/>
                <a:gdLst/>
                <a:ahLst/>
                <a:cxnLst/>
                <a:rect l="l" t="t" r="r" b="b"/>
                <a:pathLst>
                  <a:path w="3935086" h="3938802">
                    <a:moveTo>
                      <a:pt x="1861742" y="3314001"/>
                    </a:moveTo>
                    <a:cubicBezTo>
                      <a:pt x="1921395" y="3314001"/>
                      <a:pt x="1969754" y="3362360"/>
                      <a:pt x="1969754" y="3422013"/>
                    </a:cubicBezTo>
                    <a:cubicBezTo>
                      <a:pt x="1969754" y="3481666"/>
                      <a:pt x="1921395" y="3530025"/>
                      <a:pt x="1861742" y="3530025"/>
                    </a:cubicBezTo>
                    <a:cubicBezTo>
                      <a:pt x="1802089" y="3530025"/>
                      <a:pt x="1753730" y="3481666"/>
                      <a:pt x="1753730" y="3422013"/>
                    </a:cubicBezTo>
                    <a:cubicBezTo>
                      <a:pt x="1753730" y="3362360"/>
                      <a:pt x="1802089" y="3314001"/>
                      <a:pt x="1861742" y="3314001"/>
                    </a:cubicBezTo>
                    <a:close/>
                    <a:moveTo>
                      <a:pt x="2097646" y="2118753"/>
                    </a:moveTo>
                    <a:lnTo>
                      <a:pt x="2097646" y="2478753"/>
                    </a:lnTo>
                    <a:lnTo>
                      <a:pt x="2457646" y="2478753"/>
                    </a:lnTo>
                    <a:lnTo>
                      <a:pt x="2457646" y="2118753"/>
                    </a:lnTo>
                    <a:close/>
                    <a:moveTo>
                      <a:pt x="1476536" y="2118753"/>
                    </a:moveTo>
                    <a:lnTo>
                      <a:pt x="1476536" y="2478753"/>
                    </a:lnTo>
                    <a:lnTo>
                      <a:pt x="1836536" y="2478753"/>
                    </a:lnTo>
                    <a:lnTo>
                      <a:pt x="1836536" y="2118753"/>
                    </a:lnTo>
                    <a:close/>
                    <a:moveTo>
                      <a:pt x="2097646" y="1539638"/>
                    </a:moveTo>
                    <a:lnTo>
                      <a:pt x="2097646" y="1899638"/>
                    </a:lnTo>
                    <a:lnTo>
                      <a:pt x="2457646" y="1899638"/>
                    </a:lnTo>
                    <a:lnTo>
                      <a:pt x="2457646" y="1539638"/>
                    </a:lnTo>
                    <a:close/>
                    <a:moveTo>
                      <a:pt x="1476536" y="1539638"/>
                    </a:moveTo>
                    <a:lnTo>
                      <a:pt x="1476536" y="1899638"/>
                    </a:lnTo>
                    <a:lnTo>
                      <a:pt x="1836536" y="1899638"/>
                    </a:lnTo>
                    <a:lnTo>
                      <a:pt x="1836536" y="1539638"/>
                    </a:lnTo>
                    <a:close/>
                    <a:moveTo>
                      <a:pt x="1989788" y="770570"/>
                    </a:moveTo>
                    <a:lnTo>
                      <a:pt x="3429788" y="1850570"/>
                    </a:lnTo>
                    <a:lnTo>
                      <a:pt x="3430108" y="1850570"/>
                    </a:lnTo>
                    <a:lnTo>
                      <a:pt x="3430108" y="3938802"/>
                    </a:lnTo>
                    <a:lnTo>
                      <a:pt x="2265771" y="3938802"/>
                    </a:lnTo>
                    <a:lnTo>
                      <a:pt x="2265771" y="2786674"/>
                    </a:lnTo>
                    <a:lnTo>
                      <a:pt x="1669844" y="2786674"/>
                    </a:lnTo>
                    <a:lnTo>
                      <a:pt x="1669844" y="3938802"/>
                    </a:lnTo>
                    <a:lnTo>
                      <a:pt x="549788" y="3938802"/>
                    </a:lnTo>
                    <a:lnTo>
                      <a:pt x="549788" y="1850570"/>
                    </a:lnTo>
                    <a:close/>
                    <a:moveTo>
                      <a:pt x="1969233" y="1003"/>
                    </a:moveTo>
                    <a:cubicBezTo>
                      <a:pt x="1995162" y="-2644"/>
                      <a:pt x="2022483" y="3601"/>
                      <a:pt x="2045048" y="20601"/>
                    </a:cubicBezTo>
                    <a:lnTo>
                      <a:pt x="3894333" y="1413834"/>
                    </a:lnTo>
                    <a:cubicBezTo>
                      <a:pt x="3939464" y="1447835"/>
                      <a:pt x="3948486" y="1511986"/>
                      <a:pt x="3914485" y="1557117"/>
                    </a:cubicBezTo>
                    <a:lnTo>
                      <a:pt x="3756006" y="1767472"/>
                    </a:lnTo>
                    <a:cubicBezTo>
                      <a:pt x="3722004" y="1812603"/>
                      <a:pt x="3657854" y="1821626"/>
                      <a:pt x="3612722" y="1787625"/>
                    </a:cubicBezTo>
                    <a:lnTo>
                      <a:pt x="1967544" y="548164"/>
                    </a:lnTo>
                    <a:lnTo>
                      <a:pt x="322364" y="1787626"/>
                    </a:lnTo>
                    <a:cubicBezTo>
                      <a:pt x="277233" y="1821627"/>
                      <a:pt x="213082" y="1812604"/>
                      <a:pt x="179080" y="1767473"/>
                    </a:cubicBezTo>
                    <a:lnTo>
                      <a:pt x="20601" y="1557118"/>
                    </a:lnTo>
                    <a:cubicBezTo>
                      <a:pt x="-13400" y="1511987"/>
                      <a:pt x="-4378" y="1447836"/>
                      <a:pt x="40754" y="1413835"/>
                    </a:cubicBezTo>
                    <a:lnTo>
                      <a:pt x="1890038" y="20602"/>
                    </a:lnTo>
                    <a:cubicBezTo>
                      <a:pt x="1912604" y="3602"/>
                      <a:pt x="1939924" y="-2643"/>
                      <a:pt x="1965854" y="1004"/>
                    </a:cubicBezTo>
                    <a:lnTo>
                      <a:pt x="1967542" y="1586"/>
                    </a:lnTo>
                    <a:cubicBezTo>
                      <a:pt x="1968071" y="1171"/>
                      <a:pt x="1968652" y="1085"/>
                      <a:pt x="1969233" y="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33" name="Group 22">
              <a:extLst>
                <a:ext uri="{FF2B5EF4-FFF2-40B4-BE49-F238E27FC236}">
                  <a16:creationId xmlns:a16="http://schemas.microsoft.com/office/drawing/2014/main" id="{7113574F-ED7B-4DBF-8AD5-E2B58AB7E6D1}"/>
                </a:ext>
              </a:extLst>
            </p:cNvPr>
            <p:cNvGrpSpPr/>
            <p:nvPr/>
          </p:nvGrpSpPr>
          <p:grpSpPr>
            <a:xfrm rot="21411753">
              <a:off x="4469514" y="1971418"/>
              <a:ext cx="3610384" cy="4475145"/>
              <a:chOff x="395536" y="1793041"/>
              <a:chExt cx="3170093" cy="3929395"/>
            </a:xfrm>
            <a:solidFill>
              <a:schemeClr val="accent1"/>
            </a:solidFill>
          </p:grpSpPr>
          <p:sp>
            <p:nvSpPr>
              <p:cNvPr id="34" name="Freeform 20">
                <a:extLst>
                  <a:ext uri="{FF2B5EF4-FFF2-40B4-BE49-F238E27FC236}">
                    <a16:creationId xmlns:a16="http://schemas.microsoft.com/office/drawing/2014/main" id="{398725A6-DABF-46FD-99B8-B7BD328A50BA}"/>
                  </a:ext>
                </a:extLst>
              </p:cNvPr>
              <p:cNvSpPr/>
              <p:nvPr/>
            </p:nvSpPr>
            <p:spPr>
              <a:xfrm rot="1800000" flipH="1">
                <a:off x="705002" y="1793041"/>
                <a:ext cx="2860627" cy="3411190"/>
              </a:xfrm>
              <a:custGeom>
                <a:avLst/>
                <a:gdLst>
                  <a:gd name="connsiteX0" fmla="*/ 2332439 w 2860627"/>
                  <a:gd name="connsiteY0" fmla="*/ 109484 h 3334674"/>
                  <a:gd name="connsiteX1" fmla="*/ 1509012 w 2860627"/>
                  <a:gd name="connsiteY1" fmla="*/ 0 h 3334674"/>
                  <a:gd name="connsiteX2" fmla="*/ 364700 w 2860627"/>
                  <a:gd name="connsiteY2" fmla="*/ 1279977 h 3334674"/>
                  <a:gd name="connsiteX3" fmla="*/ 160 w 2860627"/>
                  <a:gd name="connsiteY3" fmla="*/ 1755003 h 3334674"/>
                  <a:gd name="connsiteX4" fmla="*/ 286853 w 2860627"/>
                  <a:gd name="connsiteY4" fmla="*/ 1930370 h 3334674"/>
                  <a:gd name="connsiteX5" fmla="*/ 207417 w 2860627"/>
                  <a:gd name="connsiteY5" fmla="*/ 2111278 h 3334674"/>
                  <a:gd name="connsiteX6" fmla="*/ 287242 w 2860627"/>
                  <a:gd name="connsiteY6" fmla="*/ 2167898 h 3334674"/>
                  <a:gd name="connsiteX7" fmla="*/ 256972 w 2860627"/>
                  <a:gd name="connsiteY7" fmla="*/ 2262662 h 3334674"/>
                  <a:gd name="connsiteX8" fmla="*/ 368654 w 2860627"/>
                  <a:gd name="connsiteY8" fmla="*/ 2376290 h 3334674"/>
                  <a:gd name="connsiteX9" fmla="*/ 465657 w 2860627"/>
                  <a:gd name="connsiteY9" fmla="*/ 2793853 h 3334674"/>
                  <a:gd name="connsiteX10" fmla="*/ 1108723 w 2860627"/>
                  <a:gd name="connsiteY10" fmla="*/ 2720803 h 3334674"/>
                  <a:gd name="connsiteX11" fmla="*/ 1313164 w 2860627"/>
                  <a:gd name="connsiteY11" fmla="*/ 3300023 h 3334674"/>
                  <a:gd name="connsiteX12" fmla="*/ 1936108 w 2860627"/>
                  <a:gd name="connsiteY12" fmla="*/ 3321065 h 3334674"/>
                  <a:gd name="connsiteX13" fmla="*/ 1882503 w 2860627"/>
                  <a:gd name="connsiteY13" fmla="*/ 1973867 h 3334674"/>
                  <a:gd name="connsiteX14" fmla="*/ 1315566 w 2860627"/>
                  <a:gd name="connsiteY14" fmla="*/ 1469419 h 3334674"/>
                  <a:gd name="connsiteX15" fmla="*/ 1294771 w 2860627"/>
                  <a:gd name="connsiteY15" fmla="*/ 1450917 h 3334674"/>
                  <a:gd name="connsiteX16" fmla="*/ 1253957 w 2860627"/>
                  <a:gd name="connsiteY16" fmla="*/ 1414601 h 3334674"/>
                  <a:gd name="connsiteX17" fmla="*/ 1259713 w 2860627"/>
                  <a:gd name="connsiteY17" fmla="*/ 1414265 h 3334674"/>
                  <a:gd name="connsiteX18" fmla="*/ 1156260 w 2860627"/>
                  <a:gd name="connsiteY18" fmla="*/ 686769 h 3334674"/>
                  <a:gd name="connsiteX19" fmla="*/ 2022208 w 2860627"/>
                  <a:gd name="connsiteY19" fmla="*/ 483047 h 3334674"/>
                  <a:gd name="connsiteX20" fmla="*/ 2336014 w 2860627"/>
                  <a:gd name="connsiteY20" fmla="*/ 897827 h 3334674"/>
                  <a:gd name="connsiteX21" fmla="*/ 2860627 w 2860627"/>
                  <a:gd name="connsiteY21" fmla="*/ 876952 h 3334674"/>
                  <a:gd name="connsiteX22" fmla="*/ 2332439 w 2860627"/>
                  <a:gd name="connsiteY22" fmla="*/ 109484 h 3334674"/>
                  <a:gd name="connsiteX0" fmla="*/ 2332439 w 2860627"/>
                  <a:gd name="connsiteY0" fmla="*/ 176751 h 3401941"/>
                  <a:gd name="connsiteX1" fmla="*/ 1525852 w 2860627"/>
                  <a:gd name="connsiteY1" fmla="*/ 0 h 3401941"/>
                  <a:gd name="connsiteX2" fmla="*/ 364700 w 2860627"/>
                  <a:gd name="connsiteY2" fmla="*/ 1347244 h 3401941"/>
                  <a:gd name="connsiteX3" fmla="*/ 160 w 2860627"/>
                  <a:gd name="connsiteY3" fmla="*/ 1822270 h 3401941"/>
                  <a:gd name="connsiteX4" fmla="*/ 286853 w 2860627"/>
                  <a:gd name="connsiteY4" fmla="*/ 1997637 h 3401941"/>
                  <a:gd name="connsiteX5" fmla="*/ 207417 w 2860627"/>
                  <a:gd name="connsiteY5" fmla="*/ 2178545 h 3401941"/>
                  <a:gd name="connsiteX6" fmla="*/ 287242 w 2860627"/>
                  <a:gd name="connsiteY6" fmla="*/ 2235165 h 3401941"/>
                  <a:gd name="connsiteX7" fmla="*/ 256972 w 2860627"/>
                  <a:gd name="connsiteY7" fmla="*/ 2329929 h 3401941"/>
                  <a:gd name="connsiteX8" fmla="*/ 368654 w 2860627"/>
                  <a:gd name="connsiteY8" fmla="*/ 2443557 h 3401941"/>
                  <a:gd name="connsiteX9" fmla="*/ 465657 w 2860627"/>
                  <a:gd name="connsiteY9" fmla="*/ 2861120 h 3401941"/>
                  <a:gd name="connsiteX10" fmla="*/ 1108723 w 2860627"/>
                  <a:gd name="connsiteY10" fmla="*/ 2788070 h 3401941"/>
                  <a:gd name="connsiteX11" fmla="*/ 1313164 w 2860627"/>
                  <a:gd name="connsiteY11" fmla="*/ 3367290 h 3401941"/>
                  <a:gd name="connsiteX12" fmla="*/ 1936108 w 2860627"/>
                  <a:gd name="connsiteY12" fmla="*/ 3388332 h 3401941"/>
                  <a:gd name="connsiteX13" fmla="*/ 1882503 w 2860627"/>
                  <a:gd name="connsiteY13" fmla="*/ 2041134 h 3401941"/>
                  <a:gd name="connsiteX14" fmla="*/ 1315566 w 2860627"/>
                  <a:gd name="connsiteY14" fmla="*/ 1536686 h 3401941"/>
                  <a:gd name="connsiteX15" fmla="*/ 1294771 w 2860627"/>
                  <a:gd name="connsiteY15" fmla="*/ 1518184 h 3401941"/>
                  <a:gd name="connsiteX16" fmla="*/ 1253957 w 2860627"/>
                  <a:gd name="connsiteY16" fmla="*/ 1481868 h 3401941"/>
                  <a:gd name="connsiteX17" fmla="*/ 1259713 w 2860627"/>
                  <a:gd name="connsiteY17" fmla="*/ 1481532 h 3401941"/>
                  <a:gd name="connsiteX18" fmla="*/ 1156260 w 2860627"/>
                  <a:gd name="connsiteY18" fmla="*/ 754036 h 3401941"/>
                  <a:gd name="connsiteX19" fmla="*/ 2022208 w 2860627"/>
                  <a:gd name="connsiteY19" fmla="*/ 550314 h 3401941"/>
                  <a:gd name="connsiteX20" fmla="*/ 2336014 w 2860627"/>
                  <a:gd name="connsiteY20" fmla="*/ 965094 h 3401941"/>
                  <a:gd name="connsiteX21" fmla="*/ 2860627 w 2860627"/>
                  <a:gd name="connsiteY21" fmla="*/ 944219 h 3401941"/>
                  <a:gd name="connsiteX22" fmla="*/ 2332439 w 2860627"/>
                  <a:gd name="connsiteY22" fmla="*/ 176751 h 3401941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2503 w 2860627"/>
                  <a:gd name="connsiteY13" fmla="*/ 2050383 h 3411190"/>
                  <a:gd name="connsiteX14" fmla="*/ 1315566 w 2860627"/>
                  <a:gd name="connsiteY14" fmla="*/ 1545935 h 3411190"/>
                  <a:gd name="connsiteX15" fmla="*/ 1294771 w 2860627"/>
                  <a:gd name="connsiteY15" fmla="*/ 1527433 h 3411190"/>
                  <a:gd name="connsiteX16" fmla="*/ 1253957 w 2860627"/>
                  <a:gd name="connsiteY16" fmla="*/ 1491117 h 3411190"/>
                  <a:gd name="connsiteX17" fmla="*/ 1259713 w 2860627"/>
                  <a:gd name="connsiteY17" fmla="*/ 1490781 h 3411190"/>
                  <a:gd name="connsiteX18" fmla="*/ 1156260 w 2860627"/>
                  <a:gd name="connsiteY18" fmla="*/ 763285 h 3411190"/>
                  <a:gd name="connsiteX19" fmla="*/ 2022208 w 2860627"/>
                  <a:gd name="connsiteY19" fmla="*/ 559563 h 3411190"/>
                  <a:gd name="connsiteX20" fmla="*/ 2336014 w 2860627"/>
                  <a:gd name="connsiteY20" fmla="*/ 974343 h 3411190"/>
                  <a:gd name="connsiteX21" fmla="*/ 2860627 w 2860627"/>
                  <a:gd name="connsiteY21" fmla="*/ 953468 h 3411190"/>
                  <a:gd name="connsiteX22" fmla="*/ 2332439 w 2860627"/>
                  <a:gd name="connsiteY22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2503 w 2860627"/>
                  <a:gd name="connsiteY13" fmla="*/ 2050383 h 3411190"/>
                  <a:gd name="connsiteX14" fmla="*/ 1315566 w 2860627"/>
                  <a:gd name="connsiteY14" fmla="*/ 1545935 h 3411190"/>
                  <a:gd name="connsiteX15" fmla="*/ 1253957 w 2860627"/>
                  <a:gd name="connsiteY15" fmla="*/ 1491117 h 3411190"/>
                  <a:gd name="connsiteX16" fmla="*/ 1259713 w 2860627"/>
                  <a:gd name="connsiteY16" fmla="*/ 1490781 h 3411190"/>
                  <a:gd name="connsiteX17" fmla="*/ 1156260 w 2860627"/>
                  <a:gd name="connsiteY17" fmla="*/ 763285 h 3411190"/>
                  <a:gd name="connsiteX18" fmla="*/ 2022208 w 2860627"/>
                  <a:gd name="connsiteY18" fmla="*/ 559563 h 3411190"/>
                  <a:gd name="connsiteX19" fmla="*/ 2336014 w 2860627"/>
                  <a:gd name="connsiteY19" fmla="*/ 974343 h 3411190"/>
                  <a:gd name="connsiteX20" fmla="*/ 2860627 w 2860627"/>
                  <a:gd name="connsiteY20" fmla="*/ 953468 h 3411190"/>
                  <a:gd name="connsiteX21" fmla="*/ 2332439 w 2860627"/>
                  <a:gd name="connsiteY21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2503 w 2860627"/>
                  <a:gd name="connsiteY13" fmla="*/ 2050383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62177 w 2860627"/>
                  <a:gd name="connsiteY13" fmla="*/ 2104638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62177 w 2860627"/>
                  <a:gd name="connsiteY13" fmla="*/ 2104638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28840 w 2860627"/>
                  <a:gd name="connsiteY13" fmla="*/ 2162380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28840 w 2860627"/>
                  <a:gd name="connsiteY13" fmla="*/ 2162380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28840 w 2860627"/>
                  <a:gd name="connsiteY13" fmla="*/ 2162380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6582 w 2860627"/>
                  <a:gd name="connsiteY13" fmla="*/ 2195718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  <a:gd name="connsiteX0" fmla="*/ 2332439 w 2860627"/>
                  <a:gd name="connsiteY0" fmla="*/ 186000 h 3411190"/>
                  <a:gd name="connsiteX1" fmla="*/ 1525852 w 2860627"/>
                  <a:gd name="connsiteY1" fmla="*/ 9249 h 3411190"/>
                  <a:gd name="connsiteX2" fmla="*/ 364700 w 2860627"/>
                  <a:gd name="connsiteY2" fmla="*/ 1356493 h 3411190"/>
                  <a:gd name="connsiteX3" fmla="*/ 160 w 2860627"/>
                  <a:gd name="connsiteY3" fmla="*/ 1831519 h 3411190"/>
                  <a:gd name="connsiteX4" fmla="*/ 286853 w 2860627"/>
                  <a:gd name="connsiteY4" fmla="*/ 2006886 h 3411190"/>
                  <a:gd name="connsiteX5" fmla="*/ 207417 w 2860627"/>
                  <a:gd name="connsiteY5" fmla="*/ 2187794 h 3411190"/>
                  <a:gd name="connsiteX6" fmla="*/ 287242 w 2860627"/>
                  <a:gd name="connsiteY6" fmla="*/ 2244414 h 3411190"/>
                  <a:gd name="connsiteX7" fmla="*/ 256972 w 2860627"/>
                  <a:gd name="connsiteY7" fmla="*/ 2339178 h 3411190"/>
                  <a:gd name="connsiteX8" fmla="*/ 368654 w 2860627"/>
                  <a:gd name="connsiteY8" fmla="*/ 2452806 h 3411190"/>
                  <a:gd name="connsiteX9" fmla="*/ 465657 w 2860627"/>
                  <a:gd name="connsiteY9" fmla="*/ 2870369 h 3411190"/>
                  <a:gd name="connsiteX10" fmla="*/ 1108723 w 2860627"/>
                  <a:gd name="connsiteY10" fmla="*/ 2797319 h 3411190"/>
                  <a:gd name="connsiteX11" fmla="*/ 1313164 w 2860627"/>
                  <a:gd name="connsiteY11" fmla="*/ 3376539 h 3411190"/>
                  <a:gd name="connsiteX12" fmla="*/ 1936108 w 2860627"/>
                  <a:gd name="connsiteY12" fmla="*/ 3397581 h 3411190"/>
                  <a:gd name="connsiteX13" fmla="*/ 1886582 w 2860627"/>
                  <a:gd name="connsiteY13" fmla="*/ 2195718 h 3411190"/>
                  <a:gd name="connsiteX14" fmla="*/ 1253957 w 2860627"/>
                  <a:gd name="connsiteY14" fmla="*/ 1491117 h 3411190"/>
                  <a:gd name="connsiteX15" fmla="*/ 1259713 w 2860627"/>
                  <a:gd name="connsiteY15" fmla="*/ 1490781 h 3411190"/>
                  <a:gd name="connsiteX16" fmla="*/ 1156260 w 2860627"/>
                  <a:gd name="connsiteY16" fmla="*/ 763285 h 3411190"/>
                  <a:gd name="connsiteX17" fmla="*/ 2022208 w 2860627"/>
                  <a:gd name="connsiteY17" fmla="*/ 559563 h 3411190"/>
                  <a:gd name="connsiteX18" fmla="*/ 2336014 w 2860627"/>
                  <a:gd name="connsiteY18" fmla="*/ 974343 h 3411190"/>
                  <a:gd name="connsiteX19" fmla="*/ 2860627 w 2860627"/>
                  <a:gd name="connsiteY19" fmla="*/ 953468 h 3411190"/>
                  <a:gd name="connsiteX20" fmla="*/ 2332439 w 2860627"/>
                  <a:gd name="connsiteY20" fmla="*/ 186000 h 34111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2860627" h="3411190">
                    <a:moveTo>
                      <a:pt x="2332439" y="186000"/>
                    </a:moveTo>
                    <a:cubicBezTo>
                      <a:pt x="2114028" y="67375"/>
                      <a:pt x="1894506" y="-31252"/>
                      <a:pt x="1525852" y="9249"/>
                    </a:cubicBezTo>
                    <a:cubicBezTo>
                      <a:pt x="735732" y="27225"/>
                      <a:pt x="265149" y="734924"/>
                      <a:pt x="364700" y="1356493"/>
                    </a:cubicBezTo>
                    <a:cubicBezTo>
                      <a:pt x="243187" y="1514835"/>
                      <a:pt x="-7219" y="1802068"/>
                      <a:pt x="160" y="1831519"/>
                    </a:cubicBezTo>
                    <a:cubicBezTo>
                      <a:pt x="17130" y="1925603"/>
                      <a:pt x="185001" y="1956813"/>
                      <a:pt x="286853" y="2006886"/>
                    </a:cubicBezTo>
                    <a:cubicBezTo>
                      <a:pt x="253040" y="2069284"/>
                      <a:pt x="200362" y="2166263"/>
                      <a:pt x="207417" y="2187794"/>
                    </a:cubicBezTo>
                    <a:cubicBezTo>
                      <a:pt x="222499" y="2208763"/>
                      <a:pt x="256442" y="2226588"/>
                      <a:pt x="287242" y="2244414"/>
                    </a:cubicBezTo>
                    <a:cubicBezTo>
                      <a:pt x="277153" y="2276002"/>
                      <a:pt x="241912" y="2313878"/>
                      <a:pt x="256972" y="2339178"/>
                    </a:cubicBezTo>
                    <a:cubicBezTo>
                      <a:pt x="285816" y="2378102"/>
                      <a:pt x="349241" y="2404451"/>
                      <a:pt x="368654" y="2452806"/>
                    </a:cubicBezTo>
                    <a:cubicBezTo>
                      <a:pt x="412514" y="2527024"/>
                      <a:pt x="255179" y="2774145"/>
                      <a:pt x="465657" y="2870369"/>
                    </a:cubicBezTo>
                    <a:cubicBezTo>
                      <a:pt x="653816" y="2944521"/>
                      <a:pt x="911133" y="2842626"/>
                      <a:pt x="1108723" y="2797319"/>
                    </a:cubicBezTo>
                    <a:cubicBezTo>
                      <a:pt x="1261750" y="2755661"/>
                      <a:pt x="1267023" y="3179274"/>
                      <a:pt x="1313164" y="3376539"/>
                    </a:cubicBezTo>
                    <a:cubicBezTo>
                      <a:pt x="1541931" y="3416747"/>
                      <a:pt x="1746247" y="3419423"/>
                      <a:pt x="1936108" y="3397581"/>
                    </a:cubicBezTo>
                    <a:cubicBezTo>
                      <a:pt x="1911464" y="2966600"/>
                      <a:pt x="1933512" y="2397598"/>
                      <a:pt x="1886582" y="2195718"/>
                    </a:cubicBezTo>
                    <a:cubicBezTo>
                      <a:pt x="1843777" y="1980896"/>
                      <a:pt x="1445585" y="1714871"/>
                      <a:pt x="1253957" y="1491117"/>
                    </a:cubicBezTo>
                    <a:lnTo>
                      <a:pt x="1259713" y="1490781"/>
                    </a:lnTo>
                    <a:cubicBezTo>
                      <a:pt x="1069359" y="1294123"/>
                      <a:pt x="1020028" y="999248"/>
                      <a:pt x="1156260" y="763285"/>
                    </a:cubicBezTo>
                    <a:cubicBezTo>
                      <a:pt x="1324542" y="471813"/>
                      <a:pt x="1712240" y="380603"/>
                      <a:pt x="2022208" y="559563"/>
                    </a:cubicBezTo>
                    <a:cubicBezTo>
                      <a:pt x="2187368" y="654919"/>
                      <a:pt x="2297137" y="807738"/>
                      <a:pt x="2336014" y="974343"/>
                    </a:cubicBezTo>
                    <a:lnTo>
                      <a:pt x="2860627" y="953468"/>
                    </a:lnTo>
                    <a:cubicBezTo>
                      <a:pt x="2773794" y="641332"/>
                      <a:pt x="2600917" y="331818"/>
                      <a:pt x="2332439" y="1860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35" name="Oval 21">
                <a:extLst>
                  <a:ext uri="{FF2B5EF4-FFF2-40B4-BE49-F238E27FC236}">
                    <a16:creationId xmlns:a16="http://schemas.microsoft.com/office/drawing/2014/main" id="{1CEB6A9D-A4FD-4A43-9595-5909AB1A2E0D}"/>
                  </a:ext>
                </a:extLst>
              </p:cNvPr>
              <p:cNvSpPr/>
              <p:nvPr/>
            </p:nvSpPr>
            <p:spPr>
              <a:xfrm>
                <a:off x="395536" y="4869725"/>
                <a:ext cx="852711" cy="8527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36" name="Group 4">
            <a:extLst>
              <a:ext uri="{FF2B5EF4-FFF2-40B4-BE49-F238E27FC236}">
                <a16:creationId xmlns:a16="http://schemas.microsoft.com/office/drawing/2014/main" id="{2676E34D-2BB1-4868-AF99-20D059EC0E09}"/>
              </a:ext>
            </a:extLst>
          </p:cNvPr>
          <p:cNvGrpSpPr/>
          <p:nvPr/>
        </p:nvGrpSpPr>
        <p:grpSpPr>
          <a:xfrm>
            <a:off x="3947452" y="2799009"/>
            <a:ext cx="4391607" cy="2581315"/>
            <a:chOff x="649653" y="906503"/>
            <a:chExt cx="7693935" cy="4522368"/>
          </a:xfrm>
          <a:solidFill>
            <a:schemeClr val="bg1">
              <a:lumMod val="85000"/>
            </a:schemeClr>
          </a:solidFill>
        </p:grpSpPr>
        <p:grpSp>
          <p:nvGrpSpPr>
            <p:cNvPr id="37" name="Group 5">
              <a:extLst>
                <a:ext uri="{FF2B5EF4-FFF2-40B4-BE49-F238E27FC236}">
                  <a16:creationId xmlns:a16="http://schemas.microsoft.com/office/drawing/2014/main" id="{DF333705-2FFF-4B78-A378-AA72C7DE02E7}"/>
                </a:ext>
              </a:extLst>
            </p:cNvPr>
            <p:cNvGrpSpPr/>
            <p:nvPr/>
          </p:nvGrpSpPr>
          <p:grpSpPr>
            <a:xfrm>
              <a:off x="1686840" y="906503"/>
              <a:ext cx="1330961" cy="4404407"/>
              <a:chOff x="1962632" y="587923"/>
              <a:chExt cx="1606908" cy="5692842"/>
            </a:xfrm>
            <a:grpFill/>
          </p:grpSpPr>
          <p:sp>
            <p:nvSpPr>
              <p:cNvPr id="44" name="Freeform 12">
                <a:extLst>
                  <a:ext uri="{FF2B5EF4-FFF2-40B4-BE49-F238E27FC236}">
                    <a16:creationId xmlns:a16="http://schemas.microsoft.com/office/drawing/2014/main" id="{CB10E67E-A848-42D5-80AC-68E40F31F025}"/>
                  </a:ext>
                </a:extLst>
              </p:cNvPr>
              <p:cNvSpPr/>
              <p:nvPr/>
            </p:nvSpPr>
            <p:spPr>
              <a:xfrm>
                <a:off x="2733332" y="5823624"/>
                <a:ext cx="372189" cy="457141"/>
              </a:xfrm>
              <a:custGeom>
                <a:avLst/>
                <a:gdLst>
                  <a:gd name="connsiteX0" fmla="*/ 295625 w 372189"/>
                  <a:gd name="connsiteY0" fmla="*/ 926 h 457140"/>
                  <a:gd name="connsiteX1" fmla="*/ 147988 w 372189"/>
                  <a:gd name="connsiteY1" fmla="*/ 53313 h 457140"/>
                  <a:gd name="connsiteX2" fmla="*/ 114650 w 372189"/>
                  <a:gd name="connsiteY2" fmla="*/ 91413 h 457140"/>
                  <a:gd name="connsiteX3" fmla="*/ 100363 w 372189"/>
                  <a:gd name="connsiteY3" fmla="*/ 134276 h 457140"/>
                  <a:gd name="connsiteX4" fmla="*/ 67025 w 372189"/>
                  <a:gd name="connsiteY4" fmla="*/ 181901 h 457140"/>
                  <a:gd name="connsiteX5" fmla="*/ 81313 w 372189"/>
                  <a:gd name="connsiteY5" fmla="*/ 239051 h 457140"/>
                  <a:gd name="connsiteX6" fmla="*/ 57500 w 372189"/>
                  <a:gd name="connsiteY6" fmla="*/ 286676 h 457140"/>
                  <a:gd name="connsiteX7" fmla="*/ 38450 w 372189"/>
                  <a:gd name="connsiteY7" fmla="*/ 310488 h 457140"/>
                  <a:gd name="connsiteX8" fmla="*/ 24163 w 372189"/>
                  <a:gd name="connsiteY8" fmla="*/ 348588 h 457140"/>
                  <a:gd name="connsiteX9" fmla="*/ 5113 w 372189"/>
                  <a:gd name="connsiteY9" fmla="*/ 391451 h 457140"/>
                  <a:gd name="connsiteX10" fmla="*/ 14638 w 372189"/>
                  <a:gd name="connsiteY10" fmla="*/ 453363 h 457140"/>
                  <a:gd name="connsiteX11" fmla="*/ 152750 w 372189"/>
                  <a:gd name="connsiteY11" fmla="*/ 448601 h 457140"/>
                  <a:gd name="connsiteX12" fmla="*/ 276575 w 372189"/>
                  <a:gd name="connsiteY12" fmla="*/ 434313 h 457140"/>
                  <a:gd name="connsiteX13" fmla="*/ 333725 w 372189"/>
                  <a:gd name="connsiteY13" fmla="*/ 391451 h 457140"/>
                  <a:gd name="connsiteX14" fmla="*/ 338488 w 372189"/>
                  <a:gd name="connsiteY14" fmla="*/ 320013 h 457140"/>
                  <a:gd name="connsiteX15" fmla="*/ 357538 w 372189"/>
                  <a:gd name="connsiteY15" fmla="*/ 339063 h 457140"/>
                  <a:gd name="connsiteX16" fmla="*/ 371825 w 372189"/>
                  <a:gd name="connsiteY16" fmla="*/ 310488 h 457140"/>
                  <a:gd name="connsiteX17" fmla="*/ 367063 w 372189"/>
                  <a:gd name="connsiteY17" fmla="*/ 229526 h 457140"/>
                  <a:gd name="connsiteX18" fmla="*/ 357538 w 372189"/>
                  <a:gd name="connsiteY18" fmla="*/ 177138 h 457140"/>
                  <a:gd name="connsiteX19" fmla="*/ 343250 w 372189"/>
                  <a:gd name="connsiteY19" fmla="*/ 100938 h 457140"/>
                  <a:gd name="connsiteX20" fmla="*/ 295625 w 372189"/>
                  <a:gd name="connsiteY20" fmla="*/ 926 h 4571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72189" h="457140">
                    <a:moveTo>
                      <a:pt x="295625" y="926"/>
                    </a:moveTo>
                    <a:cubicBezTo>
                      <a:pt x="263081" y="-7012"/>
                      <a:pt x="178150" y="38232"/>
                      <a:pt x="147988" y="53313"/>
                    </a:cubicBezTo>
                    <a:cubicBezTo>
                      <a:pt x="117826" y="68394"/>
                      <a:pt x="122587" y="77919"/>
                      <a:pt x="114650" y="91413"/>
                    </a:cubicBezTo>
                    <a:cubicBezTo>
                      <a:pt x="106713" y="104907"/>
                      <a:pt x="108300" y="119195"/>
                      <a:pt x="100363" y="134276"/>
                    </a:cubicBezTo>
                    <a:cubicBezTo>
                      <a:pt x="92425" y="149357"/>
                      <a:pt x="70200" y="164439"/>
                      <a:pt x="67025" y="181901"/>
                    </a:cubicBezTo>
                    <a:cubicBezTo>
                      <a:pt x="63850" y="199364"/>
                      <a:pt x="82900" y="221589"/>
                      <a:pt x="81313" y="239051"/>
                    </a:cubicBezTo>
                    <a:cubicBezTo>
                      <a:pt x="79726" y="256513"/>
                      <a:pt x="64644" y="274770"/>
                      <a:pt x="57500" y="286676"/>
                    </a:cubicBezTo>
                    <a:cubicBezTo>
                      <a:pt x="50356" y="298582"/>
                      <a:pt x="44006" y="300169"/>
                      <a:pt x="38450" y="310488"/>
                    </a:cubicBezTo>
                    <a:cubicBezTo>
                      <a:pt x="32894" y="320807"/>
                      <a:pt x="29719" y="335094"/>
                      <a:pt x="24163" y="348588"/>
                    </a:cubicBezTo>
                    <a:cubicBezTo>
                      <a:pt x="18607" y="362082"/>
                      <a:pt x="6700" y="373989"/>
                      <a:pt x="5113" y="391451"/>
                    </a:cubicBezTo>
                    <a:cubicBezTo>
                      <a:pt x="3526" y="408913"/>
                      <a:pt x="-9968" y="443838"/>
                      <a:pt x="14638" y="453363"/>
                    </a:cubicBezTo>
                    <a:cubicBezTo>
                      <a:pt x="39244" y="462888"/>
                      <a:pt x="109094" y="451776"/>
                      <a:pt x="152750" y="448601"/>
                    </a:cubicBezTo>
                    <a:cubicBezTo>
                      <a:pt x="196406" y="445426"/>
                      <a:pt x="246413" y="443838"/>
                      <a:pt x="276575" y="434313"/>
                    </a:cubicBezTo>
                    <a:cubicBezTo>
                      <a:pt x="306737" y="424788"/>
                      <a:pt x="323406" y="410501"/>
                      <a:pt x="333725" y="391451"/>
                    </a:cubicBezTo>
                    <a:cubicBezTo>
                      <a:pt x="344044" y="372401"/>
                      <a:pt x="334519" y="328744"/>
                      <a:pt x="338488" y="320013"/>
                    </a:cubicBezTo>
                    <a:cubicBezTo>
                      <a:pt x="342457" y="311282"/>
                      <a:pt x="351982" y="340650"/>
                      <a:pt x="357538" y="339063"/>
                    </a:cubicBezTo>
                    <a:cubicBezTo>
                      <a:pt x="363094" y="337476"/>
                      <a:pt x="370238" y="328744"/>
                      <a:pt x="371825" y="310488"/>
                    </a:cubicBezTo>
                    <a:cubicBezTo>
                      <a:pt x="373413" y="292232"/>
                      <a:pt x="369444" y="251751"/>
                      <a:pt x="367063" y="229526"/>
                    </a:cubicBezTo>
                    <a:cubicBezTo>
                      <a:pt x="364682" y="207301"/>
                      <a:pt x="361507" y="198569"/>
                      <a:pt x="357538" y="177138"/>
                    </a:cubicBezTo>
                    <a:cubicBezTo>
                      <a:pt x="353569" y="155707"/>
                      <a:pt x="353569" y="130307"/>
                      <a:pt x="343250" y="100938"/>
                    </a:cubicBezTo>
                    <a:cubicBezTo>
                      <a:pt x="332931" y="71569"/>
                      <a:pt x="328169" y="8864"/>
                      <a:pt x="295625" y="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altLang="ko-KR" dirty="0">
                    <a:cs typeface="B Nazanin" panose="00000700000000000000" pitchFamily="2" charset="-78"/>
                  </a:rPr>
                  <a:t> </a:t>
                </a:r>
                <a:endParaRPr lang="ko-KR" altLang="en-US" dirty="0">
                  <a:cs typeface="B Nazanin" panose="00000700000000000000" pitchFamily="2" charset="-78"/>
                </a:endParaRPr>
              </a:p>
            </p:txBody>
          </p:sp>
          <p:sp>
            <p:nvSpPr>
              <p:cNvPr id="45" name="Freeform 13">
                <a:extLst>
                  <a:ext uri="{FF2B5EF4-FFF2-40B4-BE49-F238E27FC236}">
                    <a16:creationId xmlns:a16="http://schemas.microsoft.com/office/drawing/2014/main" id="{EAF08015-7B50-4A6D-AF34-D279CD4A7F34}"/>
                  </a:ext>
                </a:extLst>
              </p:cNvPr>
              <p:cNvSpPr/>
              <p:nvPr/>
            </p:nvSpPr>
            <p:spPr>
              <a:xfrm>
                <a:off x="2355315" y="5349411"/>
                <a:ext cx="349373" cy="622775"/>
              </a:xfrm>
              <a:custGeom>
                <a:avLst/>
                <a:gdLst>
                  <a:gd name="connsiteX0" fmla="*/ 245016 w 349372"/>
                  <a:gd name="connsiteY0" fmla="*/ 3649 h 622774"/>
                  <a:gd name="connsiteX1" fmla="*/ 325979 w 349372"/>
                  <a:gd name="connsiteY1" fmla="*/ 32224 h 622774"/>
                  <a:gd name="connsiteX2" fmla="*/ 345029 w 349372"/>
                  <a:gd name="connsiteY2" fmla="*/ 136999 h 622774"/>
                  <a:gd name="connsiteX3" fmla="*/ 345029 w 349372"/>
                  <a:gd name="connsiteY3" fmla="*/ 160812 h 622774"/>
                  <a:gd name="connsiteX4" fmla="*/ 297404 w 349372"/>
                  <a:gd name="connsiteY4" fmla="*/ 251299 h 622774"/>
                  <a:gd name="connsiteX5" fmla="*/ 283116 w 349372"/>
                  <a:gd name="connsiteY5" fmla="*/ 256062 h 622774"/>
                  <a:gd name="connsiteX6" fmla="*/ 273591 w 349372"/>
                  <a:gd name="connsiteY6" fmla="*/ 313212 h 622774"/>
                  <a:gd name="connsiteX7" fmla="*/ 273591 w 349372"/>
                  <a:gd name="connsiteY7" fmla="*/ 360837 h 622774"/>
                  <a:gd name="connsiteX8" fmla="*/ 278354 w 349372"/>
                  <a:gd name="connsiteY8" fmla="*/ 413224 h 622774"/>
                  <a:gd name="connsiteX9" fmla="*/ 259304 w 349372"/>
                  <a:gd name="connsiteY9" fmla="*/ 498949 h 622774"/>
                  <a:gd name="connsiteX10" fmla="*/ 235491 w 349372"/>
                  <a:gd name="connsiteY10" fmla="*/ 551337 h 622774"/>
                  <a:gd name="connsiteX11" fmla="*/ 168816 w 349372"/>
                  <a:gd name="connsiteY11" fmla="*/ 598962 h 622774"/>
                  <a:gd name="connsiteX12" fmla="*/ 92616 w 349372"/>
                  <a:gd name="connsiteY12" fmla="*/ 622774 h 622774"/>
                  <a:gd name="connsiteX13" fmla="*/ 21179 w 349372"/>
                  <a:gd name="connsiteY13" fmla="*/ 598962 h 622774"/>
                  <a:gd name="connsiteX14" fmla="*/ 2129 w 349372"/>
                  <a:gd name="connsiteY14" fmla="*/ 556099 h 622774"/>
                  <a:gd name="connsiteX15" fmla="*/ 6891 w 349372"/>
                  <a:gd name="connsiteY15" fmla="*/ 465612 h 622774"/>
                  <a:gd name="connsiteX16" fmla="*/ 59279 w 349372"/>
                  <a:gd name="connsiteY16" fmla="*/ 346549 h 622774"/>
                  <a:gd name="connsiteX17" fmla="*/ 106904 w 349372"/>
                  <a:gd name="connsiteY17" fmla="*/ 227487 h 622774"/>
                  <a:gd name="connsiteX18" fmla="*/ 130716 w 349372"/>
                  <a:gd name="connsiteY18" fmla="*/ 151287 h 622774"/>
                  <a:gd name="connsiteX19" fmla="*/ 168816 w 349372"/>
                  <a:gd name="connsiteY19" fmla="*/ 17937 h 622774"/>
                  <a:gd name="connsiteX20" fmla="*/ 245016 w 349372"/>
                  <a:gd name="connsiteY20" fmla="*/ 3649 h 6227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349372" h="622774">
                    <a:moveTo>
                      <a:pt x="245016" y="3649"/>
                    </a:moveTo>
                    <a:cubicBezTo>
                      <a:pt x="271210" y="6030"/>
                      <a:pt x="309310" y="9999"/>
                      <a:pt x="325979" y="32224"/>
                    </a:cubicBezTo>
                    <a:cubicBezTo>
                      <a:pt x="342648" y="54449"/>
                      <a:pt x="341854" y="115568"/>
                      <a:pt x="345029" y="136999"/>
                    </a:cubicBezTo>
                    <a:cubicBezTo>
                      <a:pt x="348204" y="158430"/>
                      <a:pt x="352966" y="141762"/>
                      <a:pt x="345029" y="160812"/>
                    </a:cubicBezTo>
                    <a:cubicBezTo>
                      <a:pt x="337092" y="179862"/>
                      <a:pt x="307723" y="235424"/>
                      <a:pt x="297404" y="251299"/>
                    </a:cubicBezTo>
                    <a:cubicBezTo>
                      <a:pt x="287085" y="267174"/>
                      <a:pt x="287085" y="245743"/>
                      <a:pt x="283116" y="256062"/>
                    </a:cubicBezTo>
                    <a:cubicBezTo>
                      <a:pt x="279147" y="266381"/>
                      <a:pt x="275178" y="295750"/>
                      <a:pt x="273591" y="313212"/>
                    </a:cubicBezTo>
                    <a:cubicBezTo>
                      <a:pt x="272004" y="330674"/>
                      <a:pt x="272797" y="344168"/>
                      <a:pt x="273591" y="360837"/>
                    </a:cubicBezTo>
                    <a:cubicBezTo>
                      <a:pt x="274385" y="377506"/>
                      <a:pt x="280735" y="390205"/>
                      <a:pt x="278354" y="413224"/>
                    </a:cubicBezTo>
                    <a:cubicBezTo>
                      <a:pt x="275973" y="436243"/>
                      <a:pt x="266448" y="475930"/>
                      <a:pt x="259304" y="498949"/>
                    </a:cubicBezTo>
                    <a:cubicBezTo>
                      <a:pt x="252160" y="521968"/>
                      <a:pt x="250572" y="534668"/>
                      <a:pt x="235491" y="551337"/>
                    </a:cubicBezTo>
                    <a:cubicBezTo>
                      <a:pt x="220410" y="568006"/>
                      <a:pt x="192628" y="587056"/>
                      <a:pt x="168816" y="598962"/>
                    </a:cubicBezTo>
                    <a:cubicBezTo>
                      <a:pt x="145004" y="610868"/>
                      <a:pt x="117222" y="622774"/>
                      <a:pt x="92616" y="622774"/>
                    </a:cubicBezTo>
                    <a:cubicBezTo>
                      <a:pt x="68010" y="622774"/>
                      <a:pt x="36260" y="610075"/>
                      <a:pt x="21179" y="598962"/>
                    </a:cubicBezTo>
                    <a:cubicBezTo>
                      <a:pt x="6098" y="587849"/>
                      <a:pt x="4510" y="578324"/>
                      <a:pt x="2129" y="556099"/>
                    </a:cubicBezTo>
                    <a:cubicBezTo>
                      <a:pt x="-252" y="533874"/>
                      <a:pt x="-2634" y="500537"/>
                      <a:pt x="6891" y="465612"/>
                    </a:cubicBezTo>
                    <a:cubicBezTo>
                      <a:pt x="16416" y="430687"/>
                      <a:pt x="42610" y="386236"/>
                      <a:pt x="59279" y="346549"/>
                    </a:cubicBezTo>
                    <a:cubicBezTo>
                      <a:pt x="75948" y="306862"/>
                      <a:pt x="94998" y="260031"/>
                      <a:pt x="106904" y="227487"/>
                    </a:cubicBezTo>
                    <a:cubicBezTo>
                      <a:pt x="118810" y="194943"/>
                      <a:pt x="120397" y="186212"/>
                      <a:pt x="130716" y="151287"/>
                    </a:cubicBezTo>
                    <a:cubicBezTo>
                      <a:pt x="141035" y="116362"/>
                      <a:pt x="150560" y="44131"/>
                      <a:pt x="168816" y="17937"/>
                    </a:cubicBezTo>
                    <a:cubicBezTo>
                      <a:pt x="187072" y="-8257"/>
                      <a:pt x="218822" y="1268"/>
                      <a:pt x="245016" y="3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6" name="Freeform 14">
                <a:extLst>
                  <a:ext uri="{FF2B5EF4-FFF2-40B4-BE49-F238E27FC236}">
                    <a16:creationId xmlns:a16="http://schemas.microsoft.com/office/drawing/2014/main" id="{2FD83789-C8AC-46B0-9290-5132C08C5DE1}"/>
                  </a:ext>
                </a:extLst>
              </p:cNvPr>
              <p:cNvSpPr/>
              <p:nvPr/>
            </p:nvSpPr>
            <p:spPr>
              <a:xfrm>
                <a:off x="2385753" y="3258510"/>
                <a:ext cx="987693" cy="2696468"/>
              </a:xfrm>
              <a:custGeom>
                <a:avLst/>
                <a:gdLst>
                  <a:gd name="connsiteX0" fmla="*/ 905141 w 987690"/>
                  <a:gd name="connsiteY0" fmla="*/ 46672 h 2696464"/>
                  <a:gd name="connsiteX1" fmla="*/ 786078 w 987690"/>
                  <a:gd name="connsiteY1" fmla="*/ 3810 h 2696464"/>
                  <a:gd name="connsiteX2" fmla="*/ 409841 w 987690"/>
                  <a:gd name="connsiteY2" fmla="*/ 8572 h 2696464"/>
                  <a:gd name="connsiteX3" fmla="*/ 166953 w 987690"/>
                  <a:gd name="connsiteY3" fmla="*/ 60960 h 2696464"/>
                  <a:gd name="connsiteX4" fmla="*/ 52653 w 987690"/>
                  <a:gd name="connsiteY4" fmla="*/ 137160 h 2696464"/>
                  <a:gd name="connsiteX5" fmla="*/ 28841 w 987690"/>
                  <a:gd name="connsiteY5" fmla="*/ 284797 h 2696464"/>
                  <a:gd name="connsiteX6" fmla="*/ 266 w 987690"/>
                  <a:gd name="connsiteY6" fmla="*/ 513397 h 2696464"/>
                  <a:gd name="connsiteX7" fmla="*/ 14553 w 987690"/>
                  <a:gd name="connsiteY7" fmla="*/ 589597 h 2696464"/>
                  <a:gd name="connsiteX8" fmla="*/ 14553 w 987690"/>
                  <a:gd name="connsiteY8" fmla="*/ 661035 h 2696464"/>
                  <a:gd name="connsiteX9" fmla="*/ 28841 w 987690"/>
                  <a:gd name="connsiteY9" fmla="*/ 761047 h 2696464"/>
                  <a:gd name="connsiteX10" fmla="*/ 38366 w 987690"/>
                  <a:gd name="connsiteY10" fmla="*/ 861060 h 2696464"/>
                  <a:gd name="connsiteX11" fmla="*/ 43128 w 987690"/>
                  <a:gd name="connsiteY11" fmla="*/ 956310 h 2696464"/>
                  <a:gd name="connsiteX12" fmla="*/ 52653 w 987690"/>
                  <a:gd name="connsiteY12" fmla="*/ 1046797 h 2696464"/>
                  <a:gd name="connsiteX13" fmla="*/ 38366 w 987690"/>
                  <a:gd name="connsiteY13" fmla="*/ 1122997 h 2696464"/>
                  <a:gd name="connsiteX14" fmla="*/ 66941 w 987690"/>
                  <a:gd name="connsiteY14" fmla="*/ 1175385 h 2696464"/>
                  <a:gd name="connsiteX15" fmla="*/ 76466 w 987690"/>
                  <a:gd name="connsiteY15" fmla="*/ 1265872 h 2696464"/>
                  <a:gd name="connsiteX16" fmla="*/ 43128 w 987690"/>
                  <a:gd name="connsiteY16" fmla="*/ 1389697 h 2696464"/>
                  <a:gd name="connsiteX17" fmla="*/ 47891 w 987690"/>
                  <a:gd name="connsiteY17" fmla="*/ 1442085 h 2696464"/>
                  <a:gd name="connsiteX18" fmla="*/ 28841 w 987690"/>
                  <a:gd name="connsiteY18" fmla="*/ 1537335 h 2696464"/>
                  <a:gd name="connsiteX19" fmla="*/ 19316 w 987690"/>
                  <a:gd name="connsiteY19" fmla="*/ 1642110 h 2696464"/>
                  <a:gd name="connsiteX20" fmla="*/ 38366 w 987690"/>
                  <a:gd name="connsiteY20" fmla="*/ 1780222 h 2696464"/>
                  <a:gd name="connsiteX21" fmla="*/ 38366 w 987690"/>
                  <a:gd name="connsiteY21" fmla="*/ 1942147 h 2696464"/>
                  <a:gd name="connsiteX22" fmla="*/ 52653 w 987690"/>
                  <a:gd name="connsiteY22" fmla="*/ 2042160 h 2696464"/>
                  <a:gd name="connsiteX23" fmla="*/ 43128 w 987690"/>
                  <a:gd name="connsiteY23" fmla="*/ 2085022 h 2696464"/>
                  <a:gd name="connsiteX24" fmla="*/ 76466 w 987690"/>
                  <a:gd name="connsiteY24" fmla="*/ 2189797 h 2696464"/>
                  <a:gd name="connsiteX25" fmla="*/ 109803 w 987690"/>
                  <a:gd name="connsiteY25" fmla="*/ 2299335 h 2696464"/>
                  <a:gd name="connsiteX26" fmla="*/ 166953 w 987690"/>
                  <a:gd name="connsiteY26" fmla="*/ 2337435 h 2696464"/>
                  <a:gd name="connsiteX27" fmla="*/ 243153 w 987690"/>
                  <a:gd name="connsiteY27" fmla="*/ 2246947 h 2696464"/>
                  <a:gd name="connsiteX28" fmla="*/ 300303 w 987690"/>
                  <a:gd name="connsiteY28" fmla="*/ 2142172 h 2696464"/>
                  <a:gd name="connsiteX29" fmla="*/ 295541 w 987690"/>
                  <a:gd name="connsiteY29" fmla="*/ 2032635 h 2696464"/>
                  <a:gd name="connsiteX30" fmla="*/ 319353 w 987690"/>
                  <a:gd name="connsiteY30" fmla="*/ 1842135 h 2696464"/>
                  <a:gd name="connsiteX31" fmla="*/ 328878 w 987690"/>
                  <a:gd name="connsiteY31" fmla="*/ 1723072 h 2696464"/>
                  <a:gd name="connsiteX32" fmla="*/ 328878 w 987690"/>
                  <a:gd name="connsiteY32" fmla="*/ 1604010 h 2696464"/>
                  <a:gd name="connsiteX33" fmla="*/ 343166 w 987690"/>
                  <a:gd name="connsiteY33" fmla="*/ 1503997 h 2696464"/>
                  <a:gd name="connsiteX34" fmla="*/ 362216 w 987690"/>
                  <a:gd name="connsiteY34" fmla="*/ 1475422 h 2696464"/>
                  <a:gd name="connsiteX35" fmla="*/ 366978 w 987690"/>
                  <a:gd name="connsiteY35" fmla="*/ 1432560 h 2696464"/>
                  <a:gd name="connsiteX36" fmla="*/ 381266 w 987690"/>
                  <a:gd name="connsiteY36" fmla="*/ 1418272 h 2696464"/>
                  <a:gd name="connsiteX37" fmla="*/ 362216 w 987690"/>
                  <a:gd name="connsiteY37" fmla="*/ 1337310 h 2696464"/>
                  <a:gd name="connsiteX38" fmla="*/ 390791 w 987690"/>
                  <a:gd name="connsiteY38" fmla="*/ 1237297 h 2696464"/>
                  <a:gd name="connsiteX39" fmla="*/ 419366 w 987690"/>
                  <a:gd name="connsiteY39" fmla="*/ 1199197 h 2696464"/>
                  <a:gd name="connsiteX40" fmla="*/ 419366 w 987690"/>
                  <a:gd name="connsiteY40" fmla="*/ 1046797 h 2696464"/>
                  <a:gd name="connsiteX41" fmla="*/ 438416 w 987690"/>
                  <a:gd name="connsiteY41" fmla="*/ 994410 h 2696464"/>
                  <a:gd name="connsiteX42" fmla="*/ 443178 w 987690"/>
                  <a:gd name="connsiteY42" fmla="*/ 899160 h 2696464"/>
                  <a:gd name="connsiteX43" fmla="*/ 462228 w 987690"/>
                  <a:gd name="connsiteY43" fmla="*/ 822960 h 2696464"/>
                  <a:gd name="connsiteX44" fmla="*/ 481278 w 987690"/>
                  <a:gd name="connsiteY44" fmla="*/ 784860 h 2696464"/>
                  <a:gd name="connsiteX45" fmla="*/ 486041 w 987690"/>
                  <a:gd name="connsiteY45" fmla="*/ 913447 h 2696464"/>
                  <a:gd name="connsiteX46" fmla="*/ 509853 w 987690"/>
                  <a:gd name="connsiteY46" fmla="*/ 1027747 h 2696464"/>
                  <a:gd name="connsiteX47" fmla="*/ 519378 w 987690"/>
                  <a:gd name="connsiteY47" fmla="*/ 1127760 h 2696464"/>
                  <a:gd name="connsiteX48" fmla="*/ 500328 w 987690"/>
                  <a:gd name="connsiteY48" fmla="*/ 1284922 h 2696464"/>
                  <a:gd name="connsiteX49" fmla="*/ 519378 w 987690"/>
                  <a:gd name="connsiteY49" fmla="*/ 1323022 h 2696464"/>
                  <a:gd name="connsiteX50" fmla="*/ 514616 w 987690"/>
                  <a:gd name="connsiteY50" fmla="*/ 1437322 h 2696464"/>
                  <a:gd name="connsiteX51" fmla="*/ 509853 w 987690"/>
                  <a:gd name="connsiteY51" fmla="*/ 1503997 h 2696464"/>
                  <a:gd name="connsiteX52" fmla="*/ 538428 w 987690"/>
                  <a:gd name="connsiteY52" fmla="*/ 1556385 h 2696464"/>
                  <a:gd name="connsiteX53" fmla="*/ 524141 w 987690"/>
                  <a:gd name="connsiteY53" fmla="*/ 1637347 h 2696464"/>
                  <a:gd name="connsiteX54" fmla="*/ 543191 w 987690"/>
                  <a:gd name="connsiteY54" fmla="*/ 1718310 h 2696464"/>
                  <a:gd name="connsiteX55" fmla="*/ 519378 w 987690"/>
                  <a:gd name="connsiteY55" fmla="*/ 1799272 h 2696464"/>
                  <a:gd name="connsiteX56" fmla="*/ 514616 w 987690"/>
                  <a:gd name="connsiteY56" fmla="*/ 2004060 h 2696464"/>
                  <a:gd name="connsiteX57" fmla="*/ 486041 w 987690"/>
                  <a:gd name="connsiteY57" fmla="*/ 2170747 h 2696464"/>
                  <a:gd name="connsiteX58" fmla="*/ 481278 w 987690"/>
                  <a:gd name="connsiteY58" fmla="*/ 2256472 h 2696464"/>
                  <a:gd name="connsiteX59" fmla="*/ 514616 w 987690"/>
                  <a:gd name="connsiteY59" fmla="*/ 2351722 h 2696464"/>
                  <a:gd name="connsiteX60" fmla="*/ 524141 w 987690"/>
                  <a:gd name="connsiteY60" fmla="*/ 2385060 h 2696464"/>
                  <a:gd name="connsiteX61" fmla="*/ 462228 w 987690"/>
                  <a:gd name="connsiteY61" fmla="*/ 2475547 h 2696464"/>
                  <a:gd name="connsiteX62" fmla="*/ 428891 w 987690"/>
                  <a:gd name="connsiteY62" fmla="*/ 2513647 h 2696464"/>
                  <a:gd name="connsiteX63" fmla="*/ 457466 w 987690"/>
                  <a:gd name="connsiteY63" fmla="*/ 2570797 h 2696464"/>
                  <a:gd name="connsiteX64" fmla="*/ 438416 w 987690"/>
                  <a:gd name="connsiteY64" fmla="*/ 2642235 h 2696464"/>
                  <a:gd name="connsiteX65" fmla="*/ 505091 w 987690"/>
                  <a:gd name="connsiteY65" fmla="*/ 2651760 h 2696464"/>
                  <a:gd name="connsiteX66" fmla="*/ 614628 w 987690"/>
                  <a:gd name="connsiteY66" fmla="*/ 2675572 h 2696464"/>
                  <a:gd name="connsiteX67" fmla="*/ 690828 w 987690"/>
                  <a:gd name="connsiteY67" fmla="*/ 2694622 h 2696464"/>
                  <a:gd name="connsiteX68" fmla="*/ 743216 w 987690"/>
                  <a:gd name="connsiteY68" fmla="*/ 2627947 h 2696464"/>
                  <a:gd name="connsiteX69" fmla="*/ 757503 w 987690"/>
                  <a:gd name="connsiteY69" fmla="*/ 2532697 h 2696464"/>
                  <a:gd name="connsiteX70" fmla="*/ 743216 w 987690"/>
                  <a:gd name="connsiteY70" fmla="*/ 2485072 h 2696464"/>
                  <a:gd name="connsiteX71" fmla="*/ 743216 w 987690"/>
                  <a:gd name="connsiteY71" fmla="*/ 2437447 h 2696464"/>
                  <a:gd name="connsiteX72" fmla="*/ 795603 w 987690"/>
                  <a:gd name="connsiteY72" fmla="*/ 2356485 h 2696464"/>
                  <a:gd name="connsiteX73" fmla="*/ 809891 w 987690"/>
                  <a:gd name="connsiteY73" fmla="*/ 2223135 h 2696464"/>
                  <a:gd name="connsiteX74" fmla="*/ 819416 w 987690"/>
                  <a:gd name="connsiteY74" fmla="*/ 2094547 h 2696464"/>
                  <a:gd name="connsiteX75" fmla="*/ 838466 w 987690"/>
                  <a:gd name="connsiteY75" fmla="*/ 1913572 h 2696464"/>
                  <a:gd name="connsiteX76" fmla="*/ 862278 w 987690"/>
                  <a:gd name="connsiteY76" fmla="*/ 1699260 h 2696464"/>
                  <a:gd name="connsiteX77" fmla="*/ 857516 w 987690"/>
                  <a:gd name="connsiteY77" fmla="*/ 1608772 h 2696464"/>
                  <a:gd name="connsiteX78" fmla="*/ 871803 w 987690"/>
                  <a:gd name="connsiteY78" fmla="*/ 1484947 h 2696464"/>
                  <a:gd name="connsiteX79" fmla="*/ 895616 w 987690"/>
                  <a:gd name="connsiteY79" fmla="*/ 1170622 h 2696464"/>
                  <a:gd name="connsiteX80" fmla="*/ 924191 w 987690"/>
                  <a:gd name="connsiteY80" fmla="*/ 908685 h 2696464"/>
                  <a:gd name="connsiteX81" fmla="*/ 914666 w 987690"/>
                  <a:gd name="connsiteY81" fmla="*/ 780097 h 2696464"/>
                  <a:gd name="connsiteX82" fmla="*/ 948003 w 987690"/>
                  <a:gd name="connsiteY82" fmla="*/ 613410 h 2696464"/>
                  <a:gd name="connsiteX83" fmla="*/ 981341 w 987690"/>
                  <a:gd name="connsiteY83" fmla="*/ 441960 h 2696464"/>
                  <a:gd name="connsiteX84" fmla="*/ 981341 w 987690"/>
                  <a:gd name="connsiteY84" fmla="*/ 337185 h 2696464"/>
                  <a:gd name="connsiteX85" fmla="*/ 981341 w 987690"/>
                  <a:gd name="connsiteY85" fmla="*/ 137160 h 2696464"/>
                  <a:gd name="connsiteX86" fmla="*/ 905141 w 987690"/>
                  <a:gd name="connsiteY86" fmla="*/ 46672 h 2696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</a:cxnLst>
                <a:rect l="l" t="t" r="r" b="b"/>
                <a:pathLst>
                  <a:path w="987690" h="2696464">
                    <a:moveTo>
                      <a:pt x="905141" y="46672"/>
                    </a:moveTo>
                    <a:cubicBezTo>
                      <a:pt x="872597" y="24447"/>
                      <a:pt x="868628" y="10160"/>
                      <a:pt x="786078" y="3810"/>
                    </a:cubicBezTo>
                    <a:cubicBezTo>
                      <a:pt x="703528" y="-2540"/>
                      <a:pt x="513028" y="-953"/>
                      <a:pt x="409841" y="8572"/>
                    </a:cubicBezTo>
                    <a:cubicBezTo>
                      <a:pt x="306654" y="18097"/>
                      <a:pt x="226484" y="39529"/>
                      <a:pt x="166953" y="60960"/>
                    </a:cubicBezTo>
                    <a:cubicBezTo>
                      <a:pt x="107422" y="82391"/>
                      <a:pt x="75672" y="99854"/>
                      <a:pt x="52653" y="137160"/>
                    </a:cubicBezTo>
                    <a:cubicBezTo>
                      <a:pt x="29634" y="174466"/>
                      <a:pt x="37572" y="222091"/>
                      <a:pt x="28841" y="284797"/>
                    </a:cubicBezTo>
                    <a:cubicBezTo>
                      <a:pt x="20110" y="347503"/>
                      <a:pt x="2647" y="462597"/>
                      <a:pt x="266" y="513397"/>
                    </a:cubicBezTo>
                    <a:cubicBezTo>
                      <a:pt x="-2115" y="564197"/>
                      <a:pt x="12172" y="564991"/>
                      <a:pt x="14553" y="589597"/>
                    </a:cubicBezTo>
                    <a:cubicBezTo>
                      <a:pt x="16934" y="614203"/>
                      <a:pt x="12172" y="632460"/>
                      <a:pt x="14553" y="661035"/>
                    </a:cubicBezTo>
                    <a:cubicBezTo>
                      <a:pt x="16934" y="689610"/>
                      <a:pt x="24872" y="727710"/>
                      <a:pt x="28841" y="761047"/>
                    </a:cubicBezTo>
                    <a:cubicBezTo>
                      <a:pt x="32810" y="794384"/>
                      <a:pt x="35985" y="828516"/>
                      <a:pt x="38366" y="861060"/>
                    </a:cubicBezTo>
                    <a:cubicBezTo>
                      <a:pt x="40747" y="893604"/>
                      <a:pt x="40747" y="925354"/>
                      <a:pt x="43128" y="956310"/>
                    </a:cubicBezTo>
                    <a:cubicBezTo>
                      <a:pt x="45509" y="987266"/>
                      <a:pt x="53447" y="1019016"/>
                      <a:pt x="52653" y="1046797"/>
                    </a:cubicBezTo>
                    <a:cubicBezTo>
                      <a:pt x="51859" y="1074578"/>
                      <a:pt x="35985" y="1101566"/>
                      <a:pt x="38366" y="1122997"/>
                    </a:cubicBezTo>
                    <a:cubicBezTo>
                      <a:pt x="40747" y="1144428"/>
                      <a:pt x="60591" y="1151573"/>
                      <a:pt x="66941" y="1175385"/>
                    </a:cubicBezTo>
                    <a:cubicBezTo>
                      <a:pt x="73291" y="1199197"/>
                      <a:pt x="80435" y="1230153"/>
                      <a:pt x="76466" y="1265872"/>
                    </a:cubicBezTo>
                    <a:cubicBezTo>
                      <a:pt x="72497" y="1301591"/>
                      <a:pt x="47890" y="1360328"/>
                      <a:pt x="43128" y="1389697"/>
                    </a:cubicBezTo>
                    <a:cubicBezTo>
                      <a:pt x="38366" y="1419066"/>
                      <a:pt x="50272" y="1417479"/>
                      <a:pt x="47891" y="1442085"/>
                    </a:cubicBezTo>
                    <a:cubicBezTo>
                      <a:pt x="45510" y="1466691"/>
                      <a:pt x="33603" y="1503998"/>
                      <a:pt x="28841" y="1537335"/>
                    </a:cubicBezTo>
                    <a:cubicBezTo>
                      <a:pt x="24079" y="1570672"/>
                      <a:pt x="17729" y="1601629"/>
                      <a:pt x="19316" y="1642110"/>
                    </a:cubicBezTo>
                    <a:cubicBezTo>
                      <a:pt x="20903" y="1682591"/>
                      <a:pt x="35191" y="1730216"/>
                      <a:pt x="38366" y="1780222"/>
                    </a:cubicBezTo>
                    <a:cubicBezTo>
                      <a:pt x="41541" y="1830228"/>
                      <a:pt x="35985" y="1898491"/>
                      <a:pt x="38366" y="1942147"/>
                    </a:cubicBezTo>
                    <a:cubicBezTo>
                      <a:pt x="40747" y="1985803"/>
                      <a:pt x="51859" y="2018348"/>
                      <a:pt x="52653" y="2042160"/>
                    </a:cubicBezTo>
                    <a:cubicBezTo>
                      <a:pt x="53447" y="2065972"/>
                      <a:pt x="39159" y="2060416"/>
                      <a:pt x="43128" y="2085022"/>
                    </a:cubicBezTo>
                    <a:cubicBezTo>
                      <a:pt x="47097" y="2109628"/>
                      <a:pt x="65353" y="2154078"/>
                      <a:pt x="76466" y="2189797"/>
                    </a:cubicBezTo>
                    <a:cubicBezTo>
                      <a:pt x="87578" y="2225516"/>
                      <a:pt x="94722" y="2274729"/>
                      <a:pt x="109803" y="2299335"/>
                    </a:cubicBezTo>
                    <a:cubicBezTo>
                      <a:pt x="124884" y="2323941"/>
                      <a:pt x="144728" y="2346166"/>
                      <a:pt x="166953" y="2337435"/>
                    </a:cubicBezTo>
                    <a:cubicBezTo>
                      <a:pt x="189178" y="2328704"/>
                      <a:pt x="220928" y="2279491"/>
                      <a:pt x="243153" y="2246947"/>
                    </a:cubicBezTo>
                    <a:cubicBezTo>
                      <a:pt x="265378" y="2214403"/>
                      <a:pt x="291572" y="2177891"/>
                      <a:pt x="300303" y="2142172"/>
                    </a:cubicBezTo>
                    <a:cubicBezTo>
                      <a:pt x="309034" y="2106453"/>
                      <a:pt x="292366" y="2082641"/>
                      <a:pt x="295541" y="2032635"/>
                    </a:cubicBezTo>
                    <a:cubicBezTo>
                      <a:pt x="298716" y="1982629"/>
                      <a:pt x="313797" y="1893729"/>
                      <a:pt x="319353" y="1842135"/>
                    </a:cubicBezTo>
                    <a:cubicBezTo>
                      <a:pt x="324909" y="1790541"/>
                      <a:pt x="327291" y="1762759"/>
                      <a:pt x="328878" y="1723072"/>
                    </a:cubicBezTo>
                    <a:cubicBezTo>
                      <a:pt x="330465" y="1683385"/>
                      <a:pt x="326497" y="1640522"/>
                      <a:pt x="328878" y="1604010"/>
                    </a:cubicBezTo>
                    <a:cubicBezTo>
                      <a:pt x="331259" y="1567498"/>
                      <a:pt x="337610" y="1525428"/>
                      <a:pt x="343166" y="1503997"/>
                    </a:cubicBezTo>
                    <a:cubicBezTo>
                      <a:pt x="348722" y="1482566"/>
                      <a:pt x="358247" y="1487328"/>
                      <a:pt x="362216" y="1475422"/>
                    </a:cubicBezTo>
                    <a:cubicBezTo>
                      <a:pt x="366185" y="1463516"/>
                      <a:pt x="363803" y="1442085"/>
                      <a:pt x="366978" y="1432560"/>
                    </a:cubicBezTo>
                    <a:cubicBezTo>
                      <a:pt x="370153" y="1423035"/>
                      <a:pt x="382060" y="1434147"/>
                      <a:pt x="381266" y="1418272"/>
                    </a:cubicBezTo>
                    <a:cubicBezTo>
                      <a:pt x="380472" y="1402397"/>
                      <a:pt x="360629" y="1367472"/>
                      <a:pt x="362216" y="1337310"/>
                    </a:cubicBezTo>
                    <a:cubicBezTo>
                      <a:pt x="363803" y="1307148"/>
                      <a:pt x="381266" y="1260316"/>
                      <a:pt x="390791" y="1237297"/>
                    </a:cubicBezTo>
                    <a:cubicBezTo>
                      <a:pt x="400316" y="1214278"/>
                      <a:pt x="414604" y="1230947"/>
                      <a:pt x="419366" y="1199197"/>
                    </a:cubicBezTo>
                    <a:cubicBezTo>
                      <a:pt x="424128" y="1167447"/>
                      <a:pt x="416191" y="1080928"/>
                      <a:pt x="419366" y="1046797"/>
                    </a:cubicBezTo>
                    <a:cubicBezTo>
                      <a:pt x="422541" y="1012666"/>
                      <a:pt x="434447" y="1019016"/>
                      <a:pt x="438416" y="994410"/>
                    </a:cubicBezTo>
                    <a:cubicBezTo>
                      <a:pt x="442385" y="969804"/>
                      <a:pt x="439209" y="927735"/>
                      <a:pt x="443178" y="899160"/>
                    </a:cubicBezTo>
                    <a:cubicBezTo>
                      <a:pt x="447147" y="870585"/>
                      <a:pt x="455878" y="842010"/>
                      <a:pt x="462228" y="822960"/>
                    </a:cubicBezTo>
                    <a:cubicBezTo>
                      <a:pt x="468578" y="803910"/>
                      <a:pt x="477309" y="769779"/>
                      <a:pt x="481278" y="784860"/>
                    </a:cubicBezTo>
                    <a:cubicBezTo>
                      <a:pt x="485247" y="799941"/>
                      <a:pt x="481279" y="872966"/>
                      <a:pt x="486041" y="913447"/>
                    </a:cubicBezTo>
                    <a:cubicBezTo>
                      <a:pt x="490803" y="953928"/>
                      <a:pt x="504297" y="992028"/>
                      <a:pt x="509853" y="1027747"/>
                    </a:cubicBezTo>
                    <a:cubicBezTo>
                      <a:pt x="515409" y="1063466"/>
                      <a:pt x="520965" y="1084898"/>
                      <a:pt x="519378" y="1127760"/>
                    </a:cubicBezTo>
                    <a:cubicBezTo>
                      <a:pt x="517791" y="1170622"/>
                      <a:pt x="500328" y="1252378"/>
                      <a:pt x="500328" y="1284922"/>
                    </a:cubicBezTo>
                    <a:cubicBezTo>
                      <a:pt x="500328" y="1317466"/>
                      <a:pt x="516997" y="1297622"/>
                      <a:pt x="519378" y="1323022"/>
                    </a:cubicBezTo>
                    <a:cubicBezTo>
                      <a:pt x="521759" y="1348422"/>
                      <a:pt x="516203" y="1407160"/>
                      <a:pt x="514616" y="1437322"/>
                    </a:cubicBezTo>
                    <a:cubicBezTo>
                      <a:pt x="513029" y="1467484"/>
                      <a:pt x="505884" y="1484153"/>
                      <a:pt x="509853" y="1503997"/>
                    </a:cubicBezTo>
                    <a:cubicBezTo>
                      <a:pt x="513822" y="1523841"/>
                      <a:pt x="536047" y="1534160"/>
                      <a:pt x="538428" y="1556385"/>
                    </a:cubicBezTo>
                    <a:cubicBezTo>
                      <a:pt x="540809" y="1578610"/>
                      <a:pt x="523347" y="1610360"/>
                      <a:pt x="524141" y="1637347"/>
                    </a:cubicBezTo>
                    <a:cubicBezTo>
                      <a:pt x="524935" y="1664334"/>
                      <a:pt x="543985" y="1691323"/>
                      <a:pt x="543191" y="1718310"/>
                    </a:cubicBezTo>
                    <a:cubicBezTo>
                      <a:pt x="542397" y="1745297"/>
                      <a:pt x="524140" y="1751647"/>
                      <a:pt x="519378" y="1799272"/>
                    </a:cubicBezTo>
                    <a:cubicBezTo>
                      <a:pt x="514616" y="1846897"/>
                      <a:pt x="520172" y="1942147"/>
                      <a:pt x="514616" y="2004060"/>
                    </a:cubicBezTo>
                    <a:cubicBezTo>
                      <a:pt x="509060" y="2065973"/>
                      <a:pt x="491597" y="2128678"/>
                      <a:pt x="486041" y="2170747"/>
                    </a:cubicBezTo>
                    <a:cubicBezTo>
                      <a:pt x="480485" y="2212816"/>
                      <a:pt x="476515" y="2226310"/>
                      <a:pt x="481278" y="2256472"/>
                    </a:cubicBezTo>
                    <a:cubicBezTo>
                      <a:pt x="486040" y="2286635"/>
                      <a:pt x="507472" y="2330291"/>
                      <a:pt x="514616" y="2351722"/>
                    </a:cubicBezTo>
                    <a:cubicBezTo>
                      <a:pt x="521760" y="2373153"/>
                      <a:pt x="532872" y="2364422"/>
                      <a:pt x="524141" y="2385060"/>
                    </a:cubicBezTo>
                    <a:cubicBezTo>
                      <a:pt x="515410" y="2405698"/>
                      <a:pt x="478103" y="2454116"/>
                      <a:pt x="462228" y="2475547"/>
                    </a:cubicBezTo>
                    <a:cubicBezTo>
                      <a:pt x="446353" y="2496978"/>
                      <a:pt x="429685" y="2497772"/>
                      <a:pt x="428891" y="2513647"/>
                    </a:cubicBezTo>
                    <a:cubicBezTo>
                      <a:pt x="428097" y="2529522"/>
                      <a:pt x="455878" y="2549366"/>
                      <a:pt x="457466" y="2570797"/>
                    </a:cubicBezTo>
                    <a:cubicBezTo>
                      <a:pt x="459054" y="2592228"/>
                      <a:pt x="430479" y="2628741"/>
                      <a:pt x="438416" y="2642235"/>
                    </a:cubicBezTo>
                    <a:cubicBezTo>
                      <a:pt x="446353" y="2655729"/>
                      <a:pt x="475722" y="2646204"/>
                      <a:pt x="505091" y="2651760"/>
                    </a:cubicBezTo>
                    <a:cubicBezTo>
                      <a:pt x="534460" y="2657316"/>
                      <a:pt x="583672" y="2668428"/>
                      <a:pt x="614628" y="2675572"/>
                    </a:cubicBezTo>
                    <a:cubicBezTo>
                      <a:pt x="645584" y="2682716"/>
                      <a:pt x="669397" y="2702559"/>
                      <a:pt x="690828" y="2694622"/>
                    </a:cubicBezTo>
                    <a:cubicBezTo>
                      <a:pt x="712259" y="2686685"/>
                      <a:pt x="732104" y="2654934"/>
                      <a:pt x="743216" y="2627947"/>
                    </a:cubicBezTo>
                    <a:cubicBezTo>
                      <a:pt x="754328" y="2600960"/>
                      <a:pt x="757503" y="2556509"/>
                      <a:pt x="757503" y="2532697"/>
                    </a:cubicBezTo>
                    <a:cubicBezTo>
                      <a:pt x="757503" y="2508885"/>
                      <a:pt x="745597" y="2500947"/>
                      <a:pt x="743216" y="2485072"/>
                    </a:cubicBezTo>
                    <a:cubicBezTo>
                      <a:pt x="740835" y="2469197"/>
                      <a:pt x="734485" y="2458878"/>
                      <a:pt x="743216" y="2437447"/>
                    </a:cubicBezTo>
                    <a:cubicBezTo>
                      <a:pt x="751947" y="2416016"/>
                      <a:pt x="784490" y="2392204"/>
                      <a:pt x="795603" y="2356485"/>
                    </a:cubicBezTo>
                    <a:cubicBezTo>
                      <a:pt x="806715" y="2320766"/>
                      <a:pt x="805922" y="2266791"/>
                      <a:pt x="809891" y="2223135"/>
                    </a:cubicBezTo>
                    <a:cubicBezTo>
                      <a:pt x="813860" y="2179479"/>
                      <a:pt x="814654" y="2146141"/>
                      <a:pt x="819416" y="2094547"/>
                    </a:cubicBezTo>
                    <a:cubicBezTo>
                      <a:pt x="824178" y="2042953"/>
                      <a:pt x="831322" y="1979453"/>
                      <a:pt x="838466" y="1913572"/>
                    </a:cubicBezTo>
                    <a:cubicBezTo>
                      <a:pt x="845610" y="1847691"/>
                      <a:pt x="859103" y="1750060"/>
                      <a:pt x="862278" y="1699260"/>
                    </a:cubicBezTo>
                    <a:cubicBezTo>
                      <a:pt x="865453" y="1648460"/>
                      <a:pt x="855929" y="1644491"/>
                      <a:pt x="857516" y="1608772"/>
                    </a:cubicBezTo>
                    <a:cubicBezTo>
                      <a:pt x="859103" y="1573053"/>
                      <a:pt x="865453" y="1557972"/>
                      <a:pt x="871803" y="1484947"/>
                    </a:cubicBezTo>
                    <a:cubicBezTo>
                      <a:pt x="878153" y="1411922"/>
                      <a:pt x="886885" y="1266665"/>
                      <a:pt x="895616" y="1170622"/>
                    </a:cubicBezTo>
                    <a:cubicBezTo>
                      <a:pt x="904347" y="1074579"/>
                      <a:pt x="921016" y="973773"/>
                      <a:pt x="924191" y="908685"/>
                    </a:cubicBezTo>
                    <a:cubicBezTo>
                      <a:pt x="927366" y="843598"/>
                      <a:pt x="910697" y="829309"/>
                      <a:pt x="914666" y="780097"/>
                    </a:cubicBezTo>
                    <a:cubicBezTo>
                      <a:pt x="918635" y="730885"/>
                      <a:pt x="936891" y="669766"/>
                      <a:pt x="948003" y="613410"/>
                    </a:cubicBezTo>
                    <a:cubicBezTo>
                      <a:pt x="959115" y="557054"/>
                      <a:pt x="975785" y="487998"/>
                      <a:pt x="981341" y="441960"/>
                    </a:cubicBezTo>
                    <a:cubicBezTo>
                      <a:pt x="986897" y="395923"/>
                      <a:pt x="981341" y="337185"/>
                      <a:pt x="981341" y="337185"/>
                    </a:cubicBezTo>
                    <a:cubicBezTo>
                      <a:pt x="981341" y="286385"/>
                      <a:pt x="995628" y="189547"/>
                      <a:pt x="981341" y="137160"/>
                    </a:cubicBezTo>
                    <a:cubicBezTo>
                      <a:pt x="967054" y="84773"/>
                      <a:pt x="937685" y="68897"/>
                      <a:pt x="905141" y="466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7" name="Freeform 15">
                <a:extLst>
                  <a:ext uri="{FF2B5EF4-FFF2-40B4-BE49-F238E27FC236}">
                    <a16:creationId xmlns:a16="http://schemas.microsoft.com/office/drawing/2014/main" id="{F4863CD1-D45C-451A-A063-9B36B2F8018F}"/>
                  </a:ext>
                </a:extLst>
              </p:cNvPr>
              <p:cNvSpPr/>
              <p:nvPr/>
            </p:nvSpPr>
            <p:spPr>
              <a:xfrm>
                <a:off x="3327362" y="3615554"/>
                <a:ext cx="234997" cy="523698"/>
              </a:xfrm>
              <a:custGeom>
                <a:avLst/>
                <a:gdLst/>
                <a:ahLst/>
                <a:cxnLst/>
                <a:rect l="l" t="t" r="r" b="b"/>
                <a:pathLst>
                  <a:path w="221335" h="493253">
                    <a:moveTo>
                      <a:pt x="77834" y="328437"/>
                    </a:moveTo>
                    <a:cubicBezTo>
                      <a:pt x="65239" y="329495"/>
                      <a:pt x="52963" y="333729"/>
                      <a:pt x="50846" y="340502"/>
                    </a:cubicBezTo>
                    <a:cubicBezTo>
                      <a:pt x="46613" y="354049"/>
                      <a:pt x="50846" y="372675"/>
                      <a:pt x="50846" y="386222"/>
                    </a:cubicBezTo>
                    <a:cubicBezTo>
                      <a:pt x="50846" y="386222"/>
                      <a:pt x="44073" y="417549"/>
                      <a:pt x="50846" y="421782"/>
                    </a:cubicBezTo>
                    <a:cubicBezTo>
                      <a:pt x="57619" y="426015"/>
                      <a:pt x="82173" y="426015"/>
                      <a:pt x="91486" y="411622"/>
                    </a:cubicBezTo>
                    <a:cubicBezTo>
                      <a:pt x="100799" y="397229"/>
                      <a:pt x="113499" y="347275"/>
                      <a:pt x="106726" y="335422"/>
                    </a:cubicBezTo>
                    <a:cubicBezTo>
                      <a:pt x="103340" y="329496"/>
                      <a:pt x="90428" y="327379"/>
                      <a:pt x="77834" y="328437"/>
                    </a:cubicBezTo>
                    <a:close/>
                    <a:moveTo>
                      <a:pt x="121966" y="142"/>
                    </a:moveTo>
                    <a:cubicBezTo>
                      <a:pt x="139746" y="4375"/>
                      <a:pt x="172766" y="90735"/>
                      <a:pt x="188006" y="132222"/>
                    </a:cubicBezTo>
                    <a:cubicBezTo>
                      <a:pt x="203246" y="173709"/>
                      <a:pt x="208326" y="212655"/>
                      <a:pt x="213406" y="249062"/>
                    </a:cubicBezTo>
                    <a:cubicBezTo>
                      <a:pt x="218486" y="285469"/>
                      <a:pt x="225259" y="315102"/>
                      <a:pt x="218486" y="350662"/>
                    </a:cubicBezTo>
                    <a:cubicBezTo>
                      <a:pt x="211713" y="386222"/>
                      <a:pt x="186313" y="438715"/>
                      <a:pt x="172766" y="462422"/>
                    </a:cubicBezTo>
                    <a:cubicBezTo>
                      <a:pt x="159219" y="486129"/>
                      <a:pt x="154139" y="490362"/>
                      <a:pt x="137206" y="492902"/>
                    </a:cubicBezTo>
                    <a:cubicBezTo>
                      <a:pt x="120273" y="495442"/>
                      <a:pt x="88946" y="483589"/>
                      <a:pt x="71166" y="477662"/>
                    </a:cubicBezTo>
                    <a:cubicBezTo>
                      <a:pt x="53386" y="471735"/>
                      <a:pt x="39839" y="466655"/>
                      <a:pt x="30526" y="457342"/>
                    </a:cubicBezTo>
                    <a:cubicBezTo>
                      <a:pt x="21213" y="448029"/>
                      <a:pt x="20366" y="428555"/>
                      <a:pt x="15286" y="421782"/>
                    </a:cubicBezTo>
                    <a:cubicBezTo>
                      <a:pt x="10206" y="415009"/>
                      <a:pt x="-801" y="425169"/>
                      <a:pt x="46" y="416702"/>
                    </a:cubicBezTo>
                    <a:cubicBezTo>
                      <a:pt x="893" y="408235"/>
                      <a:pt x="16133" y="391302"/>
                      <a:pt x="20366" y="370982"/>
                    </a:cubicBezTo>
                    <a:cubicBezTo>
                      <a:pt x="24599" y="350662"/>
                      <a:pt x="22059" y="316795"/>
                      <a:pt x="25446" y="294782"/>
                    </a:cubicBezTo>
                    <a:cubicBezTo>
                      <a:pt x="28833" y="272769"/>
                      <a:pt x="29679" y="266842"/>
                      <a:pt x="40686" y="238902"/>
                    </a:cubicBezTo>
                    <a:cubicBezTo>
                      <a:pt x="51693" y="210962"/>
                      <a:pt x="77939" y="166935"/>
                      <a:pt x="91486" y="127142"/>
                    </a:cubicBezTo>
                    <a:cubicBezTo>
                      <a:pt x="105033" y="87349"/>
                      <a:pt x="104186" y="-4091"/>
                      <a:pt x="121966" y="1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8" name="Freeform 16">
                <a:extLst>
                  <a:ext uri="{FF2B5EF4-FFF2-40B4-BE49-F238E27FC236}">
                    <a16:creationId xmlns:a16="http://schemas.microsoft.com/office/drawing/2014/main" id="{B4077624-A37B-47BA-9686-F6E560B12878}"/>
                  </a:ext>
                </a:extLst>
              </p:cNvPr>
              <p:cNvSpPr/>
              <p:nvPr/>
            </p:nvSpPr>
            <p:spPr>
              <a:xfrm>
                <a:off x="2019926" y="587923"/>
                <a:ext cx="342321" cy="748475"/>
              </a:xfrm>
              <a:custGeom>
                <a:avLst/>
                <a:gdLst>
                  <a:gd name="connsiteX0" fmla="*/ 108599 w 342320"/>
                  <a:gd name="connsiteY0" fmla="*/ 748119 h 748473"/>
                  <a:gd name="connsiteX1" fmla="*/ 154319 w 342320"/>
                  <a:gd name="connsiteY1" fmla="*/ 529679 h 748473"/>
                  <a:gd name="connsiteX2" fmla="*/ 149239 w 342320"/>
                  <a:gd name="connsiteY2" fmla="*/ 443319 h 748473"/>
                  <a:gd name="connsiteX3" fmla="*/ 159399 w 342320"/>
                  <a:gd name="connsiteY3" fmla="*/ 377279 h 748473"/>
                  <a:gd name="connsiteX4" fmla="*/ 179719 w 342320"/>
                  <a:gd name="connsiteY4" fmla="*/ 341719 h 748473"/>
                  <a:gd name="connsiteX5" fmla="*/ 210199 w 342320"/>
                  <a:gd name="connsiteY5" fmla="*/ 301079 h 748473"/>
                  <a:gd name="connsiteX6" fmla="*/ 230519 w 342320"/>
                  <a:gd name="connsiteY6" fmla="*/ 295999 h 748473"/>
                  <a:gd name="connsiteX7" fmla="*/ 276239 w 342320"/>
                  <a:gd name="connsiteY7" fmla="*/ 255359 h 748473"/>
                  <a:gd name="connsiteX8" fmla="*/ 306719 w 342320"/>
                  <a:gd name="connsiteY8" fmla="*/ 219799 h 748473"/>
                  <a:gd name="connsiteX9" fmla="*/ 337199 w 342320"/>
                  <a:gd name="connsiteY9" fmla="*/ 148679 h 748473"/>
                  <a:gd name="connsiteX10" fmla="*/ 342279 w 342320"/>
                  <a:gd name="connsiteY10" fmla="*/ 87719 h 748473"/>
                  <a:gd name="connsiteX11" fmla="*/ 337199 w 342320"/>
                  <a:gd name="connsiteY11" fmla="*/ 67399 h 748473"/>
                  <a:gd name="connsiteX12" fmla="*/ 311799 w 342320"/>
                  <a:gd name="connsiteY12" fmla="*/ 52159 h 748473"/>
                  <a:gd name="connsiteX13" fmla="*/ 281319 w 342320"/>
                  <a:gd name="connsiteY13" fmla="*/ 21679 h 748473"/>
                  <a:gd name="connsiteX14" fmla="*/ 260999 w 342320"/>
                  <a:gd name="connsiteY14" fmla="*/ 16599 h 748473"/>
                  <a:gd name="connsiteX15" fmla="*/ 225439 w 342320"/>
                  <a:gd name="connsiteY15" fmla="*/ 16599 h 748473"/>
                  <a:gd name="connsiteX16" fmla="*/ 154319 w 342320"/>
                  <a:gd name="connsiteY16" fmla="*/ 6439 h 748473"/>
                  <a:gd name="connsiteX17" fmla="*/ 113679 w 342320"/>
                  <a:gd name="connsiteY17" fmla="*/ 1359 h 748473"/>
                  <a:gd name="connsiteX18" fmla="*/ 93359 w 342320"/>
                  <a:gd name="connsiteY18" fmla="*/ 31839 h 748473"/>
                  <a:gd name="connsiteX19" fmla="*/ 93359 w 342320"/>
                  <a:gd name="connsiteY19" fmla="*/ 67399 h 748473"/>
                  <a:gd name="connsiteX20" fmla="*/ 78119 w 342320"/>
                  <a:gd name="connsiteY20" fmla="*/ 123279 h 748473"/>
                  <a:gd name="connsiteX21" fmla="*/ 47639 w 342320"/>
                  <a:gd name="connsiteY21" fmla="*/ 168999 h 748473"/>
                  <a:gd name="connsiteX22" fmla="*/ 37479 w 342320"/>
                  <a:gd name="connsiteY22" fmla="*/ 265519 h 748473"/>
                  <a:gd name="connsiteX23" fmla="*/ 22239 w 342320"/>
                  <a:gd name="connsiteY23" fmla="*/ 321399 h 748473"/>
                  <a:gd name="connsiteX24" fmla="*/ 6999 w 342320"/>
                  <a:gd name="connsiteY24" fmla="*/ 397599 h 748473"/>
                  <a:gd name="connsiteX25" fmla="*/ 6999 w 342320"/>
                  <a:gd name="connsiteY25" fmla="*/ 473799 h 748473"/>
                  <a:gd name="connsiteX26" fmla="*/ 108599 w 342320"/>
                  <a:gd name="connsiteY26" fmla="*/ 748119 h 748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42320" h="748473">
                    <a:moveTo>
                      <a:pt x="108599" y="748119"/>
                    </a:moveTo>
                    <a:cubicBezTo>
                      <a:pt x="133152" y="757432"/>
                      <a:pt x="147546" y="580479"/>
                      <a:pt x="154319" y="529679"/>
                    </a:cubicBezTo>
                    <a:cubicBezTo>
                      <a:pt x="161092" y="478879"/>
                      <a:pt x="148392" y="468719"/>
                      <a:pt x="149239" y="443319"/>
                    </a:cubicBezTo>
                    <a:cubicBezTo>
                      <a:pt x="150086" y="417919"/>
                      <a:pt x="154319" y="394212"/>
                      <a:pt x="159399" y="377279"/>
                    </a:cubicBezTo>
                    <a:cubicBezTo>
                      <a:pt x="164479" y="360346"/>
                      <a:pt x="171252" y="354419"/>
                      <a:pt x="179719" y="341719"/>
                    </a:cubicBezTo>
                    <a:cubicBezTo>
                      <a:pt x="188186" y="329019"/>
                      <a:pt x="201732" y="308699"/>
                      <a:pt x="210199" y="301079"/>
                    </a:cubicBezTo>
                    <a:cubicBezTo>
                      <a:pt x="218666" y="293459"/>
                      <a:pt x="219512" y="303619"/>
                      <a:pt x="230519" y="295999"/>
                    </a:cubicBezTo>
                    <a:cubicBezTo>
                      <a:pt x="241526" y="288379"/>
                      <a:pt x="263539" y="268059"/>
                      <a:pt x="276239" y="255359"/>
                    </a:cubicBezTo>
                    <a:cubicBezTo>
                      <a:pt x="288939" y="242659"/>
                      <a:pt x="296559" y="237579"/>
                      <a:pt x="306719" y="219799"/>
                    </a:cubicBezTo>
                    <a:cubicBezTo>
                      <a:pt x="316879" y="202019"/>
                      <a:pt x="331272" y="170692"/>
                      <a:pt x="337199" y="148679"/>
                    </a:cubicBezTo>
                    <a:cubicBezTo>
                      <a:pt x="343126" y="126666"/>
                      <a:pt x="342279" y="101266"/>
                      <a:pt x="342279" y="87719"/>
                    </a:cubicBezTo>
                    <a:cubicBezTo>
                      <a:pt x="342279" y="74172"/>
                      <a:pt x="342279" y="73326"/>
                      <a:pt x="337199" y="67399"/>
                    </a:cubicBezTo>
                    <a:cubicBezTo>
                      <a:pt x="332119" y="61472"/>
                      <a:pt x="321112" y="59779"/>
                      <a:pt x="311799" y="52159"/>
                    </a:cubicBezTo>
                    <a:cubicBezTo>
                      <a:pt x="302486" y="44539"/>
                      <a:pt x="289786" y="27606"/>
                      <a:pt x="281319" y="21679"/>
                    </a:cubicBezTo>
                    <a:cubicBezTo>
                      <a:pt x="272852" y="15752"/>
                      <a:pt x="270312" y="17446"/>
                      <a:pt x="260999" y="16599"/>
                    </a:cubicBezTo>
                    <a:cubicBezTo>
                      <a:pt x="251686" y="15752"/>
                      <a:pt x="243219" y="18292"/>
                      <a:pt x="225439" y="16599"/>
                    </a:cubicBezTo>
                    <a:cubicBezTo>
                      <a:pt x="207659" y="14906"/>
                      <a:pt x="172946" y="8979"/>
                      <a:pt x="154319" y="6439"/>
                    </a:cubicBezTo>
                    <a:cubicBezTo>
                      <a:pt x="135692" y="3899"/>
                      <a:pt x="123839" y="-2874"/>
                      <a:pt x="113679" y="1359"/>
                    </a:cubicBezTo>
                    <a:cubicBezTo>
                      <a:pt x="103519" y="5592"/>
                      <a:pt x="96746" y="20832"/>
                      <a:pt x="93359" y="31839"/>
                    </a:cubicBezTo>
                    <a:cubicBezTo>
                      <a:pt x="89972" y="42846"/>
                      <a:pt x="95899" y="52159"/>
                      <a:pt x="93359" y="67399"/>
                    </a:cubicBezTo>
                    <a:cubicBezTo>
                      <a:pt x="90819" y="82639"/>
                      <a:pt x="85739" y="106346"/>
                      <a:pt x="78119" y="123279"/>
                    </a:cubicBezTo>
                    <a:cubicBezTo>
                      <a:pt x="70499" y="140212"/>
                      <a:pt x="54412" y="145292"/>
                      <a:pt x="47639" y="168999"/>
                    </a:cubicBezTo>
                    <a:cubicBezTo>
                      <a:pt x="40866" y="192706"/>
                      <a:pt x="41712" y="240119"/>
                      <a:pt x="37479" y="265519"/>
                    </a:cubicBezTo>
                    <a:cubicBezTo>
                      <a:pt x="33246" y="290919"/>
                      <a:pt x="27319" y="299386"/>
                      <a:pt x="22239" y="321399"/>
                    </a:cubicBezTo>
                    <a:cubicBezTo>
                      <a:pt x="17159" y="343412"/>
                      <a:pt x="9539" y="372199"/>
                      <a:pt x="6999" y="397599"/>
                    </a:cubicBezTo>
                    <a:cubicBezTo>
                      <a:pt x="4459" y="422999"/>
                      <a:pt x="-7394" y="414532"/>
                      <a:pt x="6999" y="473799"/>
                    </a:cubicBezTo>
                    <a:cubicBezTo>
                      <a:pt x="21392" y="533066"/>
                      <a:pt x="84046" y="738806"/>
                      <a:pt x="108599" y="7481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49" name="Freeform 17">
                <a:extLst>
                  <a:ext uri="{FF2B5EF4-FFF2-40B4-BE49-F238E27FC236}">
                    <a16:creationId xmlns:a16="http://schemas.microsoft.com/office/drawing/2014/main" id="{2469CEBE-589E-4159-A8D4-CDCEE9FDBCA9}"/>
                  </a:ext>
                </a:extLst>
              </p:cNvPr>
              <p:cNvSpPr/>
              <p:nvPr/>
            </p:nvSpPr>
            <p:spPr>
              <a:xfrm>
                <a:off x="2643481" y="1349666"/>
                <a:ext cx="523168" cy="762971"/>
              </a:xfrm>
              <a:custGeom>
                <a:avLst/>
                <a:gdLst>
                  <a:gd name="connsiteX0" fmla="*/ 17663 w 523167"/>
                  <a:gd name="connsiteY0" fmla="*/ 221230 h 762969"/>
                  <a:gd name="connsiteX1" fmla="*/ 79 w 523167"/>
                  <a:gd name="connsiteY1" fmla="*/ 268123 h 762969"/>
                  <a:gd name="connsiteX2" fmla="*/ 11802 w 523167"/>
                  <a:gd name="connsiteY2" fmla="*/ 332600 h 762969"/>
                  <a:gd name="connsiteX3" fmla="*/ 26456 w 523167"/>
                  <a:gd name="connsiteY3" fmla="*/ 370700 h 762969"/>
                  <a:gd name="connsiteX4" fmla="*/ 58694 w 523167"/>
                  <a:gd name="connsiteY4" fmla="*/ 385353 h 762969"/>
                  <a:gd name="connsiteX5" fmla="*/ 67487 w 523167"/>
                  <a:gd name="connsiteY5" fmla="*/ 432246 h 762969"/>
                  <a:gd name="connsiteX6" fmla="*/ 85071 w 523167"/>
                  <a:gd name="connsiteY6" fmla="*/ 485000 h 762969"/>
                  <a:gd name="connsiteX7" fmla="*/ 108517 w 523167"/>
                  <a:gd name="connsiteY7" fmla="*/ 523100 h 762969"/>
                  <a:gd name="connsiteX8" fmla="*/ 102656 w 523167"/>
                  <a:gd name="connsiteY8" fmla="*/ 549476 h 762969"/>
                  <a:gd name="connsiteX9" fmla="*/ 140756 w 523167"/>
                  <a:gd name="connsiteY9" fmla="*/ 678430 h 762969"/>
                  <a:gd name="connsiteX10" fmla="*/ 249194 w 523167"/>
                  <a:gd name="connsiteY10" fmla="*/ 760492 h 762969"/>
                  <a:gd name="connsiteX11" fmla="*/ 351771 w 523167"/>
                  <a:gd name="connsiteY11" fmla="*/ 734115 h 762969"/>
                  <a:gd name="connsiteX12" fmla="*/ 404525 w 523167"/>
                  <a:gd name="connsiteY12" fmla="*/ 657915 h 762969"/>
                  <a:gd name="connsiteX13" fmla="*/ 392802 w 523167"/>
                  <a:gd name="connsiteY13" fmla="*/ 602230 h 762969"/>
                  <a:gd name="connsiteX14" fmla="*/ 389871 w 523167"/>
                  <a:gd name="connsiteY14" fmla="*/ 567061 h 762969"/>
                  <a:gd name="connsiteX15" fmla="*/ 404525 w 523167"/>
                  <a:gd name="connsiteY15" fmla="*/ 517238 h 762969"/>
                  <a:gd name="connsiteX16" fmla="*/ 433833 w 523167"/>
                  <a:gd name="connsiteY16" fmla="*/ 461553 h 762969"/>
                  <a:gd name="connsiteX17" fmla="*/ 454348 w 523167"/>
                  <a:gd name="connsiteY17" fmla="*/ 414661 h 762969"/>
                  <a:gd name="connsiteX18" fmla="*/ 460210 w 523167"/>
                  <a:gd name="connsiteY18" fmla="*/ 376561 h 762969"/>
                  <a:gd name="connsiteX19" fmla="*/ 480725 w 523167"/>
                  <a:gd name="connsiteY19" fmla="*/ 379492 h 762969"/>
                  <a:gd name="connsiteX20" fmla="*/ 501240 w 523167"/>
                  <a:gd name="connsiteY20" fmla="*/ 353115 h 762969"/>
                  <a:gd name="connsiteX21" fmla="*/ 521756 w 523167"/>
                  <a:gd name="connsiteY21" fmla="*/ 297430 h 762969"/>
                  <a:gd name="connsiteX22" fmla="*/ 518825 w 523167"/>
                  <a:gd name="connsiteY22" fmla="*/ 238815 h 762969"/>
                  <a:gd name="connsiteX23" fmla="*/ 498310 w 523167"/>
                  <a:gd name="connsiteY23" fmla="*/ 203646 h 762969"/>
                  <a:gd name="connsiteX24" fmla="*/ 489517 w 523167"/>
                  <a:gd name="connsiteY24" fmla="*/ 206576 h 762969"/>
                  <a:gd name="connsiteX25" fmla="*/ 445556 w 523167"/>
                  <a:gd name="connsiteY25" fmla="*/ 142100 h 762969"/>
                  <a:gd name="connsiteX26" fmla="*/ 445556 w 523167"/>
                  <a:gd name="connsiteY26" fmla="*/ 80553 h 762969"/>
                  <a:gd name="connsiteX27" fmla="*/ 369356 w 523167"/>
                  <a:gd name="connsiteY27" fmla="*/ 24869 h 762969"/>
                  <a:gd name="connsiteX28" fmla="*/ 211094 w 523167"/>
                  <a:gd name="connsiteY28" fmla="*/ 1423 h 762969"/>
                  <a:gd name="connsiteX29" fmla="*/ 82140 w 523167"/>
                  <a:gd name="connsiteY29" fmla="*/ 16076 h 762969"/>
                  <a:gd name="connsiteX30" fmla="*/ 41110 w 523167"/>
                  <a:gd name="connsiteY30" fmla="*/ 124515 h 762969"/>
                  <a:gd name="connsiteX31" fmla="*/ 17663 w 523167"/>
                  <a:gd name="connsiteY31" fmla="*/ 221230 h 762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</a:cxnLst>
                <a:rect l="l" t="t" r="r" b="b"/>
                <a:pathLst>
                  <a:path w="523167" h="762969">
                    <a:moveTo>
                      <a:pt x="17663" y="221230"/>
                    </a:moveTo>
                    <a:cubicBezTo>
                      <a:pt x="10825" y="245165"/>
                      <a:pt x="1056" y="249561"/>
                      <a:pt x="79" y="268123"/>
                    </a:cubicBezTo>
                    <a:cubicBezTo>
                      <a:pt x="-898" y="286685"/>
                      <a:pt x="7406" y="315504"/>
                      <a:pt x="11802" y="332600"/>
                    </a:cubicBezTo>
                    <a:cubicBezTo>
                      <a:pt x="16198" y="349696"/>
                      <a:pt x="18641" y="361908"/>
                      <a:pt x="26456" y="370700"/>
                    </a:cubicBezTo>
                    <a:cubicBezTo>
                      <a:pt x="34271" y="379492"/>
                      <a:pt x="51856" y="375095"/>
                      <a:pt x="58694" y="385353"/>
                    </a:cubicBezTo>
                    <a:cubicBezTo>
                      <a:pt x="65533" y="395611"/>
                      <a:pt x="63091" y="415638"/>
                      <a:pt x="67487" y="432246"/>
                    </a:cubicBezTo>
                    <a:cubicBezTo>
                      <a:pt x="71883" y="448854"/>
                      <a:pt x="78233" y="469858"/>
                      <a:pt x="85071" y="485000"/>
                    </a:cubicBezTo>
                    <a:cubicBezTo>
                      <a:pt x="91909" y="500142"/>
                      <a:pt x="105586" y="512354"/>
                      <a:pt x="108517" y="523100"/>
                    </a:cubicBezTo>
                    <a:cubicBezTo>
                      <a:pt x="111448" y="533846"/>
                      <a:pt x="97283" y="523588"/>
                      <a:pt x="102656" y="549476"/>
                    </a:cubicBezTo>
                    <a:cubicBezTo>
                      <a:pt x="108029" y="575364"/>
                      <a:pt x="116333" y="643261"/>
                      <a:pt x="140756" y="678430"/>
                    </a:cubicBezTo>
                    <a:cubicBezTo>
                      <a:pt x="165179" y="713599"/>
                      <a:pt x="214025" y="751211"/>
                      <a:pt x="249194" y="760492"/>
                    </a:cubicBezTo>
                    <a:cubicBezTo>
                      <a:pt x="284363" y="769773"/>
                      <a:pt x="325882" y="751211"/>
                      <a:pt x="351771" y="734115"/>
                    </a:cubicBezTo>
                    <a:cubicBezTo>
                      <a:pt x="377660" y="717019"/>
                      <a:pt x="397687" y="679896"/>
                      <a:pt x="404525" y="657915"/>
                    </a:cubicBezTo>
                    <a:cubicBezTo>
                      <a:pt x="411364" y="635934"/>
                      <a:pt x="395244" y="617372"/>
                      <a:pt x="392802" y="602230"/>
                    </a:cubicBezTo>
                    <a:cubicBezTo>
                      <a:pt x="390360" y="587088"/>
                      <a:pt x="387917" y="581226"/>
                      <a:pt x="389871" y="567061"/>
                    </a:cubicBezTo>
                    <a:cubicBezTo>
                      <a:pt x="391825" y="552896"/>
                      <a:pt x="397198" y="534823"/>
                      <a:pt x="404525" y="517238"/>
                    </a:cubicBezTo>
                    <a:cubicBezTo>
                      <a:pt x="411852" y="499653"/>
                      <a:pt x="425529" y="478649"/>
                      <a:pt x="433833" y="461553"/>
                    </a:cubicBezTo>
                    <a:cubicBezTo>
                      <a:pt x="442137" y="444457"/>
                      <a:pt x="449952" y="428826"/>
                      <a:pt x="454348" y="414661"/>
                    </a:cubicBezTo>
                    <a:cubicBezTo>
                      <a:pt x="458744" y="400496"/>
                      <a:pt x="455814" y="382422"/>
                      <a:pt x="460210" y="376561"/>
                    </a:cubicBezTo>
                    <a:cubicBezTo>
                      <a:pt x="464606" y="370700"/>
                      <a:pt x="473887" y="383400"/>
                      <a:pt x="480725" y="379492"/>
                    </a:cubicBezTo>
                    <a:cubicBezTo>
                      <a:pt x="487563" y="375584"/>
                      <a:pt x="494401" y="366792"/>
                      <a:pt x="501240" y="353115"/>
                    </a:cubicBezTo>
                    <a:cubicBezTo>
                      <a:pt x="508079" y="339438"/>
                      <a:pt x="518825" y="316480"/>
                      <a:pt x="521756" y="297430"/>
                    </a:cubicBezTo>
                    <a:cubicBezTo>
                      <a:pt x="524687" y="278380"/>
                      <a:pt x="522733" y="254446"/>
                      <a:pt x="518825" y="238815"/>
                    </a:cubicBezTo>
                    <a:cubicBezTo>
                      <a:pt x="514917" y="223184"/>
                      <a:pt x="503195" y="209019"/>
                      <a:pt x="498310" y="203646"/>
                    </a:cubicBezTo>
                    <a:cubicBezTo>
                      <a:pt x="493425" y="198273"/>
                      <a:pt x="498309" y="216834"/>
                      <a:pt x="489517" y="206576"/>
                    </a:cubicBezTo>
                    <a:cubicBezTo>
                      <a:pt x="480725" y="196318"/>
                      <a:pt x="452883" y="163104"/>
                      <a:pt x="445556" y="142100"/>
                    </a:cubicBezTo>
                    <a:cubicBezTo>
                      <a:pt x="438229" y="121096"/>
                      <a:pt x="458256" y="100091"/>
                      <a:pt x="445556" y="80553"/>
                    </a:cubicBezTo>
                    <a:cubicBezTo>
                      <a:pt x="432856" y="61014"/>
                      <a:pt x="408433" y="38057"/>
                      <a:pt x="369356" y="24869"/>
                    </a:cubicBezTo>
                    <a:cubicBezTo>
                      <a:pt x="330279" y="11681"/>
                      <a:pt x="258963" y="2888"/>
                      <a:pt x="211094" y="1423"/>
                    </a:cubicBezTo>
                    <a:cubicBezTo>
                      <a:pt x="163225" y="-43"/>
                      <a:pt x="110471" y="-4439"/>
                      <a:pt x="82140" y="16076"/>
                    </a:cubicBezTo>
                    <a:cubicBezTo>
                      <a:pt x="53809" y="36591"/>
                      <a:pt x="51368" y="95207"/>
                      <a:pt x="41110" y="124515"/>
                    </a:cubicBezTo>
                    <a:cubicBezTo>
                      <a:pt x="30852" y="153823"/>
                      <a:pt x="24501" y="197295"/>
                      <a:pt x="17663" y="221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0" name="Freeform 18">
                <a:extLst>
                  <a:ext uri="{FF2B5EF4-FFF2-40B4-BE49-F238E27FC236}">
                    <a16:creationId xmlns:a16="http://schemas.microsoft.com/office/drawing/2014/main" id="{946F52FC-4D81-40A6-9317-BCDC91FE0F7F}"/>
                  </a:ext>
                </a:extLst>
              </p:cNvPr>
              <p:cNvSpPr/>
              <p:nvPr/>
            </p:nvSpPr>
            <p:spPr>
              <a:xfrm>
                <a:off x="2637401" y="1199206"/>
                <a:ext cx="516209" cy="478108"/>
              </a:xfrm>
              <a:custGeom>
                <a:avLst/>
                <a:gdLst>
                  <a:gd name="connsiteX0" fmla="*/ 50121 w 516208"/>
                  <a:gd name="connsiteY0" fmla="*/ 477197 h 478107"/>
                  <a:gd name="connsiteX1" fmla="*/ 26675 w 516208"/>
                  <a:gd name="connsiteY1" fmla="*/ 371689 h 478107"/>
                  <a:gd name="connsiteX2" fmla="*/ 12021 w 516208"/>
                  <a:gd name="connsiteY2" fmla="*/ 345312 h 478107"/>
                  <a:gd name="connsiteX3" fmla="*/ 298 w 516208"/>
                  <a:gd name="connsiteY3" fmla="*/ 313074 h 478107"/>
                  <a:gd name="connsiteX4" fmla="*/ 3229 w 516208"/>
                  <a:gd name="connsiteY4" fmla="*/ 277905 h 478107"/>
                  <a:gd name="connsiteX5" fmla="*/ 298 w 516208"/>
                  <a:gd name="connsiteY5" fmla="*/ 231012 h 478107"/>
                  <a:gd name="connsiteX6" fmla="*/ 6160 w 516208"/>
                  <a:gd name="connsiteY6" fmla="*/ 184120 h 478107"/>
                  <a:gd name="connsiteX7" fmla="*/ 23744 w 516208"/>
                  <a:gd name="connsiteY7" fmla="*/ 134297 h 478107"/>
                  <a:gd name="connsiteX8" fmla="*/ 64775 w 516208"/>
                  <a:gd name="connsiteY8" fmla="*/ 90335 h 478107"/>
                  <a:gd name="connsiteX9" fmla="*/ 102875 w 516208"/>
                  <a:gd name="connsiteY9" fmla="*/ 52235 h 478107"/>
                  <a:gd name="connsiteX10" fmla="*/ 179075 w 516208"/>
                  <a:gd name="connsiteY10" fmla="*/ 25859 h 478107"/>
                  <a:gd name="connsiteX11" fmla="*/ 214244 w 516208"/>
                  <a:gd name="connsiteY11" fmla="*/ 2412 h 478107"/>
                  <a:gd name="connsiteX12" fmla="*/ 281652 w 516208"/>
                  <a:gd name="connsiteY12" fmla="*/ 2412 h 478107"/>
                  <a:gd name="connsiteX13" fmla="*/ 357852 w 516208"/>
                  <a:gd name="connsiteY13" fmla="*/ 17066 h 478107"/>
                  <a:gd name="connsiteX14" fmla="*/ 401814 w 516208"/>
                  <a:gd name="connsiteY14" fmla="*/ 52235 h 478107"/>
                  <a:gd name="connsiteX15" fmla="*/ 454568 w 516208"/>
                  <a:gd name="connsiteY15" fmla="*/ 81543 h 478107"/>
                  <a:gd name="connsiteX16" fmla="*/ 498529 w 516208"/>
                  <a:gd name="connsiteY16" fmla="*/ 140159 h 478107"/>
                  <a:gd name="connsiteX17" fmla="*/ 507321 w 516208"/>
                  <a:gd name="connsiteY17" fmla="*/ 207566 h 478107"/>
                  <a:gd name="connsiteX18" fmla="*/ 516114 w 516208"/>
                  <a:gd name="connsiteY18" fmla="*/ 266182 h 478107"/>
                  <a:gd name="connsiteX19" fmla="*/ 501460 w 516208"/>
                  <a:gd name="connsiteY19" fmla="*/ 324797 h 478107"/>
                  <a:gd name="connsiteX20" fmla="*/ 495598 w 516208"/>
                  <a:gd name="connsiteY20" fmla="*/ 354105 h 478107"/>
                  <a:gd name="connsiteX21" fmla="*/ 489737 w 516208"/>
                  <a:gd name="connsiteY21" fmla="*/ 403928 h 478107"/>
                  <a:gd name="connsiteX22" fmla="*/ 475083 w 516208"/>
                  <a:gd name="connsiteY22" fmla="*/ 444959 h 478107"/>
                  <a:gd name="connsiteX23" fmla="*/ 457498 w 516208"/>
                  <a:gd name="connsiteY23" fmla="*/ 380482 h 478107"/>
                  <a:gd name="connsiteX24" fmla="*/ 448706 w 516208"/>
                  <a:gd name="connsiteY24" fmla="*/ 351174 h 478107"/>
                  <a:gd name="connsiteX25" fmla="*/ 422329 w 516208"/>
                  <a:gd name="connsiteY25" fmla="*/ 304282 h 478107"/>
                  <a:gd name="connsiteX26" fmla="*/ 419398 w 516208"/>
                  <a:gd name="connsiteY26" fmla="*/ 248597 h 478107"/>
                  <a:gd name="connsiteX27" fmla="*/ 381298 w 516208"/>
                  <a:gd name="connsiteY27" fmla="*/ 225151 h 478107"/>
                  <a:gd name="connsiteX28" fmla="*/ 357852 w 516208"/>
                  <a:gd name="connsiteY28" fmla="*/ 233943 h 478107"/>
                  <a:gd name="connsiteX29" fmla="*/ 322683 w 516208"/>
                  <a:gd name="connsiteY29" fmla="*/ 216359 h 478107"/>
                  <a:gd name="connsiteX30" fmla="*/ 278721 w 516208"/>
                  <a:gd name="connsiteY30" fmla="*/ 228082 h 478107"/>
                  <a:gd name="connsiteX31" fmla="*/ 249414 w 516208"/>
                  <a:gd name="connsiteY31" fmla="*/ 236874 h 478107"/>
                  <a:gd name="connsiteX32" fmla="*/ 199591 w 516208"/>
                  <a:gd name="connsiteY32" fmla="*/ 231012 h 478107"/>
                  <a:gd name="connsiteX33" fmla="*/ 143906 w 516208"/>
                  <a:gd name="connsiteY33" fmla="*/ 242735 h 478107"/>
                  <a:gd name="connsiteX34" fmla="*/ 111668 w 516208"/>
                  <a:gd name="connsiteY34" fmla="*/ 245666 h 478107"/>
                  <a:gd name="connsiteX35" fmla="*/ 94083 w 516208"/>
                  <a:gd name="connsiteY35" fmla="*/ 260320 h 478107"/>
                  <a:gd name="connsiteX36" fmla="*/ 88221 w 516208"/>
                  <a:gd name="connsiteY36" fmla="*/ 304282 h 478107"/>
                  <a:gd name="connsiteX37" fmla="*/ 67706 w 516208"/>
                  <a:gd name="connsiteY37" fmla="*/ 333589 h 478107"/>
                  <a:gd name="connsiteX38" fmla="*/ 67706 w 516208"/>
                  <a:gd name="connsiteY38" fmla="*/ 418582 h 478107"/>
                  <a:gd name="connsiteX39" fmla="*/ 50121 w 516208"/>
                  <a:gd name="connsiteY39" fmla="*/ 477197 h 4781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16208" h="478107">
                    <a:moveTo>
                      <a:pt x="50121" y="477197"/>
                    </a:moveTo>
                    <a:cubicBezTo>
                      <a:pt x="43283" y="469382"/>
                      <a:pt x="33025" y="393670"/>
                      <a:pt x="26675" y="371689"/>
                    </a:cubicBezTo>
                    <a:cubicBezTo>
                      <a:pt x="20325" y="349708"/>
                      <a:pt x="16417" y="355081"/>
                      <a:pt x="12021" y="345312"/>
                    </a:cubicBezTo>
                    <a:cubicBezTo>
                      <a:pt x="7625" y="335543"/>
                      <a:pt x="1763" y="324308"/>
                      <a:pt x="298" y="313074"/>
                    </a:cubicBezTo>
                    <a:cubicBezTo>
                      <a:pt x="-1167" y="301840"/>
                      <a:pt x="3229" y="291582"/>
                      <a:pt x="3229" y="277905"/>
                    </a:cubicBezTo>
                    <a:cubicBezTo>
                      <a:pt x="3229" y="264228"/>
                      <a:pt x="-191" y="246643"/>
                      <a:pt x="298" y="231012"/>
                    </a:cubicBezTo>
                    <a:cubicBezTo>
                      <a:pt x="786" y="215381"/>
                      <a:pt x="2252" y="200239"/>
                      <a:pt x="6160" y="184120"/>
                    </a:cubicBezTo>
                    <a:cubicBezTo>
                      <a:pt x="10068" y="168001"/>
                      <a:pt x="13975" y="149928"/>
                      <a:pt x="23744" y="134297"/>
                    </a:cubicBezTo>
                    <a:cubicBezTo>
                      <a:pt x="33513" y="118666"/>
                      <a:pt x="51587" y="104012"/>
                      <a:pt x="64775" y="90335"/>
                    </a:cubicBezTo>
                    <a:cubicBezTo>
                      <a:pt x="77964" y="76658"/>
                      <a:pt x="83825" y="62981"/>
                      <a:pt x="102875" y="52235"/>
                    </a:cubicBezTo>
                    <a:cubicBezTo>
                      <a:pt x="121925" y="41489"/>
                      <a:pt x="160513" y="34163"/>
                      <a:pt x="179075" y="25859"/>
                    </a:cubicBezTo>
                    <a:cubicBezTo>
                      <a:pt x="197637" y="17555"/>
                      <a:pt x="197148" y="6320"/>
                      <a:pt x="214244" y="2412"/>
                    </a:cubicBezTo>
                    <a:cubicBezTo>
                      <a:pt x="231340" y="-1496"/>
                      <a:pt x="257717" y="-30"/>
                      <a:pt x="281652" y="2412"/>
                    </a:cubicBezTo>
                    <a:cubicBezTo>
                      <a:pt x="305587" y="4854"/>
                      <a:pt x="337825" y="8762"/>
                      <a:pt x="357852" y="17066"/>
                    </a:cubicBezTo>
                    <a:cubicBezTo>
                      <a:pt x="377879" y="25370"/>
                      <a:pt x="385695" y="41489"/>
                      <a:pt x="401814" y="52235"/>
                    </a:cubicBezTo>
                    <a:cubicBezTo>
                      <a:pt x="417933" y="62981"/>
                      <a:pt x="438449" y="66889"/>
                      <a:pt x="454568" y="81543"/>
                    </a:cubicBezTo>
                    <a:cubicBezTo>
                      <a:pt x="470687" y="96197"/>
                      <a:pt x="489737" y="119155"/>
                      <a:pt x="498529" y="140159"/>
                    </a:cubicBezTo>
                    <a:cubicBezTo>
                      <a:pt x="507321" y="161163"/>
                      <a:pt x="504390" y="186562"/>
                      <a:pt x="507321" y="207566"/>
                    </a:cubicBezTo>
                    <a:cubicBezTo>
                      <a:pt x="510252" y="228570"/>
                      <a:pt x="517091" y="246644"/>
                      <a:pt x="516114" y="266182"/>
                    </a:cubicBezTo>
                    <a:cubicBezTo>
                      <a:pt x="515137" y="285720"/>
                      <a:pt x="504879" y="310143"/>
                      <a:pt x="501460" y="324797"/>
                    </a:cubicBezTo>
                    <a:cubicBezTo>
                      <a:pt x="498041" y="339451"/>
                      <a:pt x="497552" y="340917"/>
                      <a:pt x="495598" y="354105"/>
                    </a:cubicBezTo>
                    <a:cubicBezTo>
                      <a:pt x="493644" y="367293"/>
                      <a:pt x="493156" y="388786"/>
                      <a:pt x="489737" y="403928"/>
                    </a:cubicBezTo>
                    <a:cubicBezTo>
                      <a:pt x="486318" y="419070"/>
                      <a:pt x="480456" y="448867"/>
                      <a:pt x="475083" y="444959"/>
                    </a:cubicBezTo>
                    <a:cubicBezTo>
                      <a:pt x="469710" y="441051"/>
                      <a:pt x="461894" y="396113"/>
                      <a:pt x="457498" y="380482"/>
                    </a:cubicBezTo>
                    <a:cubicBezTo>
                      <a:pt x="453102" y="364851"/>
                      <a:pt x="454567" y="363874"/>
                      <a:pt x="448706" y="351174"/>
                    </a:cubicBezTo>
                    <a:cubicBezTo>
                      <a:pt x="442845" y="338474"/>
                      <a:pt x="427214" y="321378"/>
                      <a:pt x="422329" y="304282"/>
                    </a:cubicBezTo>
                    <a:cubicBezTo>
                      <a:pt x="417444" y="287186"/>
                      <a:pt x="426236" y="261785"/>
                      <a:pt x="419398" y="248597"/>
                    </a:cubicBezTo>
                    <a:cubicBezTo>
                      <a:pt x="412560" y="235409"/>
                      <a:pt x="391556" y="227593"/>
                      <a:pt x="381298" y="225151"/>
                    </a:cubicBezTo>
                    <a:cubicBezTo>
                      <a:pt x="371040" y="222709"/>
                      <a:pt x="367621" y="235408"/>
                      <a:pt x="357852" y="233943"/>
                    </a:cubicBezTo>
                    <a:cubicBezTo>
                      <a:pt x="348083" y="232478"/>
                      <a:pt x="335871" y="217336"/>
                      <a:pt x="322683" y="216359"/>
                    </a:cubicBezTo>
                    <a:cubicBezTo>
                      <a:pt x="309495" y="215382"/>
                      <a:pt x="290933" y="224663"/>
                      <a:pt x="278721" y="228082"/>
                    </a:cubicBezTo>
                    <a:cubicBezTo>
                      <a:pt x="266509" y="231501"/>
                      <a:pt x="262602" y="236386"/>
                      <a:pt x="249414" y="236874"/>
                    </a:cubicBezTo>
                    <a:cubicBezTo>
                      <a:pt x="236226" y="237362"/>
                      <a:pt x="217176" y="230035"/>
                      <a:pt x="199591" y="231012"/>
                    </a:cubicBezTo>
                    <a:cubicBezTo>
                      <a:pt x="182006" y="231989"/>
                      <a:pt x="158560" y="240293"/>
                      <a:pt x="143906" y="242735"/>
                    </a:cubicBezTo>
                    <a:cubicBezTo>
                      <a:pt x="129252" y="245177"/>
                      <a:pt x="119972" y="242735"/>
                      <a:pt x="111668" y="245666"/>
                    </a:cubicBezTo>
                    <a:cubicBezTo>
                      <a:pt x="103364" y="248597"/>
                      <a:pt x="97991" y="250551"/>
                      <a:pt x="94083" y="260320"/>
                    </a:cubicBezTo>
                    <a:cubicBezTo>
                      <a:pt x="90175" y="270089"/>
                      <a:pt x="92617" y="292071"/>
                      <a:pt x="88221" y="304282"/>
                    </a:cubicBezTo>
                    <a:cubicBezTo>
                      <a:pt x="83825" y="316493"/>
                      <a:pt x="71125" y="314539"/>
                      <a:pt x="67706" y="333589"/>
                    </a:cubicBezTo>
                    <a:cubicBezTo>
                      <a:pt x="64287" y="352639"/>
                      <a:pt x="69171" y="396601"/>
                      <a:pt x="67706" y="418582"/>
                    </a:cubicBezTo>
                    <a:cubicBezTo>
                      <a:pt x="66241" y="440563"/>
                      <a:pt x="56959" y="485012"/>
                      <a:pt x="50121" y="477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1" name="Freeform 19">
                <a:extLst>
                  <a:ext uri="{FF2B5EF4-FFF2-40B4-BE49-F238E27FC236}">
                    <a16:creationId xmlns:a16="http://schemas.microsoft.com/office/drawing/2014/main" id="{D01BB133-DD1C-423E-A8C0-BB3178600A2A}"/>
                  </a:ext>
                </a:extLst>
              </p:cNvPr>
              <p:cNvSpPr/>
              <p:nvPr/>
            </p:nvSpPr>
            <p:spPr>
              <a:xfrm>
                <a:off x="2460687" y="1873257"/>
                <a:ext cx="902627" cy="1510986"/>
              </a:xfrm>
              <a:custGeom>
                <a:avLst/>
                <a:gdLst>
                  <a:gd name="connsiteX0" fmla="*/ 285568 w 902625"/>
                  <a:gd name="connsiteY0" fmla="*/ 1267 h 1510983"/>
                  <a:gd name="connsiteX1" fmla="*/ 294712 w 902625"/>
                  <a:gd name="connsiteY1" fmla="*/ 68323 h 1510983"/>
                  <a:gd name="connsiteX2" fmla="*/ 352624 w 902625"/>
                  <a:gd name="connsiteY2" fmla="*/ 117091 h 1510983"/>
                  <a:gd name="connsiteX3" fmla="*/ 410536 w 902625"/>
                  <a:gd name="connsiteY3" fmla="*/ 171955 h 1510983"/>
                  <a:gd name="connsiteX4" fmla="*/ 462352 w 902625"/>
                  <a:gd name="connsiteY4" fmla="*/ 184147 h 1510983"/>
                  <a:gd name="connsiteX5" fmla="*/ 529408 w 902625"/>
                  <a:gd name="connsiteY5" fmla="*/ 150619 h 1510983"/>
                  <a:gd name="connsiteX6" fmla="*/ 584272 w 902625"/>
                  <a:gd name="connsiteY6" fmla="*/ 104899 h 1510983"/>
                  <a:gd name="connsiteX7" fmla="*/ 593416 w 902625"/>
                  <a:gd name="connsiteY7" fmla="*/ 83563 h 1510983"/>
                  <a:gd name="connsiteX8" fmla="*/ 581224 w 902625"/>
                  <a:gd name="connsiteY8" fmla="*/ 65275 h 1510983"/>
                  <a:gd name="connsiteX9" fmla="*/ 608656 w 902625"/>
                  <a:gd name="connsiteY9" fmla="*/ 101851 h 1510983"/>
                  <a:gd name="connsiteX10" fmla="*/ 608656 w 902625"/>
                  <a:gd name="connsiteY10" fmla="*/ 138427 h 1510983"/>
                  <a:gd name="connsiteX11" fmla="*/ 605608 w 902625"/>
                  <a:gd name="connsiteY11" fmla="*/ 175003 h 1510983"/>
                  <a:gd name="connsiteX12" fmla="*/ 654376 w 902625"/>
                  <a:gd name="connsiteY12" fmla="*/ 217675 h 1510983"/>
                  <a:gd name="connsiteX13" fmla="*/ 761056 w 902625"/>
                  <a:gd name="connsiteY13" fmla="*/ 406651 h 1510983"/>
                  <a:gd name="connsiteX14" fmla="*/ 773248 w 902625"/>
                  <a:gd name="connsiteY14" fmla="*/ 836419 h 1510983"/>
                  <a:gd name="connsiteX15" fmla="*/ 861640 w 902625"/>
                  <a:gd name="connsiteY15" fmla="*/ 1214371 h 1510983"/>
                  <a:gd name="connsiteX16" fmla="*/ 901264 w 902625"/>
                  <a:gd name="connsiteY16" fmla="*/ 1397251 h 1510983"/>
                  <a:gd name="connsiteX17" fmla="*/ 815920 w 902625"/>
                  <a:gd name="connsiteY17" fmla="*/ 1427731 h 1510983"/>
                  <a:gd name="connsiteX18" fmla="*/ 742768 w 902625"/>
                  <a:gd name="connsiteY18" fmla="*/ 1436875 h 1510983"/>
                  <a:gd name="connsiteX19" fmla="*/ 681808 w 902625"/>
                  <a:gd name="connsiteY19" fmla="*/ 1433827 h 1510983"/>
                  <a:gd name="connsiteX20" fmla="*/ 559888 w 902625"/>
                  <a:gd name="connsiteY20" fmla="*/ 1461259 h 1510983"/>
                  <a:gd name="connsiteX21" fmla="*/ 434920 w 902625"/>
                  <a:gd name="connsiteY21" fmla="*/ 1491739 h 1510983"/>
                  <a:gd name="connsiteX22" fmla="*/ 355672 w 902625"/>
                  <a:gd name="connsiteY22" fmla="*/ 1506979 h 1510983"/>
                  <a:gd name="connsiteX23" fmla="*/ 230704 w 902625"/>
                  <a:gd name="connsiteY23" fmla="*/ 1510027 h 1510983"/>
                  <a:gd name="connsiteX24" fmla="*/ 133168 w 902625"/>
                  <a:gd name="connsiteY24" fmla="*/ 1506979 h 1510983"/>
                  <a:gd name="connsiteX25" fmla="*/ 14296 w 902625"/>
                  <a:gd name="connsiteY25" fmla="*/ 1470403 h 1510983"/>
                  <a:gd name="connsiteX26" fmla="*/ 5152 w 902625"/>
                  <a:gd name="connsiteY26" fmla="*/ 1196083 h 1510983"/>
                  <a:gd name="connsiteX27" fmla="*/ 41728 w 902625"/>
                  <a:gd name="connsiteY27" fmla="*/ 702307 h 1510983"/>
                  <a:gd name="connsiteX28" fmla="*/ 145360 w 902625"/>
                  <a:gd name="connsiteY28" fmla="*/ 226819 h 1510983"/>
                  <a:gd name="connsiteX29" fmla="*/ 245944 w 902625"/>
                  <a:gd name="connsiteY29" fmla="*/ 40891 h 1510983"/>
                  <a:gd name="connsiteX30" fmla="*/ 285568 w 902625"/>
                  <a:gd name="connsiteY30" fmla="*/ 1267 h 1510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902625" h="1510983">
                    <a:moveTo>
                      <a:pt x="285568" y="1267"/>
                    </a:moveTo>
                    <a:cubicBezTo>
                      <a:pt x="293696" y="5839"/>
                      <a:pt x="283536" y="49019"/>
                      <a:pt x="294712" y="68323"/>
                    </a:cubicBezTo>
                    <a:cubicBezTo>
                      <a:pt x="305888" y="87627"/>
                      <a:pt x="333320" y="99819"/>
                      <a:pt x="352624" y="117091"/>
                    </a:cubicBezTo>
                    <a:cubicBezTo>
                      <a:pt x="371928" y="134363"/>
                      <a:pt x="392248" y="160779"/>
                      <a:pt x="410536" y="171955"/>
                    </a:cubicBezTo>
                    <a:cubicBezTo>
                      <a:pt x="428824" y="183131"/>
                      <a:pt x="442540" y="187703"/>
                      <a:pt x="462352" y="184147"/>
                    </a:cubicBezTo>
                    <a:cubicBezTo>
                      <a:pt x="482164" y="180591"/>
                      <a:pt x="509088" y="163827"/>
                      <a:pt x="529408" y="150619"/>
                    </a:cubicBezTo>
                    <a:cubicBezTo>
                      <a:pt x="549728" y="137411"/>
                      <a:pt x="573604" y="116075"/>
                      <a:pt x="584272" y="104899"/>
                    </a:cubicBezTo>
                    <a:cubicBezTo>
                      <a:pt x="594940" y="93723"/>
                      <a:pt x="593924" y="90167"/>
                      <a:pt x="593416" y="83563"/>
                    </a:cubicBezTo>
                    <a:cubicBezTo>
                      <a:pt x="592908" y="76959"/>
                      <a:pt x="578684" y="62227"/>
                      <a:pt x="581224" y="65275"/>
                    </a:cubicBezTo>
                    <a:cubicBezTo>
                      <a:pt x="583764" y="68323"/>
                      <a:pt x="604084" y="89659"/>
                      <a:pt x="608656" y="101851"/>
                    </a:cubicBezTo>
                    <a:cubicBezTo>
                      <a:pt x="613228" y="114043"/>
                      <a:pt x="609164" y="126235"/>
                      <a:pt x="608656" y="138427"/>
                    </a:cubicBezTo>
                    <a:cubicBezTo>
                      <a:pt x="608148" y="150619"/>
                      <a:pt x="597988" y="161795"/>
                      <a:pt x="605608" y="175003"/>
                    </a:cubicBezTo>
                    <a:cubicBezTo>
                      <a:pt x="613228" y="188211"/>
                      <a:pt x="628468" y="179067"/>
                      <a:pt x="654376" y="217675"/>
                    </a:cubicBezTo>
                    <a:cubicBezTo>
                      <a:pt x="680284" y="256283"/>
                      <a:pt x="741244" y="303527"/>
                      <a:pt x="761056" y="406651"/>
                    </a:cubicBezTo>
                    <a:cubicBezTo>
                      <a:pt x="780868" y="509775"/>
                      <a:pt x="756484" y="701799"/>
                      <a:pt x="773248" y="836419"/>
                    </a:cubicBezTo>
                    <a:cubicBezTo>
                      <a:pt x="790012" y="971039"/>
                      <a:pt x="840304" y="1120899"/>
                      <a:pt x="861640" y="1214371"/>
                    </a:cubicBezTo>
                    <a:cubicBezTo>
                      <a:pt x="882976" y="1307843"/>
                      <a:pt x="908884" y="1361691"/>
                      <a:pt x="901264" y="1397251"/>
                    </a:cubicBezTo>
                    <a:cubicBezTo>
                      <a:pt x="893644" y="1432811"/>
                      <a:pt x="842336" y="1421127"/>
                      <a:pt x="815920" y="1427731"/>
                    </a:cubicBezTo>
                    <a:cubicBezTo>
                      <a:pt x="789504" y="1434335"/>
                      <a:pt x="765120" y="1435859"/>
                      <a:pt x="742768" y="1436875"/>
                    </a:cubicBezTo>
                    <a:cubicBezTo>
                      <a:pt x="720416" y="1437891"/>
                      <a:pt x="712288" y="1429763"/>
                      <a:pt x="681808" y="1433827"/>
                    </a:cubicBezTo>
                    <a:cubicBezTo>
                      <a:pt x="651328" y="1437891"/>
                      <a:pt x="559888" y="1461259"/>
                      <a:pt x="559888" y="1461259"/>
                    </a:cubicBezTo>
                    <a:lnTo>
                      <a:pt x="434920" y="1491739"/>
                    </a:lnTo>
                    <a:cubicBezTo>
                      <a:pt x="400884" y="1499359"/>
                      <a:pt x="389708" y="1503931"/>
                      <a:pt x="355672" y="1506979"/>
                    </a:cubicBezTo>
                    <a:cubicBezTo>
                      <a:pt x="321636" y="1510027"/>
                      <a:pt x="267788" y="1510027"/>
                      <a:pt x="230704" y="1510027"/>
                    </a:cubicBezTo>
                    <a:cubicBezTo>
                      <a:pt x="193620" y="1510027"/>
                      <a:pt x="169236" y="1513583"/>
                      <a:pt x="133168" y="1506979"/>
                    </a:cubicBezTo>
                    <a:cubicBezTo>
                      <a:pt x="97100" y="1500375"/>
                      <a:pt x="35632" y="1522219"/>
                      <a:pt x="14296" y="1470403"/>
                    </a:cubicBezTo>
                    <a:cubicBezTo>
                      <a:pt x="-7040" y="1418587"/>
                      <a:pt x="580" y="1324099"/>
                      <a:pt x="5152" y="1196083"/>
                    </a:cubicBezTo>
                    <a:cubicBezTo>
                      <a:pt x="9724" y="1068067"/>
                      <a:pt x="18360" y="863851"/>
                      <a:pt x="41728" y="702307"/>
                    </a:cubicBezTo>
                    <a:cubicBezTo>
                      <a:pt x="65096" y="540763"/>
                      <a:pt x="111324" y="337055"/>
                      <a:pt x="145360" y="226819"/>
                    </a:cubicBezTo>
                    <a:cubicBezTo>
                      <a:pt x="179396" y="116583"/>
                      <a:pt x="222068" y="78483"/>
                      <a:pt x="245944" y="40891"/>
                    </a:cubicBezTo>
                    <a:cubicBezTo>
                      <a:pt x="269820" y="3299"/>
                      <a:pt x="277440" y="-3305"/>
                      <a:pt x="285568" y="1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2" name="Freeform 20">
                <a:extLst>
                  <a:ext uri="{FF2B5EF4-FFF2-40B4-BE49-F238E27FC236}">
                    <a16:creationId xmlns:a16="http://schemas.microsoft.com/office/drawing/2014/main" id="{AB298C3A-9E50-4F01-8211-E8F835E44994}"/>
                  </a:ext>
                </a:extLst>
              </p:cNvPr>
              <p:cNvSpPr/>
              <p:nvPr/>
            </p:nvSpPr>
            <p:spPr>
              <a:xfrm>
                <a:off x="2823405" y="2045102"/>
                <a:ext cx="372326" cy="1206938"/>
              </a:xfrm>
              <a:custGeom>
                <a:avLst/>
                <a:gdLst>
                  <a:gd name="connsiteX0" fmla="*/ 60010 w 372325"/>
                  <a:gd name="connsiteY0" fmla="*/ 111 h 1206936"/>
                  <a:gd name="connsiteX1" fmla="*/ 2098 w 372325"/>
                  <a:gd name="connsiteY1" fmla="*/ 42783 h 1206936"/>
                  <a:gd name="connsiteX2" fmla="*/ 14290 w 372325"/>
                  <a:gd name="connsiteY2" fmla="*/ 79359 h 1206936"/>
                  <a:gd name="connsiteX3" fmla="*/ 29530 w 372325"/>
                  <a:gd name="connsiteY3" fmla="*/ 97647 h 1206936"/>
                  <a:gd name="connsiteX4" fmla="*/ 44770 w 372325"/>
                  <a:gd name="connsiteY4" fmla="*/ 122031 h 1206936"/>
                  <a:gd name="connsiteX5" fmla="*/ 29530 w 372325"/>
                  <a:gd name="connsiteY5" fmla="*/ 170799 h 1206936"/>
                  <a:gd name="connsiteX6" fmla="*/ 32578 w 372325"/>
                  <a:gd name="connsiteY6" fmla="*/ 259191 h 1206936"/>
                  <a:gd name="connsiteX7" fmla="*/ 50866 w 372325"/>
                  <a:gd name="connsiteY7" fmla="*/ 393303 h 1206936"/>
                  <a:gd name="connsiteX8" fmla="*/ 133162 w 372325"/>
                  <a:gd name="connsiteY8" fmla="*/ 926703 h 1206936"/>
                  <a:gd name="connsiteX9" fmla="*/ 166690 w 372325"/>
                  <a:gd name="connsiteY9" fmla="*/ 1097391 h 1206936"/>
                  <a:gd name="connsiteX10" fmla="*/ 178882 w 372325"/>
                  <a:gd name="connsiteY10" fmla="*/ 1124823 h 1206936"/>
                  <a:gd name="connsiteX11" fmla="*/ 227650 w 372325"/>
                  <a:gd name="connsiteY11" fmla="*/ 1158351 h 1206936"/>
                  <a:gd name="connsiteX12" fmla="*/ 297754 w 372325"/>
                  <a:gd name="connsiteY12" fmla="*/ 1201023 h 1206936"/>
                  <a:gd name="connsiteX13" fmla="*/ 316042 w 372325"/>
                  <a:gd name="connsiteY13" fmla="*/ 1191879 h 1206936"/>
                  <a:gd name="connsiteX14" fmla="*/ 367858 w 372325"/>
                  <a:gd name="connsiteY14" fmla="*/ 1066911 h 1206936"/>
                  <a:gd name="connsiteX15" fmla="*/ 367858 w 372325"/>
                  <a:gd name="connsiteY15" fmla="*/ 1036431 h 1206936"/>
                  <a:gd name="connsiteX16" fmla="*/ 352618 w 372325"/>
                  <a:gd name="connsiteY16" fmla="*/ 990711 h 1206936"/>
                  <a:gd name="connsiteX17" fmla="*/ 306898 w 372325"/>
                  <a:gd name="connsiteY17" fmla="*/ 810879 h 1206936"/>
                  <a:gd name="connsiteX18" fmla="*/ 230698 w 372325"/>
                  <a:gd name="connsiteY18" fmla="*/ 457311 h 1206936"/>
                  <a:gd name="connsiteX19" fmla="*/ 188026 w 372325"/>
                  <a:gd name="connsiteY19" fmla="*/ 289671 h 1206936"/>
                  <a:gd name="connsiteX20" fmla="*/ 166690 w 372325"/>
                  <a:gd name="connsiteY20" fmla="*/ 210423 h 1206936"/>
                  <a:gd name="connsiteX21" fmla="*/ 142306 w 372325"/>
                  <a:gd name="connsiteY21" fmla="*/ 173847 h 1206936"/>
                  <a:gd name="connsiteX22" fmla="*/ 124018 w 372325"/>
                  <a:gd name="connsiteY22" fmla="*/ 131175 h 1206936"/>
                  <a:gd name="connsiteX23" fmla="*/ 117922 w 372325"/>
                  <a:gd name="connsiteY23" fmla="*/ 100695 h 1206936"/>
                  <a:gd name="connsiteX24" fmla="*/ 148402 w 372325"/>
                  <a:gd name="connsiteY24" fmla="*/ 82407 h 1206936"/>
                  <a:gd name="connsiteX25" fmla="*/ 154498 w 372325"/>
                  <a:gd name="connsiteY25" fmla="*/ 54975 h 1206936"/>
                  <a:gd name="connsiteX26" fmla="*/ 136210 w 372325"/>
                  <a:gd name="connsiteY26" fmla="*/ 30591 h 1206936"/>
                  <a:gd name="connsiteX27" fmla="*/ 60010 w 372325"/>
                  <a:gd name="connsiteY27" fmla="*/ 111 h 12069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2325" h="1206936">
                    <a:moveTo>
                      <a:pt x="60010" y="111"/>
                    </a:moveTo>
                    <a:cubicBezTo>
                      <a:pt x="37658" y="2143"/>
                      <a:pt x="9718" y="29575"/>
                      <a:pt x="2098" y="42783"/>
                    </a:cubicBezTo>
                    <a:cubicBezTo>
                      <a:pt x="-5522" y="55991"/>
                      <a:pt x="9718" y="70215"/>
                      <a:pt x="14290" y="79359"/>
                    </a:cubicBezTo>
                    <a:cubicBezTo>
                      <a:pt x="18862" y="88503"/>
                      <a:pt x="24450" y="90535"/>
                      <a:pt x="29530" y="97647"/>
                    </a:cubicBezTo>
                    <a:cubicBezTo>
                      <a:pt x="34610" y="104759"/>
                      <a:pt x="44770" y="109839"/>
                      <a:pt x="44770" y="122031"/>
                    </a:cubicBezTo>
                    <a:cubicBezTo>
                      <a:pt x="44770" y="134223"/>
                      <a:pt x="31562" y="147939"/>
                      <a:pt x="29530" y="170799"/>
                    </a:cubicBezTo>
                    <a:cubicBezTo>
                      <a:pt x="27498" y="193659"/>
                      <a:pt x="29022" y="222107"/>
                      <a:pt x="32578" y="259191"/>
                    </a:cubicBezTo>
                    <a:cubicBezTo>
                      <a:pt x="36134" y="296275"/>
                      <a:pt x="34102" y="282051"/>
                      <a:pt x="50866" y="393303"/>
                    </a:cubicBezTo>
                    <a:cubicBezTo>
                      <a:pt x="67630" y="504555"/>
                      <a:pt x="113858" y="809355"/>
                      <a:pt x="133162" y="926703"/>
                    </a:cubicBezTo>
                    <a:cubicBezTo>
                      <a:pt x="152466" y="1044051"/>
                      <a:pt x="159070" y="1064371"/>
                      <a:pt x="166690" y="1097391"/>
                    </a:cubicBezTo>
                    <a:cubicBezTo>
                      <a:pt x="174310" y="1130411"/>
                      <a:pt x="168722" y="1114663"/>
                      <a:pt x="178882" y="1124823"/>
                    </a:cubicBezTo>
                    <a:cubicBezTo>
                      <a:pt x="189042" y="1134983"/>
                      <a:pt x="207838" y="1145651"/>
                      <a:pt x="227650" y="1158351"/>
                    </a:cubicBezTo>
                    <a:cubicBezTo>
                      <a:pt x="247462" y="1171051"/>
                      <a:pt x="283022" y="1195435"/>
                      <a:pt x="297754" y="1201023"/>
                    </a:cubicBezTo>
                    <a:cubicBezTo>
                      <a:pt x="312486" y="1206611"/>
                      <a:pt x="304358" y="1214231"/>
                      <a:pt x="316042" y="1191879"/>
                    </a:cubicBezTo>
                    <a:cubicBezTo>
                      <a:pt x="327726" y="1169527"/>
                      <a:pt x="359222" y="1092819"/>
                      <a:pt x="367858" y="1066911"/>
                    </a:cubicBezTo>
                    <a:cubicBezTo>
                      <a:pt x="376494" y="1041003"/>
                      <a:pt x="370398" y="1049131"/>
                      <a:pt x="367858" y="1036431"/>
                    </a:cubicBezTo>
                    <a:cubicBezTo>
                      <a:pt x="365318" y="1023731"/>
                      <a:pt x="362778" y="1028303"/>
                      <a:pt x="352618" y="990711"/>
                    </a:cubicBezTo>
                    <a:cubicBezTo>
                      <a:pt x="342458" y="953119"/>
                      <a:pt x="327218" y="899779"/>
                      <a:pt x="306898" y="810879"/>
                    </a:cubicBezTo>
                    <a:cubicBezTo>
                      <a:pt x="286578" y="721979"/>
                      <a:pt x="250510" y="544179"/>
                      <a:pt x="230698" y="457311"/>
                    </a:cubicBezTo>
                    <a:cubicBezTo>
                      <a:pt x="210886" y="370443"/>
                      <a:pt x="198694" y="330819"/>
                      <a:pt x="188026" y="289671"/>
                    </a:cubicBezTo>
                    <a:cubicBezTo>
                      <a:pt x="177358" y="248523"/>
                      <a:pt x="174310" y="229727"/>
                      <a:pt x="166690" y="210423"/>
                    </a:cubicBezTo>
                    <a:cubicBezTo>
                      <a:pt x="159070" y="191119"/>
                      <a:pt x="149418" y="187055"/>
                      <a:pt x="142306" y="173847"/>
                    </a:cubicBezTo>
                    <a:cubicBezTo>
                      <a:pt x="135194" y="160639"/>
                      <a:pt x="128082" y="143367"/>
                      <a:pt x="124018" y="131175"/>
                    </a:cubicBezTo>
                    <a:cubicBezTo>
                      <a:pt x="119954" y="118983"/>
                      <a:pt x="113858" y="108823"/>
                      <a:pt x="117922" y="100695"/>
                    </a:cubicBezTo>
                    <a:cubicBezTo>
                      <a:pt x="121986" y="92567"/>
                      <a:pt x="142306" y="90027"/>
                      <a:pt x="148402" y="82407"/>
                    </a:cubicBezTo>
                    <a:cubicBezTo>
                      <a:pt x="154498" y="74787"/>
                      <a:pt x="156530" y="63611"/>
                      <a:pt x="154498" y="54975"/>
                    </a:cubicBezTo>
                    <a:cubicBezTo>
                      <a:pt x="152466" y="46339"/>
                      <a:pt x="144846" y="36687"/>
                      <a:pt x="136210" y="30591"/>
                    </a:cubicBezTo>
                    <a:cubicBezTo>
                      <a:pt x="127574" y="24495"/>
                      <a:pt x="82362" y="-1921"/>
                      <a:pt x="60010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3" name="Freeform 21">
                <a:extLst>
                  <a:ext uri="{FF2B5EF4-FFF2-40B4-BE49-F238E27FC236}">
                    <a16:creationId xmlns:a16="http://schemas.microsoft.com/office/drawing/2014/main" id="{E7831447-4DA3-451B-A4F5-06E0F0E73296}"/>
                  </a:ext>
                </a:extLst>
              </p:cNvPr>
              <p:cNvSpPr/>
              <p:nvPr/>
            </p:nvSpPr>
            <p:spPr>
              <a:xfrm>
                <a:off x="3067844" y="1975411"/>
                <a:ext cx="501696" cy="1929434"/>
              </a:xfrm>
              <a:custGeom>
                <a:avLst/>
                <a:gdLst>
                  <a:gd name="connsiteX0" fmla="*/ 217 w 501695"/>
                  <a:gd name="connsiteY0" fmla="*/ 1783 h 1929431"/>
                  <a:gd name="connsiteX1" fmla="*/ 44332 w 501695"/>
                  <a:gd name="connsiteY1" fmla="*/ 73973 h 1929431"/>
                  <a:gd name="connsiteX2" fmla="*/ 96469 w 501695"/>
                  <a:gd name="connsiteY2" fmla="*/ 122099 h 1929431"/>
                  <a:gd name="connsiteX3" fmla="*/ 196732 w 501695"/>
                  <a:gd name="connsiteY3" fmla="*/ 154183 h 1929431"/>
                  <a:gd name="connsiteX4" fmla="*/ 317048 w 501695"/>
                  <a:gd name="connsiteY4" fmla="*/ 238405 h 1929431"/>
                  <a:gd name="connsiteX5" fmla="*/ 353143 w 501695"/>
                  <a:gd name="connsiteY5" fmla="*/ 270489 h 1929431"/>
                  <a:gd name="connsiteX6" fmla="*/ 365175 w 501695"/>
                  <a:gd name="connsiteY6" fmla="*/ 358720 h 1929431"/>
                  <a:gd name="connsiteX7" fmla="*/ 369185 w 501695"/>
                  <a:gd name="connsiteY7" fmla="*/ 406847 h 1929431"/>
                  <a:gd name="connsiteX8" fmla="*/ 369185 w 501695"/>
                  <a:gd name="connsiteY8" fmla="*/ 454973 h 1929431"/>
                  <a:gd name="connsiteX9" fmla="*/ 381217 w 501695"/>
                  <a:gd name="connsiteY9" fmla="*/ 527162 h 1929431"/>
                  <a:gd name="connsiteX10" fmla="*/ 401269 w 501695"/>
                  <a:gd name="connsiteY10" fmla="*/ 579299 h 1929431"/>
                  <a:gd name="connsiteX11" fmla="*/ 397259 w 501695"/>
                  <a:gd name="connsiteY11" fmla="*/ 631436 h 1929431"/>
                  <a:gd name="connsiteX12" fmla="*/ 409290 w 501695"/>
                  <a:gd name="connsiteY12" fmla="*/ 707636 h 1929431"/>
                  <a:gd name="connsiteX13" fmla="*/ 433353 w 501695"/>
                  <a:gd name="connsiteY13" fmla="*/ 852015 h 1929431"/>
                  <a:gd name="connsiteX14" fmla="*/ 449396 w 501695"/>
                  <a:gd name="connsiteY14" fmla="*/ 1020457 h 1929431"/>
                  <a:gd name="connsiteX15" fmla="*/ 461427 w 501695"/>
                  <a:gd name="connsiteY15" fmla="*/ 1060562 h 1929431"/>
                  <a:gd name="connsiteX16" fmla="*/ 469448 w 501695"/>
                  <a:gd name="connsiteY16" fmla="*/ 1092647 h 1929431"/>
                  <a:gd name="connsiteX17" fmla="*/ 473459 w 501695"/>
                  <a:gd name="connsiteY17" fmla="*/ 1220983 h 1929431"/>
                  <a:gd name="connsiteX18" fmla="*/ 489501 w 501695"/>
                  <a:gd name="connsiteY18" fmla="*/ 1401457 h 1929431"/>
                  <a:gd name="connsiteX19" fmla="*/ 493511 w 501695"/>
                  <a:gd name="connsiteY19" fmla="*/ 1545836 h 1929431"/>
                  <a:gd name="connsiteX20" fmla="*/ 501532 w 501695"/>
                  <a:gd name="connsiteY20" fmla="*/ 1706257 h 1929431"/>
                  <a:gd name="connsiteX21" fmla="*/ 493511 w 501695"/>
                  <a:gd name="connsiteY21" fmla="*/ 1798499 h 1929431"/>
                  <a:gd name="connsiteX22" fmla="*/ 441375 w 501695"/>
                  <a:gd name="connsiteY22" fmla="*/ 1782457 h 1929431"/>
                  <a:gd name="connsiteX23" fmla="*/ 369185 w 501695"/>
                  <a:gd name="connsiteY23" fmla="*/ 1782457 h 1929431"/>
                  <a:gd name="connsiteX24" fmla="*/ 345122 w 501695"/>
                  <a:gd name="connsiteY24" fmla="*/ 1874699 h 1929431"/>
                  <a:gd name="connsiteX25" fmla="*/ 260901 w 501695"/>
                  <a:gd name="connsiteY25" fmla="*/ 1926836 h 1929431"/>
                  <a:gd name="connsiteX26" fmla="*/ 280953 w 501695"/>
                  <a:gd name="connsiteY26" fmla="*/ 1794489 h 1929431"/>
                  <a:gd name="connsiteX27" fmla="*/ 292985 w 501695"/>
                  <a:gd name="connsiteY27" fmla="*/ 1694226 h 1929431"/>
                  <a:gd name="connsiteX28" fmla="*/ 264911 w 501695"/>
                  <a:gd name="connsiteY28" fmla="*/ 1618026 h 1929431"/>
                  <a:gd name="connsiteX29" fmla="*/ 260901 w 501695"/>
                  <a:gd name="connsiteY29" fmla="*/ 1469636 h 1929431"/>
                  <a:gd name="connsiteX30" fmla="*/ 216785 w 501695"/>
                  <a:gd name="connsiteY30" fmla="*/ 1313226 h 1929431"/>
                  <a:gd name="connsiteX31" fmla="*/ 160638 w 501695"/>
                  <a:gd name="connsiteY31" fmla="*/ 1092647 h 1929431"/>
                  <a:gd name="connsiteX32" fmla="*/ 124543 w 501695"/>
                  <a:gd name="connsiteY32" fmla="*/ 952278 h 1929431"/>
                  <a:gd name="connsiteX33" fmla="*/ 112511 w 501695"/>
                  <a:gd name="connsiteY33" fmla="*/ 663520 h 1929431"/>
                  <a:gd name="connsiteX34" fmla="*/ 48343 w 501695"/>
                  <a:gd name="connsiteY34" fmla="*/ 334657 h 1929431"/>
                  <a:gd name="connsiteX35" fmla="*/ 28290 w 501695"/>
                  <a:gd name="connsiteY35" fmla="*/ 154183 h 1929431"/>
                  <a:gd name="connsiteX36" fmla="*/ 217 w 501695"/>
                  <a:gd name="connsiteY36" fmla="*/ 1783 h 19294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501695" h="1929431">
                    <a:moveTo>
                      <a:pt x="217" y="1783"/>
                    </a:moveTo>
                    <a:cubicBezTo>
                      <a:pt x="2891" y="-11585"/>
                      <a:pt x="28290" y="53920"/>
                      <a:pt x="44332" y="73973"/>
                    </a:cubicBezTo>
                    <a:cubicBezTo>
                      <a:pt x="60374" y="94026"/>
                      <a:pt x="71069" y="108731"/>
                      <a:pt x="96469" y="122099"/>
                    </a:cubicBezTo>
                    <a:cubicBezTo>
                      <a:pt x="121869" y="135467"/>
                      <a:pt x="159969" y="134799"/>
                      <a:pt x="196732" y="154183"/>
                    </a:cubicBezTo>
                    <a:cubicBezTo>
                      <a:pt x="233495" y="173567"/>
                      <a:pt x="290980" y="219021"/>
                      <a:pt x="317048" y="238405"/>
                    </a:cubicBezTo>
                    <a:cubicBezTo>
                      <a:pt x="343116" y="257789"/>
                      <a:pt x="345122" y="250437"/>
                      <a:pt x="353143" y="270489"/>
                    </a:cubicBezTo>
                    <a:cubicBezTo>
                      <a:pt x="361164" y="290541"/>
                      <a:pt x="362501" y="335994"/>
                      <a:pt x="365175" y="358720"/>
                    </a:cubicBezTo>
                    <a:cubicBezTo>
                      <a:pt x="367849" y="381446"/>
                      <a:pt x="368517" y="390805"/>
                      <a:pt x="369185" y="406847"/>
                    </a:cubicBezTo>
                    <a:cubicBezTo>
                      <a:pt x="369853" y="422889"/>
                      <a:pt x="367180" y="434921"/>
                      <a:pt x="369185" y="454973"/>
                    </a:cubicBezTo>
                    <a:cubicBezTo>
                      <a:pt x="371190" y="475025"/>
                      <a:pt x="375870" y="506441"/>
                      <a:pt x="381217" y="527162"/>
                    </a:cubicBezTo>
                    <a:cubicBezTo>
                      <a:pt x="386564" y="547883"/>
                      <a:pt x="398595" y="561920"/>
                      <a:pt x="401269" y="579299"/>
                    </a:cubicBezTo>
                    <a:cubicBezTo>
                      <a:pt x="403943" y="596678"/>
                      <a:pt x="395922" y="610047"/>
                      <a:pt x="397259" y="631436"/>
                    </a:cubicBezTo>
                    <a:cubicBezTo>
                      <a:pt x="398596" y="652825"/>
                      <a:pt x="403274" y="670873"/>
                      <a:pt x="409290" y="707636"/>
                    </a:cubicBezTo>
                    <a:cubicBezTo>
                      <a:pt x="415306" y="744399"/>
                      <a:pt x="426669" y="799878"/>
                      <a:pt x="433353" y="852015"/>
                    </a:cubicBezTo>
                    <a:cubicBezTo>
                      <a:pt x="440037" y="904152"/>
                      <a:pt x="444717" y="985699"/>
                      <a:pt x="449396" y="1020457"/>
                    </a:cubicBezTo>
                    <a:cubicBezTo>
                      <a:pt x="454075" y="1055215"/>
                      <a:pt x="458085" y="1048530"/>
                      <a:pt x="461427" y="1060562"/>
                    </a:cubicBezTo>
                    <a:cubicBezTo>
                      <a:pt x="464769" y="1072594"/>
                      <a:pt x="467443" y="1065910"/>
                      <a:pt x="469448" y="1092647"/>
                    </a:cubicBezTo>
                    <a:cubicBezTo>
                      <a:pt x="471453" y="1119384"/>
                      <a:pt x="470117" y="1169515"/>
                      <a:pt x="473459" y="1220983"/>
                    </a:cubicBezTo>
                    <a:cubicBezTo>
                      <a:pt x="476801" y="1272451"/>
                      <a:pt x="486159" y="1347315"/>
                      <a:pt x="489501" y="1401457"/>
                    </a:cubicBezTo>
                    <a:cubicBezTo>
                      <a:pt x="492843" y="1455599"/>
                      <a:pt x="491506" y="1495036"/>
                      <a:pt x="493511" y="1545836"/>
                    </a:cubicBezTo>
                    <a:cubicBezTo>
                      <a:pt x="495516" y="1596636"/>
                      <a:pt x="501532" y="1664147"/>
                      <a:pt x="501532" y="1706257"/>
                    </a:cubicBezTo>
                    <a:cubicBezTo>
                      <a:pt x="501532" y="1748367"/>
                      <a:pt x="503537" y="1785799"/>
                      <a:pt x="493511" y="1798499"/>
                    </a:cubicBezTo>
                    <a:cubicBezTo>
                      <a:pt x="483485" y="1811199"/>
                      <a:pt x="462096" y="1785131"/>
                      <a:pt x="441375" y="1782457"/>
                    </a:cubicBezTo>
                    <a:cubicBezTo>
                      <a:pt x="420654" y="1779783"/>
                      <a:pt x="385227" y="1767083"/>
                      <a:pt x="369185" y="1782457"/>
                    </a:cubicBezTo>
                    <a:cubicBezTo>
                      <a:pt x="353143" y="1797831"/>
                      <a:pt x="363169" y="1850636"/>
                      <a:pt x="345122" y="1874699"/>
                    </a:cubicBezTo>
                    <a:cubicBezTo>
                      <a:pt x="327075" y="1898762"/>
                      <a:pt x="271596" y="1940204"/>
                      <a:pt x="260901" y="1926836"/>
                    </a:cubicBezTo>
                    <a:cubicBezTo>
                      <a:pt x="250206" y="1913468"/>
                      <a:pt x="275606" y="1833257"/>
                      <a:pt x="280953" y="1794489"/>
                    </a:cubicBezTo>
                    <a:cubicBezTo>
                      <a:pt x="286300" y="1755721"/>
                      <a:pt x="295659" y="1723636"/>
                      <a:pt x="292985" y="1694226"/>
                    </a:cubicBezTo>
                    <a:cubicBezTo>
                      <a:pt x="290311" y="1664816"/>
                      <a:pt x="270258" y="1655458"/>
                      <a:pt x="264911" y="1618026"/>
                    </a:cubicBezTo>
                    <a:cubicBezTo>
                      <a:pt x="259564" y="1580594"/>
                      <a:pt x="268922" y="1520436"/>
                      <a:pt x="260901" y="1469636"/>
                    </a:cubicBezTo>
                    <a:cubicBezTo>
                      <a:pt x="252880" y="1418836"/>
                      <a:pt x="233495" y="1376057"/>
                      <a:pt x="216785" y="1313226"/>
                    </a:cubicBezTo>
                    <a:cubicBezTo>
                      <a:pt x="200075" y="1250395"/>
                      <a:pt x="176012" y="1152805"/>
                      <a:pt x="160638" y="1092647"/>
                    </a:cubicBezTo>
                    <a:cubicBezTo>
                      <a:pt x="145264" y="1032489"/>
                      <a:pt x="132564" y="1023799"/>
                      <a:pt x="124543" y="952278"/>
                    </a:cubicBezTo>
                    <a:cubicBezTo>
                      <a:pt x="116522" y="880757"/>
                      <a:pt x="125211" y="766457"/>
                      <a:pt x="112511" y="663520"/>
                    </a:cubicBezTo>
                    <a:cubicBezTo>
                      <a:pt x="99811" y="560583"/>
                      <a:pt x="62380" y="419546"/>
                      <a:pt x="48343" y="334657"/>
                    </a:cubicBezTo>
                    <a:cubicBezTo>
                      <a:pt x="34306" y="249768"/>
                      <a:pt x="36311" y="208993"/>
                      <a:pt x="28290" y="154183"/>
                    </a:cubicBezTo>
                    <a:cubicBezTo>
                      <a:pt x="20269" y="99373"/>
                      <a:pt x="-2457" y="15151"/>
                      <a:pt x="217" y="17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4" name="Freeform 22">
                <a:extLst>
                  <a:ext uri="{FF2B5EF4-FFF2-40B4-BE49-F238E27FC236}">
                    <a16:creationId xmlns:a16="http://schemas.microsoft.com/office/drawing/2014/main" id="{99FCD34B-13FE-4DB5-9740-100C48F21DF9}"/>
                  </a:ext>
                </a:extLst>
              </p:cNvPr>
              <p:cNvSpPr/>
              <p:nvPr/>
            </p:nvSpPr>
            <p:spPr>
              <a:xfrm>
                <a:off x="1962632" y="1061614"/>
                <a:ext cx="820809" cy="2475965"/>
              </a:xfrm>
              <a:custGeom>
                <a:avLst/>
                <a:gdLst>
                  <a:gd name="connsiteX0" fmla="*/ 46647 w 820807"/>
                  <a:gd name="connsiteY0" fmla="*/ 1178 h 2475960"/>
                  <a:gd name="connsiteX1" fmla="*/ 90762 w 820807"/>
                  <a:gd name="connsiteY1" fmla="*/ 117484 h 2475960"/>
                  <a:gd name="connsiteX2" fmla="*/ 154931 w 820807"/>
                  <a:gd name="connsiteY2" fmla="*/ 117484 h 2475960"/>
                  <a:gd name="connsiteX3" fmla="*/ 207068 w 820807"/>
                  <a:gd name="connsiteY3" fmla="*/ 93421 h 2475960"/>
                  <a:gd name="connsiteX4" fmla="*/ 239152 w 820807"/>
                  <a:gd name="connsiteY4" fmla="*/ 53315 h 2475960"/>
                  <a:gd name="connsiteX5" fmla="*/ 247173 w 820807"/>
                  <a:gd name="connsiteY5" fmla="*/ 41284 h 2475960"/>
                  <a:gd name="connsiteX6" fmla="*/ 239152 w 820807"/>
                  <a:gd name="connsiteY6" fmla="*/ 69357 h 2475960"/>
                  <a:gd name="connsiteX7" fmla="*/ 239152 w 820807"/>
                  <a:gd name="connsiteY7" fmla="*/ 149568 h 2475960"/>
                  <a:gd name="connsiteX8" fmla="*/ 247173 w 820807"/>
                  <a:gd name="connsiteY8" fmla="*/ 217747 h 2475960"/>
                  <a:gd name="connsiteX9" fmla="*/ 239152 w 820807"/>
                  <a:gd name="connsiteY9" fmla="*/ 326031 h 2475960"/>
                  <a:gd name="connsiteX10" fmla="*/ 251184 w 820807"/>
                  <a:gd name="connsiteY10" fmla="*/ 406242 h 2475960"/>
                  <a:gd name="connsiteX11" fmla="*/ 247173 w 820807"/>
                  <a:gd name="connsiteY11" fmla="*/ 494473 h 2475960"/>
                  <a:gd name="connsiteX12" fmla="*/ 315352 w 820807"/>
                  <a:gd name="connsiteY12" fmla="*/ 622810 h 2475960"/>
                  <a:gd name="connsiteX13" fmla="*/ 391552 w 820807"/>
                  <a:gd name="connsiteY13" fmla="*/ 735105 h 2475960"/>
                  <a:gd name="connsiteX14" fmla="*/ 431657 w 820807"/>
                  <a:gd name="connsiteY14" fmla="*/ 779221 h 2475960"/>
                  <a:gd name="connsiteX15" fmla="*/ 447699 w 820807"/>
                  <a:gd name="connsiteY15" fmla="*/ 743126 h 2475960"/>
                  <a:gd name="connsiteX16" fmla="*/ 491815 w 820807"/>
                  <a:gd name="connsiteY16" fmla="*/ 739115 h 2475960"/>
                  <a:gd name="connsiteX17" fmla="*/ 572026 w 820807"/>
                  <a:gd name="connsiteY17" fmla="*/ 763178 h 2475960"/>
                  <a:gd name="connsiteX18" fmla="*/ 640205 w 820807"/>
                  <a:gd name="connsiteY18" fmla="*/ 811305 h 2475960"/>
                  <a:gd name="connsiteX19" fmla="*/ 684320 w 820807"/>
                  <a:gd name="connsiteY19" fmla="*/ 839378 h 2475960"/>
                  <a:gd name="connsiteX20" fmla="*/ 728436 w 820807"/>
                  <a:gd name="connsiteY20" fmla="*/ 851410 h 2475960"/>
                  <a:gd name="connsiteX21" fmla="*/ 760520 w 820807"/>
                  <a:gd name="connsiteY21" fmla="*/ 827347 h 2475960"/>
                  <a:gd name="connsiteX22" fmla="*/ 780573 w 820807"/>
                  <a:gd name="connsiteY22" fmla="*/ 795263 h 2475960"/>
                  <a:gd name="connsiteX23" fmla="*/ 780573 w 820807"/>
                  <a:gd name="connsiteY23" fmla="*/ 871463 h 2475960"/>
                  <a:gd name="connsiteX24" fmla="*/ 804636 w 820807"/>
                  <a:gd name="connsiteY24" fmla="*/ 943652 h 2475960"/>
                  <a:gd name="connsiteX25" fmla="*/ 816668 w 820807"/>
                  <a:gd name="connsiteY25" fmla="*/ 999800 h 2475960"/>
                  <a:gd name="connsiteX26" fmla="*/ 820678 w 820807"/>
                  <a:gd name="connsiteY26" fmla="*/ 1051936 h 2475960"/>
                  <a:gd name="connsiteX27" fmla="*/ 812657 w 820807"/>
                  <a:gd name="connsiteY27" fmla="*/ 1140168 h 2475960"/>
                  <a:gd name="connsiteX28" fmla="*/ 792605 w 820807"/>
                  <a:gd name="connsiteY28" fmla="*/ 1264494 h 2475960"/>
                  <a:gd name="connsiteX29" fmla="*/ 728436 w 820807"/>
                  <a:gd name="connsiteY29" fmla="*/ 1384810 h 2475960"/>
                  <a:gd name="connsiteX30" fmla="*/ 668278 w 820807"/>
                  <a:gd name="connsiteY30" fmla="*/ 1521168 h 2475960"/>
                  <a:gd name="connsiteX31" fmla="*/ 628173 w 820807"/>
                  <a:gd name="connsiteY31" fmla="*/ 1621431 h 2475960"/>
                  <a:gd name="connsiteX32" fmla="*/ 588068 w 820807"/>
                  <a:gd name="connsiteY32" fmla="*/ 1833989 h 2475960"/>
                  <a:gd name="connsiteX33" fmla="*/ 576036 w 820807"/>
                  <a:gd name="connsiteY33" fmla="*/ 2042536 h 2475960"/>
                  <a:gd name="connsiteX34" fmla="*/ 572026 w 820807"/>
                  <a:gd name="connsiteY34" fmla="*/ 2303221 h 2475960"/>
                  <a:gd name="connsiteX35" fmla="*/ 539941 w 820807"/>
                  <a:gd name="connsiteY35" fmla="*/ 2443589 h 2475960"/>
                  <a:gd name="connsiteX36" fmla="*/ 515878 w 820807"/>
                  <a:gd name="connsiteY36" fmla="*/ 2475673 h 2475960"/>
                  <a:gd name="connsiteX37" fmla="*/ 443689 w 820807"/>
                  <a:gd name="connsiteY37" fmla="*/ 2455621 h 2475960"/>
                  <a:gd name="connsiteX38" fmla="*/ 415615 w 820807"/>
                  <a:gd name="connsiteY38" fmla="*/ 2395463 h 2475960"/>
                  <a:gd name="connsiteX39" fmla="*/ 395562 w 820807"/>
                  <a:gd name="connsiteY39" fmla="*/ 2231031 h 2475960"/>
                  <a:gd name="connsiteX40" fmla="*/ 383531 w 820807"/>
                  <a:gd name="connsiteY40" fmla="*/ 2046547 h 2475960"/>
                  <a:gd name="connsiteX41" fmla="*/ 379520 w 820807"/>
                  <a:gd name="connsiteY41" fmla="*/ 1918210 h 2475960"/>
                  <a:gd name="connsiteX42" fmla="*/ 383531 w 820807"/>
                  <a:gd name="connsiteY42" fmla="*/ 1886126 h 2475960"/>
                  <a:gd name="connsiteX43" fmla="*/ 367489 w 820807"/>
                  <a:gd name="connsiteY43" fmla="*/ 1878105 h 2475960"/>
                  <a:gd name="connsiteX44" fmla="*/ 383531 w 820807"/>
                  <a:gd name="connsiteY44" fmla="*/ 1805915 h 2475960"/>
                  <a:gd name="connsiteX45" fmla="*/ 395562 w 820807"/>
                  <a:gd name="connsiteY45" fmla="*/ 1725705 h 2475960"/>
                  <a:gd name="connsiteX46" fmla="*/ 399573 w 820807"/>
                  <a:gd name="connsiteY46" fmla="*/ 1613410 h 2475960"/>
                  <a:gd name="connsiteX47" fmla="*/ 395562 w 820807"/>
                  <a:gd name="connsiteY47" fmla="*/ 1517157 h 2475960"/>
                  <a:gd name="connsiteX48" fmla="*/ 383531 w 820807"/>
                  <a:gd name="connsiteY48" fmla="*/ 1364757 h 2475960"/>
                  <a:gd name="connsiteX49" fmla="*/ 351447 w 820807"/>
                  <a:gd name="connsiteY49" fmla="*/ 1280536 h 2475960"/>
                  <a:gd name="connsiteX50" fmla="*/ 327384 w 820807"/>
                  <a:gd name="connsiteY50" fmla="*/ 1152200 h 2475960"/>
                  <a:gd name="connsiteX51" fmla="*/ 291289 w 820807"/>
                  <a:gd name="connsiteY51" fmla="*/ 1084021 h 2475960"/>
                  <a:gd name="connsiteX52" fmla="*/ 183005 w 820807"/>
                  <a:gd name="connsiteY52" fmla="*/ 971726 h 2475960"/>
                  <a:gd name="connsiteX53" fmla="*/ 146910 w 820807"/>
                  <a:gd name="connsiteY53" fmla="*/ 887505 h 2475960"/>
                  <a:gd name="connsiteX54" fmla="*/ 74720 w 820807"/>
                  <a:gd name="connsiteY54" fmla="*/ 743126 h 2475960"/>
                  <a:gd name="connsiteX55" fmla="*/ 50657 w 820807"/>
                  <a:gd name="connsiteY55" fmla="*/ 695000 h 2475960"/>
                  <a:gd name="connsiteX56" fmla="*/ 30605 w 820807"/>
                  <a:gd name="connsiteY56" fmla="*/ 642863 h 2475960"/>
                  <a:gd name="connsiteX57" fmla="*/ 14562 w 820807"/>
                  <a:gd name="connsiteY57" fmla="*/ 486452 h 2475960"/>
                  <a:gd name="connsiteX58" fmla="*/ 6541 w 820807"/>
                  <a:gd name="connsiteY58" fmla="*/ 374157 h 2475960"/>
                  <a:gd name="connsiteX59" fmla="*/ 2531 w 820807"/>
                  <a:gd name="connsiteY59" fmla="*/ 261863 h 2475960"/>
                  <a:gd name="connsiteX60" fmla="*/ 2531 w 820807"/>
                  <a:gd name="connsiteY60" fmla="*/ 249831 h 2475960"/>
                  <a:gd name="connsiteX61" fmla="*/ 34615 w 820807"/>
                  <a:gd name="connsiteY61" fmla="*/ 129515 h 2475960"/>
                  <a:gd name="connsiteX62" fmla="*/ 46647 w 820807"/>
                  <a:gd name="connsiteY62" fmla="*/ 61336 h 2475960"/>
                  <a:gd name="connsiteX63" fmla="*/ 46647 w 820807"/>
                  <a:gd name="connsiteY63" fmla="*/ 1178 h 2475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</a:cxnLst>
                <a:rect l="l" t="t" r="r" b="b"/>
                <a:pathLst>
                  <a:path w="820807" h="2475960">
                    <a:moveTo>
                      <a:pt x="46647" y="1178"/>
                    </a:moveTo>
                    <a:cubicBezTo>
                      <a:pt x="53999" y="10536"/>
                      <a:pt x="72715" y="98100"/>
                      <a:pt x="90762" y="117484"/>
                    </a:cubicBezTo>
                    <a:cubicBezTo>
                      <a:pt x="108809" y="136868"/>
                      <a:pt x="135547" y="121494"/>
                      <a:pt x="154931" y="117484"/>
                    </a:cubicBezTo>
                    <a:cubicBezTo>
                      <a:pt x="174315" y="113474"/>
                      <a:pt x="193031" y="104116"/>
                      <a:pt x="207068" y="93421"/>
                    </a:cubicBezTo>
                    <a:cubicBezTo>
                      <a:pt x="221105" y="82726"/>
                      <a:pt x="232468" y="62004"/>
                      <a:pt x="239152" y="53315"/>
                    </a:cubicBezTo>
                    <a:cubicBezTo>
                      <a:pt x="245836" y="44626"/>
                      <a:pt x="247173" y="38610"/>
                      <a:pt x="247173" y="41284"/>
                    </a:cubicBezTo>
                    <a:cubicBezTo>
                      <a:pt x="247173" y="43958"/>
                      <a:pt x="240489" y="51310"/>
                      <a:pt x="239152" y="69357"/>
                    </a:cubicBezTo>
                    <a:cubicBezTo>
                      <a:pt x="237815" y="87404"/>
                      <a:pt x="237815" y="124837"/>
                      <a:pt x="239152" y="149568"/>
                    </a:cubicBezTo>
                    <a:cubicBezTo>
                      <a:pt x="240489" y="174299"/>
                      <a:pt x="247173" y="188337"/>
                      <a:pt x="247173" y="217747"/>
                    </a:cubicBezTo>
                    <a:cubicBezTo>
                      <a:pt x="247173" y="247157"/>
                      <a:pt x="238484" y="294615"/>
                      <a:pt x="239152" y="326031"/>
                    </a:cubicBezTo>
                    <a:cubicBezTo>
                      <a:pt x="239820" y="357447"/>
                      <a:pt x="249847" y="378168"/>
                      <a:pt x="251184" y="406242"/>
                    </a:cubicBezTo>
                    <a:cubicBezTo>
                      <a:pt x="252521" y="434316"/>
                      <a:pt x="236478" y="458378"/>
                      <a:pt x="247173" y="494473"/>
                    </a:cubicBezTo>
                    <a:cubicBezTo>
                      <a:pt x="257868" y="530568"/>
                      <a:pt x="291289" y="582705"/>
                      <a:pt x="315352" y="622810"/>
                    </a:cubicBezTo>
                    <a:cubicBezTo>
                      <a:pt x="339415" y="662915"/>
                      <a:pt x="372168" y="709037"/>
                      <a:pt x="391552" y="735105"/>
                    </a:cubicBezTo>
                    <a:cubicBezTo>
                      <a:pt x="410936" y="761173"/>
                      <a:pt x="422299" y="777884"/>
                      <a:pt x="431657" y="779221"/>
                    </a:cubicBezTo>
                    <a:cubicBezTo>
                      <a:pt x="441015" y="780558"/>
                      <a:pt x="437673" y="749810"/>
                      <a:pt x="447699" y="743126"/>
                    </a:cubicBezTo>
                    <a:cubicBezTo>
                      <a:pt x="457725" y="736442"/>
                      <a:pt x="471094" y="735773"/>
                      <a:pt x="491815" y="739115"/>
                    </a:cubicBezTo>
                    <a:cubicBezTo>
                      <a:pt x="512536" y="742457"/>
                      <a:pt x="547294" y="751146"/>
                      <a:pt x="572026" y="763178"/>
                    </a:cubicBezTo>
                    <a:cubicBezTo>
                      <a:pt x="596758" y="775210"/>
                      <a:pt x="621489" y="798605"/>
                      <a:pt x="640205" y="811305"/>
                    </a:cubicBezTo>
                    <a:cubicBezTo>
                      <a:pt x="658921" y="824005"/>
                      <a:pt x="669615" y="832694"/>
                      <a:pt x="684320" y="839378"/>
                    </a:cubicBezTo>
                    <a:cubicBezTo>
                      <a:pt x="699025" y="846062"/>
                      <a:pt x="715736" y="853415"/>
                      <a:pt x="728436" y="851410"/>
                    </a:cubicBezTo>
                    <a:cubicBezTo>
                      <a:pt x="741136" y="849405"/>
                      <a:pt x="751831" y="836705"/>
                      <a:pt x="760520" y="827347"/>
                    </a:cubicBezTo>
                    <a:cubicBezTo>
                      <a:pt x="769209" y="817989"/>
                      <a:pt x="777231" y="787910"/>
                      <a:pt x="780573" y="795263"/>
                    </a:cubicBezTo>
                    <a:cubicBezTo>
                      <a:pt x="783915" y="802616"/>
                      <a:pt x="776563" y="846732"/>
                      <a:pt x="780573" y="871463"/>
                    </a:cubicBezTo>
                    <a:cubicBezTo>
                      <a:pt x="784583" y="896194"/>
                      <a:pt x="798620" y="922263"/>
                      <a:pt x="804636" y="943652"/>
                    </a:cubicBezTo>
                    <a:cubicBezTo>
                      <a:pt x="810652" y="965042"/>
                      <a:pt x="813994" y="981753"/>
                      <a:pt x="816668" y="999800"/>
                    </a:cubicBezTo>
                    <a:cubicBezTo>
                      <a:pt x="819342" y="1017847"/>
                      <a:pt x="821346" y="1028541"/>
                      <a:pt x="820678" y="1051936"/>
                    </a:cubicBezTo>
                    <a:cubicBezTo>
                      <a:pt x="820010" y="1075331"/>
                      <a:pt x="817336" y="1104742"/>
                      <a:pt x="812657" y="1140168"/>
                    </a:cubicBezTo>
                    <a:cubicBezTo>
                      <a:pt x="807978" y="1175594"/>
                      <a:pt x="806642" y="1223720"/>
                      <a:pt x="792605" y="1264494"/>
                    </a:cubicBezTo>
                    <a:cubicBezTo>
                      <a:pt x="778568" y="1305268"/>
                      <a:pt x="749157" y="1342031"/>
                      <a:pt x="728436" y="1384810"/>
                    </a:cubicBezTo>
                    <a:cubicBezTo>
                      <a:pt x="707715" y="1427589"/>
                      <a:pt x="684989" y="1481731"/>
                      <a:pt x="668278" y="1521168"/>
                    </a:cubicBezTo>
                    <a:cubicBezTo>
                      <a:pt x="651568" y="1560605"/>
                      <a:pt x="641541" y="1569294"/>
                      <a:pt x="628173" y="1621431"/>
                    </a:cubicBezTo>
                    <a:cubicBezTo>
                      <a:pt x="614805" y="1673568"/>
                      <a:pt x="596758" y="1763805"/>
                      <a:pt x="588068" y="1833989"/>
                    </a:cubicBezTo>
                    <a:cubicBezTo>
                      <a:pt x="579379" y="1904173"/>
                      <a:pt x="578710" y="1964331"/>
                      <a:pt x="576036" y="2042536"/>
                    </a:cubicBezTo>
                    <a:cubicBezTo>
                      <a:pt x="573362" y="2120741"/>
                      <a:pt x="578042" y="2236379"/>
                      <a:pt x="572026" y="2303221"/>
                    </a:cubicBezTo>
                    <a:cubicBezTo>
                      <a:pt x="566010" y="2370063"/>
                      <a:pt x="549299" y="2414847"/>
                      <a:pt x="539941" y="2443589"/>
                    </a:cubicBezTo>
                    <a:cubicBezTo>
                      <a:pt x="530583" y="2472331"/>
                      <a:pt x="531920" y="2473668"/>
                      <a:pt x="515878" y="2475673"/>
                    </a:cubicBezTo>
                    <a:cubicBezTo>
                      <a:pt x="499836" y="2477678"/>
                      <a:pt x="460399" y="2468989"/>
                      <a:pt x="443689" y="2455621"/>
                    </a:cubicBezTo>
                    <a:cubicBezTo>
                      <a:pt x="426979" y="2442253"/>
                      <a:pt x="423636" y="2432895"/>
                      <a:pt x="415615" y="2395463"/>
                    </a:cubicBezTo>
                    <a:cubicBezTo>
                      <a:pt x="407594" y="2358031"/>
                      <a:pt x="400909" y="2289184"/>
                      <a:pt x="395562" y="2231031"/>
                    </a:cubicBezTo>
                    <a:cubicBezTo>
                      <a:pt x="390215" y="2172878"/>
                      <a:pt x="386205" y="2098684"/>
                      <a:pt x="383531" y="2046547"/>
                    </a:cubicBezTo>
                    <a:cubicBezTo>
                      <a:pt x="380857" y="1994410"/>
                      <a:pt x="379520" y="1944947"/>
                      <a:pt x="379520" y="1918210"/>
                    </a:cubicBezTo>
                    <a:cubicBezTo>
                      <a:pt x="379520" y="1891473"/>
                      <a:pt x="385536" y="1892810"/>
                      <a:pt x="383531" y="1886126"/>
                    </a:cubicBezTo>
                    <a:cubicBezTo>
                      <a:pt x="381526" y="1879442"/>
                      <a:pt x="367489" y="1891473"/>
                      <a:pt x="367489" y="1878105"/>
                    </a:cubicBezTo>
                    <a:cubicBezTo>
                      <a:pt x="367489" y="1864737"/>
                      <a:pt x="378852" y="1831315"/>
                      <a:pt x="383531" y="1805915"/>
                    </a:cubicBezTo>
                    <a:cubicBezTo>
                      <a:pt x="388210" y="1780515"/>
                      <a:pt x="392888" y="1757789"/>
                      <a:pt x="395562" y="1725705"/>
                    </a:cubicBezTo>
                    <a:cubicBezTo>
                      <a:pt x="398236" y="1693621"/>
                      <a:pt x="399573" y="1648168"/>
                      <a:pt x="399573" y="1613410"/>
                    </a:cubicBezTo>
                    <a:cubicBezTo>
                      <a:pt x="399573" y="1578652"/>
                      <a:pt x="398236" y="1558599"/>
                      <a:pt x="395562" y="1517157"/>
                    </a:cubicBezTo>
                    <a:cubicBezTo>
                      <a:pt x="392888" y="1475715"/>
                      <a:pt x="390884" y="1404194"/>
                      <a:pt x="383531" y="1364757"/>
                    </a:cubicBezTo>
                    <a:cubicBezTo>
                      <a:pt x="376179" y="1325320"/>
                      <a:pt x="360805" y="1315962"/>
                      <a:pt x="351447" y="1280536"/>
                    </a:cubicBezTo>
                    <a:cubicBezTo>
                      <a:pt x="342089" y="1245110"/>
                      <a:pt x="337410" y="1184953"/>
                      <a:pt x="327384" y="1152200"/>
                    </a:cubicBezTo>
                    <a:cubicBezTo>
                      <a:pt x="317358" y="1119447"/>
                      <a:pt x="315352" y="1114100"/>
                      <a:pt x="291289" y="1084021"/>
                    </a:cubicBezTo>
                    <a:cubicBezTo>
                      <a:pt x="267226" y="1053942"/>
                      <a:pt x="207068" y="1004479"/>
                      <a:pt x="183005" y="971726"/>
                    </a:cubicBezTo>
                    <a:cubicBezTo>
                      <a:pt x="158942" y="938973"/>
                      <a:pt x="164957" y="925605"/>
                      <a:pt x="146910" y="887505"/>
                    </a:cubicBezTo>
                    <a:cubicBezTo>
                      <a:pt x="128863" y="849405"/>
                      <a:pt x="74720" y="743126"/>
                      <a:pt x="74720" y="743126"/>
                    </a:cubicBezTo>
                    <a:cubicBezTo>
                      <a:pt x="58678" y="711042"/>
                      <a:pt x="58009" y="711710"/>
                      <a:pt x="50657" y="695000"/>
                    </a:cubicBezTo>
                    <a:cubicBezTo>
                      <a:pt x="43305" y="678290"/>
                      <a:pt x="36621" y="677621"/>
                      <a:pt x="30605" y="642863"/>
                    </a:cubicBezTo>
                    <a:cubicBezTo>
                      <a:pt x="24589" y="608105"/>
                      <a:pt x="18573" y="531236"/>
                      <a:pt x="14562" y="486452"/>
                    </a:cubicBezTo>
                    <a:cubicBezTo>
                      <a:pt x="10551" y="441668"/>
                      <a:pt x="8546" y="411588"/>
                      <a:pt x="6541" y="374157"/>
                    </a:cubicBezTo>
                    <a:cubicBezTo>
                      <a:pt x="4536" y="336726"/>
                      <a:pt x="3199" y="282584"/>
                      <a:pt x="2531" y="261863"/>
                    </a:cubicBezTo>
                    <a:cubicBezTo>
                      <a:pt x="1863" y="241142"/>
                      <a:pt x="-2816" y="271889"/>
                      <a:pt x="2531" y="249831"/>
                    </a:cubicBezTo>
                    <a:cubicBezTo>
                      <a:pt x="7878" y="227773"/>
                      <a:pt x="27262" y="160931"/>
                      <a:pt x="34615" y="129515"/>
                    </a:cubicBezTo>
                    <a:cubicBezTo>
                      <a:pt x="41968" y="98099"/>
                      <a:pt x="43973" y="82057"/>
                      <a:pt x="46647" y="61336"/>
                    </a:cubicBezTo>
                    <a:cubicBezTo>
                      <a:pt x="49321" y="40615"/>
                      <a:pt x="39295" y="-8180"/>
                      <a:pt x="46647" y="11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5" name="Freeform 23">
                <a:extLst>
                  <a:ext uri="{FF2B5EF4-FFF2-40B4-BE49-F238E27FC236}">
                    <a16:creationId xmlns:a16="http://schemas.microsoft.com/office/drawing/2014/main" id="{18E7FF7E-085C-4201-BA21-915D17DFE5D8}"/>
                  </a:ext>
                </a:extLst>
              </p:cNvPr>
              <p:cNvSpPr/>
              <p:nvPr/>
            </p:nvSpPr>
            <p:spPr>
              <a:xfrm>
                <a:off x="3369302" y="3701672"/>
                <a:ext cx="188144" cy="101390"/>
              </a:xfrm>
              <a:custGeom>
                <a:avLst/>
                <a:gdLst>
                  <a:gd name="connsiteX0" fmla="*/ 176546 w 188144"/>
                  <a:gd name="connsiteY0" fmla="*/ 11816 h 101390"/>
                  <a:gd name="connsiteX1" fmla="*/ 181626 w 188144"/>
                  <a:gd name="connsiteY1" fmla="*/ 98176 h 101390"/>
                  <a:gd name="connsiteX2" fmla="*/ 156226 w 188144"/>
                  <a:gd name="connsiteY2" fmla="*/ 82936 h 101390"/>
                  <a:gd name="connsiteX3" fmla="*/ 105426 w 188144"/>
                  <a:gd name="connsiteY3" fmla="*/ 82936 h 101390"/>
                  <a:gd name="connsiteX4" fmla="*/ 49546 w 188144"/>
                  <a:gd name="connsiteY4" fmla="*/ 88016 h 101390"/>
                  <a:gd name="connsiteX5" fmla="*/ 3826 w 188144"/>
                  <a:gd name="connsiteY5" fmla="*/ 98176 h 101390"/>
                  <a:gd name="connsiteX6" fmla="*/ 8906 w 188144"/>
                  <a:gd name="connsiteY6" fmla="*/ 52456 h 101390"/>
                  <a:gd name="connsiteX7" fmla="*/ 59706 w 188144"/>
                  <a:gd name="connsiteY7" fmla="*/ 6736 h 101390"/>
                  <a:gd name="connsiteX8" fmla="*/ 176546 w 188144"/>
                  <a:gd name="connsiteY8" fmla="*/ 11816 h 101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8144" h="101390">
                    <a:moveTo>
                      <a:pt x="176546" y="11816"/>
                    </a:moveTo>
                    <a:cubicBezTo>
                      <a:pt x="196866" y="27056"/>
                      <a:pt x="185013" y="86323"/>
                      <a:pt x="181626" y="98176"/>
                    </a:cubicBezTo>
                    <a:cubicBezTo>
                      <a:pt x="178239" y="110029"/>
                      <a:pt x="168926" y="85476"/>
                      <a:pt x="156226" y="82936"/>
                    </a:cubicBezTo>
                    <a:cubicBezTo>
                      <a:pt x="143526" y="80396"/>
                      <a:pt x="123206" y="82089"/>
                      <a:pt x="105426" y="82936"/>
                    </a:cubicBezTo>
                    <a:cubicBezTo>
                      <a:pt x="87646" y="83783"/>
                      <a:pt x="66479" y="85476"/>
                      <a:pt x="49546" y="88016"/>
                    </a:cubicBezTo>
                    <a:cubicBezTo>
                      <a:pt x="32613" y="90556"/>
                      <a:pt x="10599" y="104103"/>
                      <a:pt x="3826" y="98176"/>
                    </a:cubicBezTo>
                    <a:cubicBezTo>
                      <a:pt x="-2947" y="92249"/>
                      <a:pt x="-407" y="67696"/>
                      <a:pt x="8906" y="52456"/>
                    </a:cubicBezTo>
                    <a:cubicBezTo>
                      <a:pt x="18219" y="37216"/>
                      <a:pt x="39386" y="16049"/>
                      <a:pt x="59706" y="6736"/>
                    </a:cubicBezTo>
                    <a:cubicBezTo>
                      <a:pt x="80026" y="-2577"/>
                      <a:pt x="156226" y="-3424"/>
                      <a:pt x="176546" y="118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  <p:sp>
            <p:nvSpPr>
              <p:cNvPr id="56" name="Freeform 24">
                <a:extLst>
                  <a:ext uri="{FF2B5EF4-FFF2-40B4-BE49-F238E27FC236}">
                    <a16:creationId xmlns:a16="http://schemas.microsoft.com/office/drawing/2014/main" id="{801E94D4-FAF6-4F74-AEDA-BD092D355DF0}"/>
                  </a:ext>
                </a:extLst>
              </p:cNvPr>
              <p:cNvSpPr/>
              <p:nvPr/>
            </p:nvSpPr>
            <p:spPr>
              <a:xfrm>
                <a:off x="2013206" y="1026478"/>
                <a:ext cx="200477" cy="252446"/>
              </a:xfrm>
              <a:custGeom>
                <a:avLst/>
                <a:gdLst>
                  <a:gd name="connsiteX0" fmla="*/ 196595 w 198015"/>
                  <a:gd name="connsiteY0" fmla="*/ 136842 h 252445"/>
                  <a:gd name="connsiteX1" fmla="*/ 176275 w 198015"/>
                  <a:gd name="connsiteY1" fmla="*/ 86042 h 252445"/>
                  <a:gd name="connsiteX2" fmla="*/ 181355 w 198015"/>
                  <a:gd name="connsiteY2" fmla="*/ 40322 h 252445"/>
                  <a:gd name="connsiteX3" fmla="*/ 155955 w 198015"/>
                  <a:gd name="connsiteY3" fmla="*/ 9842 h 252445"/>
                  <a:gd name="connsiteX4" fmla="*/ 155955 w 198015"/>
                  <a:gd name="connsiteY4" fmla="*/ 50482 h 252445"/>
                  <a:gd name="connsiteX5" fmla="*/ 110235 w 198015"/>
                  <a:gd name="connsiteY5" fmla="*/ 65722 h 252445"/>
                  <a:gd name="connsiteX6" fmla="*/ 64515 w 198015"/>
                  <a:gd name="connsiteY6" fmla="*/ 65722 h 252445"/>
                  <a:gd name="connsiteX7" fmla="*/ 23875 w 198015"/>
                  <a:gd name="connsiteY7" fmla="*/ 20002 h 252445"/>
                  <a:gd name="connsiteX8" fmla="*/ 3555 w 198015"/>
                  <a:gd name="connsiteY8" fmla="*/ 4762 h 252445"/>
                  <a:gd name="connsiteX9" fmla="*/ 3555 w 198015"/>
                  <a:gd name="connsiteY9" fmla="*/ 101282 h 252445"/>
                  <a:gd name="connsiteX10" fmla="*/ 39115 w 198015"/>
                  <a:gd name="connsiteY10" fmla="*/ 243522 h 252445"/>
                  <a:gd name="connsiteX11" fmla="*/ 130555 w 198015"/>
                  <a:gd name="connsiteY11" fmla="*/ 228282 h 252445"/>
                  <a:gd name="connsiteX12" fmla="*/ 196595 w 198015"/>
                  <a:gd name="connsiteY12" fmla="*/ 136842 h 252445"/>
                  <a:gd name="connsiteX0" fmla="*/ 196595 w 200477"/>
                  <a:gd name="connsiteY0" fmla="*/ 136842 h 252445"/>
                  <a:gd name="connsiteX1" fmla="*/ 191515 w 200477"/>
                  <a:gd name="connsiteY1" fmla="*/ 80962 h 252445"/>
                  <a:gd name="connsiteX2" fmla="*/ 181355 w 200477"/>
                  <a:gd name="connsiteY2" fmla="*/ 40322 h 252445"/>
                  <a:gd name="connsiteX3" fmla="*/ 155955 w 200477"/>
                  <a:gd name="connsiteY3" fmla="*/ 9842 h 252445"/>
                  <a:gd name="connsiteX4" fmla="*/ 155955 w 200477"/>
                  <a:gd name="connsiteY4" fmla="*/ 50482 h 252445"/>
                  <a:gd name="connsiteX5" fmla="*/ 110235 w 200477"/>
                  <a:gd name="connsiteY5" fmla="*/ 65722 h 252445"/>
                  <a:gd name="connsiteX6" fmla="*/ 64515 w 200477"/>
                  <a:gd name="connsiteY6" fmla="*/ 65722 h 252445"/>
                  <a:gd name="connsiteX7" fmla="*/ 23875 w 200477"/>
                  <a:gd name="connsiteY7" fmla="*/ 20002 h 252445"/>
                  <a:gd name="connsiteX8" fmla="*/ 3555 w 200477"/>
                  <a:gd name="connsiteY8" fmla="*/ 4762 h 252445"/>
                  <a:gd name="connsiteX9" fmla="*/ 3555 w 200477"/>
                  <a:gd name="connsiteY9" fmla="*/ 101282 h 252445"/>
                  <a:gd name="connsiteX10" fmla="*/ 39115 w 200477"/>
                  <a:gd name="connsiteY10" fmla="*/ 243522 h 252445"/>
                  <a:gd name="connsiteX11" fmla="*/ 130555 w 200477"/>
                  <a:gd name="connsiteY11" fmla="*/ 228282 h 252445"/>
                  <a:gd name="connsiteX12" fmla="*/ 196595 w 200477"/>
                  <a:gd name="connsiteY12" fmla="*/ 136842 h 252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00477" h="252445">
                    <a:moveTo>
                      <a:pt x="196595" y="136842"/>
                    </a:moveTo>
                    <a:cubicBezTo>
                      <a:pt x="206755" y="112289"/>
                      <a:pt x="194055" y="97049"/>
                      <a:pt x="191515" y="80962"/>
                    </a:cubicBezTo>
                    <a:cubicBezTo>
                      <a:pt x="188975" y="64875"/>
                      <a:pt x="187282" y="52175"/>
                      <a:pt x="181355" y="40322"/>
                    </a:cubicBezTo>
                    <a:cubicBezTo>
                      <a:pt x="175428" y="28469"/>
                      <a:pt x="160188" y="8149"/>
                      <a:pt x="155955" y="9842"/>
                    </a:cubicBezTo>
                    <a:cubicBezTo>
                      <a:pt x="151722" y="11535"/>
                      <a:pt x="163575" y="41169"/>
                      <a:pt x="155955" y="50482"/>
                    </a:cubicBezTo>
                    <a:cubicBezTo>
                      <a:pt x="148335" y="59795"/>
                      <a:pt x="125475" y="63182"/>
                      <a:pt x="110235" y="65722"/>
                    </a:cubicBezTo>
                    <a:cubicBezTo>
                      <a:pt x="94995" y="68262"/>
                      <a:pt x="78908" y="73342"/>
                      <a:pt x="64515" y="65722"/>
                    </a:cubicBezTo>
                    <a:cubicBezTo>
                      <a:pt x="50122" y="58102"/>
                      <a:pt x="34035" y="30162"/>
                      <a:pt x="23875" y="20002"/>
                    </a:cubicBezTo>
                    <a:cubicBezTo>
                      <a:pt x="13715" y="9842"/>
                      <a:pt x="6942" y="-8785"/>
                      <a:pt x="3555" y="4762"/>
                    </a:cubicBezTo>
                    <a:cubicBezTo>
                      <a:pt x="168" y="18309"/>
                      <a:pt x="-2372" y="61489"/>
                      <a:pt x="3555" y="101282"/>
                    </a:cubicBezTo>
                    <a:cubicBezTo>
                      <a:pt x="9482" y="141075"/>
                      <a:pt x="17948" y="222355"/>
                      <a:pt x="39115" y="243522"/>
                    </a:cubicBezTo>
                    <a:cubicBezTo>
                      <a:pt x="60282" y="264689"/>
                      <a:pt x="106848" y="243522"/>
                      <a:pt x="130555" y="228282"/>
                    </a:cubicBezTo>
                    <a:cubicBezTo>
                      <a:pt x="154262" y="213042"/>
                      <a:pt x="186435" y="161395"/>
                      <a:pt x="196595" y="1368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38" name="Freeform 6">
              <a:extLst>
                <a:ext uri="{FF2B5EF4-FFF2-40B4-BE49-F238E27FC236}">
                  <a16:creationId xmlns:a16="http://schemas.microsoft.com/office/drawing/2014/main" id="{B9FD3514-43AD-416F-91F3-B810C902F7D2}"/>
                </a:ext>
              </a:extLst>
            </p:cNvPr>
            <p:cNvSpPr/>
            <p:nvPr/>
          </p:nvSpPr>
          <p:spPr>
            <a:xfrm>
              <a:off x="3847080" y="1362265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solidFill>
              <a:schemeClr val="accent2">
                <a:alpha val="4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" name="Freeform 7">
              <a:extLst>
                <a:ext uri="{FF2B5EF4-FFF2-40B4-BE49-F238E27FC236}">
                  <a16:creationId xmlns:a16="http://schemas.microsoft.com/office/drawing/2014/main" id="{D9E6E861-4C86-439B-BB4E-6C9AFB17EE1B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49653" y="1309123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" name="Freeform 8">
              <a:extLst>
                <a:ext uri="{FF2B5EF4-FFF2-40B4-BE49-F238E27FC236}">
                  <a16:creationId xmlns:a16="http://schemas.microsoft.com/office/drawing/2014/main" id="{D380309B-B32C-4182-A236-59260535CD29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2929866" y="1389705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" name="Freeform 9">
              <a:extLst>
                <a:ext uri="{FF2B5EF4-FFF2-40B4-BE49-F238E27FC236}">
                  <a16:creationId xmlns:a16="http://schemas.microsoft.com/office/drawing/2014/main" id="{CBAD6227-BF16-4A07-BBD9-3ED6B4CB62FD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5098388" y="1352808"/>
              <a:ext cx="1255596" cy="4001786"/>
            </a:xfrm>
            <a:custGeom>
              <a:avLst/>
              <a:gdLst>
                <a:gd name="connsiteX0" fmla="*/ 1095375 w 2171700"/>
                <a:gd name="connsiteY0" fmla="*/ 0 h 7324725"/>
                <a:gd name="connsiteX1" fmla="*/ 809625 w 2171700"/>
                <a:gd name="connsiteY1" fmla="*/ 190500 h 7324725"/>
                <a:gd name="connsiteX2" fmla="*/ 685800 w 2171700"/>
                <a:gd name="connsiteY2" fmla="*/ 371475 h 7324725"/>
                <a:gd name="connsiteX3" fmla="*/ 704850 w 2171700"/>
                <a:gd name="connsiteY3" fmla="*/ 695325 h 7324725"/>
                <a:gd name="connsiteX4" fmla="*/ 838200 w 2171700"/>
                <a:gd name="connsiteY4" fmla="*/ 971550 h 7324725"/>
                <a:gd name="connsiteX5" fmla="*/ 742950 w 2171700"/>
                <a:gd name="connsiteY5" fmla="*/ 1085850 h 7324725"/>
                <a:gd name="connsiteX6" fmla="*/ 133350 w 2171700"/>
                <a:gd name="connsiteY6" fmla="*/ 1295400 h 7324725"/>
                <a:gd name="connsiteX7" fmla="*/ 0 w 2171700"/>
                <a:gd name="connsiteY7" fmla="*/ 2286000 h 7324725"/>
                <a:gd name="connsiteX8" fmla="*/ 333375 w 2171700"/>
                <a:gd name="connsiteY8" fmla="*/ 3181350 h 7324725"/>
                <a:gd name="connsiteX9" fmla="*/ 247650 w 2171700"/>
                <a:gd name="connsiteY9" fmla="*/ 3914775 h 7324725"/>
                <a:gd name="connsiteX10" fmla="*/ 371475 w 2171700"/>
                <a:gd name="connsiteY10" fmla="*/ 4133850 h 7324725"/>
                <a:gd name="connsiteX11" fmla="*/ 495300 w 2171700"/>
                <a:gd name="connsiteY11" fmla="*/ 4352925 h 7324725"/>
                <a:gd name="connsiteX12" fmla="*/ 476250 w 2171700"/>
                <a:gd name="connsiteY12" fmla="*/ 4810125 h 7324725"/>
                <a:gd name="connsiteX13" fmla="*/ 476250 w 2171700"/>
                <a:gd name="connsiteY13" fmla="*/ 5172075 h 7324725"/>
                <a:gd name="connsiteX14" fmla="*/ 371475 w 2171700"/>
                <a:gd name="connsiteY14" fmla="*/ 6219825 h 7324725"/>
                <a:gd name="connsiteX15" fmla="*/ 371475 w 2171700"/>
                <a:gd name="connsiteY15" fmla="*/ 6696075 h 7324725"/>
                <a:gd name="connsiteX16" fmla="*/ 400050 w 2171700"/>
                <a:gd name="connsiteY16" fmla="*/ 6896100 h 7324725"/>
                <a:gd name="connsiteX17" fmla="*/ 323850 w 2171700"/>
                <a:gd name="connsiteY17" fmla="*/ 7077075 h 7324725"/>
                <a:gd name="connsiteX18" fmla="*/ 533400 w 2171700"/>
                <a:gd name="connsiteY18" fmla="*/ 7324725 h 7324725"/>
                <a:gd name="connsiteX19" fmla="*/ 952500 w 2171700"/>
                <a:gd name="connsiteY19" fmla="*/ 7315200 h 7324725"/>
                <a:gd name="connsiteX20" fmla="*/ 733425 w 2171700"/>
                <a:gd name="connsiteY20" fmla="*/ 6896100 h 7324725"/>
                <a:gd name="connsiteX21" fmla="*/ 790575 w 2171700"/>
                <a:gd name="connsiteY21" fmla="*/ 6648450 h 7324725"/>
                <a:gd name="connsiteX22" fmla="*/ 762000 w 2171700"/>
                <a:gd name="connsiteY22" fmla="*/ 6324600 h 7324725"/>
                <a:gd name="connsiteX23" fmla="*/ 885825 w 2171700"/>
                <a:gd name="connsiteY23" fmla="*/ 5486400 h 7324725"/>
                <a:gd name="connsiteX24" fmla="*/ 866775 w 2171700"/>
                <a:gd name="connsiteY24" fmla="*/ 5400675 h 7324725"/>
                <a:gd name="connsiteX25" fmla="*/ 971550 w 2171700"/>
                <a:gd name="connsiteY25" fmla="*/ 5286375 h 7324725"/>
                <a:gd name="connsiteX26" fmla="*/ 962025 w 2171700"/>
                <a:gd name="connsiteY26" fmla="*/ 5143500 h 7324725"/>
                <a:gd name="connsiteX27" fmla="*/ 1104900 w 2171700"/>
                <a:gd name="connsiteY27" fmla="*/ 4600575 h 7324725"/>
                <a:gd name="connsiteX28" fmla="*/ 1123950 w 2171700"/>
                <a:gd name="connsiteY28" fmla="*/ 4467225 h 7324725"/>
                <a:gd name="connsiteX29" fmla="*/ 1276350 w 2171700"/>
                <a:gd name="connsiteY29" fmla="*/ 4724400 h 7324725"/>
                <a:gd name="connsiteX30" fmla="*/ 1352550 w 2171700"/>
                <a:gd name="connsiteY30" fmla="*/ 5000625 h 7324725"/>
                <a:gd name="connsiteX31" fmla="*/ 1333500 w 2171700"/>
                <a:gd name="connsiteY31" fmla="*/ 5143500 h 7324725"/>
                <a:gd name="connsiteX32" fmla="*/ 1371600 w 2171700"/>
                <a:gd name="connsiteY32" fmla="*/ 5153025 h 7324725"/>
                <a:gd name="connsiteX33" fmla="*/ 1247775 w 2171700"/>
                <a:gd name="connsiteY33" fmla="*/ 5591175 h 7324725"/>
                <a:gd name="connsiteX34" fmla="*/ 1257300 w 2171700"/>
                <a:gd name="connsiteY34" fmla="*/ 6543675 h 7324725"/>
                <a:gd name="connsiteX35" fmla="*/ 1333500 w 2171700"/>
                <a:gd name="connsiteY35" fmla="*/ 6657975 h 7324725"/>
                <a:gd name="connsiteX36" fmla="*/ 1314450 w 2171700"/>
                <a:gd name="connsiteY36" fmla="*/ 6810375 h 7324725"/>
                <a:gd name="connsiteX37" fmla="*/ 1323975 w 2171700"/>
                <a:gd name="connsiteY37" fmla="*/ 6934200 h 7324725"/>
                <a:gd name="connsiteX38" fmla="*/ 1304925 w 2171700"/>
                <a:gd name="connsiteY38" fmla="*/ 7086600 h 7324725"/>
                <a:gd name="connsiteX39" fmla="*/ 1704975 w 2171700"/>
                <a:gd name="connsiteY39" fmla="*/ 7286625 h 7324725"/>
                <a:gd name="connsiteX40" fmla="*/ 2152650 w 2171700"/>
                <a:gd name="connsiteY40" fmla="*/ 7286625 h 7324725"/>
                <a:gd name="connsiteX41" fmla="*/ 2171700 w 2171700"/>
                <a:gd name="connsiteY41" fmla="*/ 7143750 h 7324725"/>
                <a:gd name="connsiteX42" fmla="*/ 1676400 w 2171700"/>
                <a:gd name="connsiteY42" fmla="*/ 6638925 h 7324725"/>
                <a:gd name="connsiteX43" fmla="*/ 1685925 w 2171700"/>
                <a:gd name="connsiteY43" fmla="*/ 6534150 h 7324725"/>
                <a:gd name="connsiteX44" fmla="*/ 1657350 w 2171700"/>
                <a:gd name="connsiteY44" fmla="*/ 6324600 h 7324725"/>
                <a:gd name="connsiteX45" fmla="*/ 1704975 w 2171700"/>
                <a:gd name="connsiteY45" fmla="*/ 6048375 h 7324725"/>
                <a:gd name="connsiteX46" fmla="*/ 1762125 w 2171700"/>
                <a:gd name="connsiteY46" fmla="*/ 5495925 h 7324725"/>
                <a:gd name="connsiteX47" fmla="*/ 1771650 w 2171700"/>
                <a:gd name="connsiteY47" fmla="*/ 5429250 h 7324725"/>
                <a:gd name="connsiteX48" fmla="*/ 1866900 w 2171700"/>
                <a:gd name="connsiteY48" fmla="*/ 5172075 h 7324725"/>
                <a:gd name="connsiteX49" fmla="*/ 1885950 w 2171700"/>
                <a:gd name="connsiteY49" fmla="*/ 4648200 h 7324725"/>
                <a:gd name="connsiteX50" fmla="*/ 1895475 w 2171700"/>
                <a:gd name="connsiteY50" fmla="*/ 4248150 h 7324725"/>
                <a:gd name="connsiteX51" fmla="*/ 1866900 w 2171700"/>
                <a:gd name="connsiteY51" fmla="*/ 3705225 h 7324725"/>
                <a:gd name="connsiteX52" fmla="*/ 2076450 w 2171700"/>
                <a:gd name="connsiteY52" fmla="*/ 2771775 h 7324725"/>
                <a:gd name="connsiteX53" fmla="*/ 2085975 w 2171700"/>
                <a:gd name="connsiteY53" fmla="*/ 2505075 h 7324725"/>
                <a:gd name="connsiteX54" fmla="*/ 1981200 w 2171700"/>
                <a:gd name="connsiteY54" fmla="*/ 1933575 h 7324725"/>
                <a:gd name="connsiteX55" fmla="*/ 1933575 w 2171700"/>
                <a:gd name="connsiteY55" fmla="*/ 1771650 h 7324725"/>
                <a:gd name="connsiteX56" fmla="*/ 1933575 w 2171700"/>
                <a:gd name="connsiteY56" fmla="*/ 1495425 h 7324725"/>
                <a:gd name="connsiteX57" fmla="*/ 1885950 w 2171700"/>
                <a:gd name="connsiteY57" fmla="*/ 1333500 h 7324725"/>
                <a:gd name="connsiteX58" fmla="*/ 1419225 w 2171700"/>
                <a:gd name="connsiteY58" fmla="*/ 1238250 h 7324725"/>
                <a:gd name="connsiteX59" fmla="*/ 1257300 w 2171700"/>
                <a:gd name="connsiteY59" fmla="*/ 1085850 h 7324725"/>
                <a:gd name="connsiteX60" fmla="*/ 1333500 w 2171700"/>
                <a:gd name="connsiteY60" fmla="*/ 933450 h 7324725"/>
                <a:gd name="connsiteX61" fmla="*/ 1447800 w 2171700"/>
                <a:gd name="connsiteY61" fmla="*/ 466725 h 7324725"/>
                <a:gd name="connsiteX62" fmla="*/ 1400175 w 2171700"/>
                <a:gd name="connsiteY62" fmla="*/ 209550 h 7324725"/>
                <a:gd name="connsiteX63" fmla="*/ 1095375 w 2171700"/>
                <a:gd name="connsiteY63" fmla="*/ 0 h 7324725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0 h 7255496"/>
                <a:gd name="connsiteX1" fmla="*/ 809625 w 2171700"/>
                <a:gd name="connsiteY1" fmla="*/ 121271 h 7255496"/>
                <a:gd name="connsiteX2" fmla="*/ 685800 w 2171700"/>
                <a:gd name="connsiteY2" fmla="*/ 302246 h 7255496"/>
                <a:gd name="connsiteX3" fmla="*/ 704850 w 2171700"/>
                <a:gd name="connsiteY3" fmla="*/ 626096 h 7255496"/>
                <a:gd name="connsiteX4" fmla="*/ 838200 w 2171700"/>
                <a:gd name="connsiteY4" fmla="*/ 902321 h 7255496"/>
                <a:gd name="connsiteX5" fmla="*/ 742950 w 2171700"/>
                <a:gd name="connsiteY5" fmla="*/ 1016621 h 7255496"/>
                <a:gd name="connsiteX6" fmla="*/ 133350 w 2171700"/>
                <a:gd name="connsiteY6" fmla="*/ 1226171 h 7255496"/>
                <a:gd name="connsiteX7" fmla="*/ 0 w 2171700"/>
                <a:gd name="connsiteY7" fmla="*/ 2216771 h 7255496"/>
                <a:gd name="connsiteX8" fmla="*/ 333375 w 2171700"/>
                <a:gd name="connsiteY8" fmla="*/ 3112121 h 7255496"/>
                <a:gd name="connsiteX9" fmla="*/ 247650 w 2171700"/>
                <a:gd name="connsiteY9" fmla="*/ 3845546 h 7255496"/>
                <a:gd name="connsiteX10" fmla="*/ 371475 w 2171700"/>
                <a:gd name="connsiteY10" fmla="*/ 4064621 h 7255496"/>
                <a:gd name="connsiteX11" fmla="*/ 495300 w 2171700"/>
                <a:gd name="connsiteY11" fmla="*/ 4283696 h 7255496"/>
                <a:gd name="connsiteX12" fmla="*/ 476250 w 2171700"/>
                <a:gd name="connsiteY12" fmla="*/ 4740896 h 7255496"/>
                <a:gd name="connsiteX13" fmla="*/ 476250 w 2171700"/>
                <a:gd name="connsiteY13" fmla="*/ 5102846 h 7255496"/>
                <a:gd name="connsiteX14" fmla="*/ 371475 w 2171700"/>
                <a:gd name="connsiteY14" fmla="*/ 6150596 h 7255496"/>
                <a:gd name="connsiteX15" fmla="*/ 371475 w 2171700"/>
                <a:gd name="connsiteY15" fmla="*/ 6626846 h 7255496"/>
                <a:gd name="connsiteX16" fmla="*/ 400050 w 2171700"/>
                <a:gd name="connsiteY16" fmla="*/ 6826871 h 7255496"/>
                <a:gd name="connsiteX17" fmla="*/ 323850 w 2171700"/>
                <a:gd name="connsiteY17" fmla="*/ 7007846 h 7255496"/>
                <a:gd name="connsiteX18" fmla="*/ 533400 w 2171700"/>
                <a:gd name="connsiteY18" fmla="*/ 7255496 h 7255496"/>
                <a:gd name="connsiteX19" fmla="*/ 952500 w 2171700"/>
                <a:gd name="connsiteY19" fmla="*/ 7245971 h 7255496"/>
                <a:gd name="connsiteX20" fmla="*/ 733425 w 2171700"/>
                <a:gd name="connsiteY20" fmla="*/ 6826871 h 7255496"/>
                <a:gd name="connsiteX21" fmla="*/ 790575 w 2171700"/>
                <a:gd name="connsiteY21" fmla="*/ 6579221 h 7255496"/>
                <a:gd name="connsiteX22" fmla="*/ 762000 w 2171700"/>
                <a:gd name="connsiteY22" fmla="*/ 6255371 h 7255496"/>
                <a:gd name="connsiteX23" fmla="*/ 885825 w 2171700"/>
                <a:gd name="connsiteY23" fmla="*/ 5417171 h 7255496"/>
                <a:gd name="connsiteX24" fmla="*/ 866775 w 2171700"/>
                <a:gd name="connsiteY24" fmla="*/ 5331446 h 7255496"/>
                <a:gd name="connsiteX25" fmla="*/ 971550 w 2171700"/>
                <a:gd name="connsiteY25" fmla="*/ 5217146 h 7255496"/>
                <a:gd name="connsiteX26" fmla="*/ 962025 w 2171700"/>
                <a:gd name="connsiteY26" fmla="*/ 5074271 h 7255496"/>
                <a:gd name="connsiteX27" fmla="*/ 1104900 w 2171700"/>
                <a:gd name="connsiteY27" fmla="*/ 4531346 h 7255496"/>
                <a:gd name="connsiteX28" fmla="*/ 1123950 w 2171700"/>
                <a:gd name="connsiteY28" fmla="*/ 4397996 h 7255496"/>
                <a:gd name="connsiteX29" fmla="*/ 1276350 w 2171700"/>
                <a:gd name="connsiteY29" fmla="*/ 4655171 h 7255496"/>
                <a:gd name="connsiteX30" fmla="*/ 1352550 w 2171700"/>
                <a:gd name="connsiteY30" fmla="*/ 4931396 h 7255496"/>
                <a:gd name="connsiteX31" fmla="*/ 1333500 w 2171700"/>
                <a:gd name="connsiteY31" fmla="*/ 5074271 h 7255496"/>
                <a:gd name="connsiteX32" fmla="*/ 1371600 w 2171700"/>
                <a:gd name="connsiteY32" fmla="*/ 5083796 h 7255496"/>
                <a:gd name="connsiteX33" fmla="*/ 1247775 w 2171700"/>
                <a:gd name="connsiteY33" fmla="*/ 5521946 h 7255496"/>
                <a:gd name="connsiteX34" fmla="*/ 1257300 w 2171700"/>
                <a:gd name="connsiteY34" fmla="*/ 6474446 h 7255496"/>
                <a:gd name="connsiteX35" fmla="*/ 1333500 w 2171700"/>
                <a:gd name="connsiteY35" fmla="*/ 6588746 h 7255496"/>
                <a:gd name="connsiteX36" fmla="*/ 1314450 w 2171700"/>
                <a:gd name="connsiteY36" fmla="*/ 6741146 h 7255496"/>
                <a:gd name="connsiteX37" fmla="*/ 1323975 w 2171700"/>
                <a:gd name="connsiteY37" fmla="*/ 6864971 h 7255496"/>
                <a:gd name="connsiteX38" fmla="*/ 1304925 w 2171700"/>
                <a:gd name="connsiteY38" fmla="*/ 7017371 h 7255496"/>
                <a:gd name="connsiteX39" fmla="*/ 1704975 w 2171700"/>
                <a:gd name="connsiteY39" fmla="*/ 7217396 h 7255496"/>
                <a:gd name="connsiteX40" fmla="*/ 2152650 w 2171700"/>
                <a:gd name="connsiteY40" fmla="*/ 7217396 h 7255496"/>
                <a:gd name="connsiteX41" fmla="*/ 2171700 w 2171700"/>
                <a:gd name="connsiteY41" fmla="*/ 7074521 h 7255496"/>
                <a:gd name="connsiteX42" fmla="*/ 1676400 w 2171700"/>
                <a:gd name="connsiteY42" fmla="*/ 6569696 h 7255496"/>
                <a:gd name="connsiteX43" fmla="*/ 1685925 w 2171700"/>
                <a:gd name="connsiteY43" fmla="*/ 6464921 h 7255496"/>
                <a:gd name="connsiteX44" fmla="*/ 1657350 w 2171700"/>
                <a:gd name="connsiteY44" fmla="*/ 6255371 h 7255496"/>
                <a:gd name="connsiteX45" fmla="*/ 1704975 w 2171700"/>
                <a:gd name="connsiteY45" fmla="*/ 5979146 h 7255496"/>
                <a:gd name="connsiteX46" fmla="*/ 1762125 w 2171700"/>
                <a:gd name="connsiteY46" fmla="*/ 5426696 h 7255496"/>
                <a:gd name="connsiteX47" fmla="*/ 1771650 w 2171700"/>
                <a:gd name="connsiteY47" fmla="*/ 5360021 h 7255496"/>
                <a:gd name="connsiteX48" fmla="*/ 1866900 w 2171700"/>
                <a:gd name="connsiteY48" fmla="*/ 5102846 h 7255496"/>
                <a:gd name="connsiteX49" fmla="*/ 1885950 w 2171700"/>
                <a:gd name="connsiteY49" fmla="*/ 4578971 h 7255496"/>
                <a:gd name="connsiteX50" fmla="*/ 1895475 w 2171700"/>
                <a:gd name="connsiteY50" fmla="*/ 4178921 h 7255496"/>
                <a:gd name="connsiteX51" fmla="*/ 1866900 w 2171700"/>
                <a:gd name="connsiteY51" fmla="*/ 3635996 h 7255496"/>
                <a:gd name="connsiteX52" fmla="*/ 2076450 w 2171700"/>
                <a:gd name="connsiteY52" fmla="*/ 2702546 h 7255496"/>
                <a:gd name="connsiteX53" fmla="*/ 2085975 w 2171700"/>
                <a:gd name="connsiteY53" fmla="*/ 2435846 h 7255496"/>
                <a:gd name="connsiteX54" fmla="*/ 1981200 w 2171700"/>
                <a:gd name="connsiteY54" fmla="*/ 1864346 h 7255496"/>
                <a:gd name="connsiteX55" fmla="*/ 1933575 w 2171700"/>
                <a:gd name="connsiteY55" fmla="*/ 1702421 h 7255496"/>
                <a:gd name="connsiteX56" fmla="*/ 1933575 w 2171700"/>
                <a:gd name="connsiteY56" fmla="*/ 1426196 h 7255496"/>
                <a:gd name="connsiteX57" fmla="*/ 1885950 w 2171700"/>
                <a:gd name="connsiteY57" fmla="*/ 1264271 h 7255496"/>
                <a:gd name="connsiteX58" fmla="*/ 1419225 w 2171700"/>
                <a:gd name="connsiteY58" fmla="*/ 1169021 h 7255496"/>
                <a:gd name="connsiteX59" fmla="*/ 1257300 w 2171700"/>
                <a:gd name="connsiteY59" fmla="*/ 1016621 h 7255496"/>
                <a:gd name="connsiteX60" fmla="*/ 1333500 w 2171700"/>
                <a:gd name="connsiteY60" fmla="*/ 864221 h 7255496"/>
                <a:gd name="connsiteX61" fmla="*/ 1447800 w 2171700"/>
                <a:gd name="connsiteY61" fmla="*/ 397496 h 7255496"/>
                <a:gd name="connsiteX62" fmla="*/ 1400175 w 2171700"/>
                <a:gd name="connsiteY62" fmla="*/ 140321 h 7255496"/>
                <a:gd name="connsiteX63" fmla="*/ 1078068 w 2171700"/>
                <a:gd name="connsiteY63" fmla="*/ 0 h 7255496"/>
                <a:gd name="connsiteX0" fmla="*/ 1078068 w 2171700"/>
                <a:gd name="connsiteY0" fmla="*/ 193 h 7255689"/>
                <a:gd name="connsiteX1" fmla="*/ 809625 w 2171700"/>
                <a:gd name="connsiteY1" fmla="*/ 121464 h 7255689"/>
                <a:gd name="connsiteX2" fmla="*/ 685800 w 2171700"/>
                <a:gd name="connsiteY2" fmla="*/ 302439 h 7255689"/>
                <a:gd name="connsiteX3" fmla="*/ 704850 w 2171700"/>
                <a:gd name="connsiteY3" fmla="*/ 626289 h 7255689"/>
                <a:gd name="connsiteX4" fmla="*/ 838200 w 2171700"/>
                <a:gd name="connsiteY4" fmla="*/ 902514 h 7255689"/>
                <a:gd name="connsiteX5" fmla="*/ 742950 w 2171700"/>
                <a:gd name="connsiteY5" fmla="*/ 1016814 h 7255689"/>
                <a:gd name="connsiteX6" fmla="*/ 133350 w 2171700"/>
                <a:gd name="connsiteY6" fmla="*/ 1226364 h 7255689"/>
                <a:gd name="connsiteX7" fmla="*/ 0 w 2171700"/>
                <a:gd name="connsiteY7" fmla="*/ 2216964 h 7255689"/>
                <a:gd name="connsiteX8" fmla="*/ 333375 w 2171700"/>
                <a:gd name="connsiteY8" fmla="*/ 3112314 h 7255689"/>
                <a:gd name="connsiteX9" fmla="*/ 247650 w 2171700"/>
                <a:gd name="connsiteY9" fmla="*/ 3845739 h 7255689"/>
                <a:gd name="connsiteX10" fmla="*/ 371475 w 2171700"/>
                <a:gd name="connsiteY10" fmla="*/ 4064814 h 7255689"/>
                <a:gd name="connsiteX11" fmla="*/ 495300 w 2171700"/>
                <a:gd name="connsiteY11" fmla="*/ 4283889 h 7255689"/>
                <a:gd name="connsiteX12" fmla="*/ 476250 w 2171700"/>
                <a:gd name="connsiteY12" fmla="*/ 4741089 h 7255689"/>
                <a:gd name="connsiteX13" fmla="*/ 476250 w 2171700"/>
                <a:gd name="connsiteY13" fmla="*/ 5103039 h 7255689"/>
                <a:gd name="connsiteX14" fmla="*/ 371475 w 2171700"/>
                <a:gd name="connsiteY14" fmla="*/ 6150789 h 7255689"/>
                <a:gd name="connsiteX15" fmla="*/ 371475 w 2171700"/>
                <a:gd name="connsiteY15" fmla="*/ 6627039 h 7255689"/>
                <a:gd name="connsiteX16" fmla="*/ 400050 w 2171700"/>
                <a:gd name="connsiteY16" fmla="*/ 6827064 h 7255689"/>
                <a:gd name="connsiteX17" fmla="*/ 323850 w 2171700"/>
                <a:gd name="connsiteY17" fmla="*/ 7008039 h 7255689"/>
                <a:gd name="connsiteX18" fmla="*/ 533400 w 2171700"/>
                <a:gd name="connsiteY18" fmla="*/ 7255689 h 7255689"/>
                <a:gd name="connsiteX19" fmla="*/ 952500 w 2171700"/>
                <a:gd name="connsiteY19" fmla="*/ 7246164 h 7255689"/>
                <a:gd name="connsiteX20" fmla="*/ 733425 w 2171700"/>
                <a:gd name="connsiteY20" fmla="*/ 6827064 h 7255689"/>
                <a:gd name="connsiteX21" fmla="*/ 790575 w 2171700"/>
                <a:gd name="connsiteY21" fmla="*/ 6579414 h 7255689"/>
                <a:gd name="connsiteX22" fmla="*/ 762000 w 2171700"/>
                <a:gd name="connsiteY22" fmla="*/ 6255564 h 7255689"/>
                <a:gd name="connsiteX23" fmla="*/ 885825 w 2171700"/>
                <a:gd name="connsiteY23" fmla="*/ 5417364 h 7255689"/>
                <a:gd name="connsiteX24" fmla="*/ 866775 w 2171700"/>
                <a:gd name="connsiteY24" fmla="*/ 5331639 h 7255689"/>
                <a:gd name="connsiteX25" fmla="*/ 971550 w 2171700"/>
                <a:gd name="connsiteY25" fmla="*/ 5217339 h 7255689"/>
                <a:gd name="connsiteX26" fmla="*/ 962025 w 2171700"/>
                <a:gd name="connsiteY26" fmla="*/ 5074464 h 7255689"/>
                <a:gd name="connsiteX27" fmla="*/ 1104900 w 2171700"/>
                <a:gd name="connsiteY27" fmla="*/ 4531539 h 7255689"/>
                <a:gd name="connsiteX28" fmla="*/ 1123950 w 2171700"/>
                <a:gd name="connsiteY28" fmla="*/ 4398189 h 7255689"/>
                <a:gd name="connsiteX29" fmla="*/ 1276350 w 2171700"/>
                <a:gd name="connsiteY29" fmla="*/ 4655364 h 7255689"/>
                <a:gd name="connsiteX30" fmla="*/ 1352550 w 2171700"/>
                <a:gd name="connsiteY30" fmla="*/ 4931589 h 7255689"/>
                <a:gd name="connsiteX31" fmla="*/ 1333500 w 2171700"/>
                <a:gd name="connsiteY31" fmla="*/ 5074464 h 7255689"/>
                <a:gd name="connsiteX32" fmla="*/ 1371600 w 2171700"/>
                <a:gd name="connsiteY32" fmla="*/ 5083989 h 7255689"/>
                <a:gd name="connsiteX33" fmla="*/ 1247775 w 2171700"/>
                <a:gd name="connsiteY33" fmla="*/ 5522139 h 7255689"/>
                <a:gd name="connsiteX34" fmla="*/ 1257300 w 2171700"/>
                <a:gd name="connsiteY34" fmla="*/ 6474639 h 7255689"/>
                <a:gd name="connsiteX35" fmla="*/ 1333500 w 2171700"/>
                <a:gd name="connsiteY35" fmla="*/ 6588939 h 7255689"/>
                <a:gd name="connsiteX36" fmla="*/ 1314450 w 2171700"/>
                <a:gd name="connsiteY36" fmla="*/ 6741339 h 7255689"/>
                <a:gd name="connsiteX37" fmla="*/ 1323975 w 2171700"/>
                <a:gd name="connsiteY37" fmla="*/ 6865164 h 7255689"/>
                <a:gd name="connsiteX38" fmla="*/ 1304925 w 2171700"/>
                <a:gd name="connsiteY38" fmla="*/ 7017564 h 7255689"/>
                <a:gd name="connsiteX39" fmla="*/ 1704975 w 2171700"/>
                <a:gd name="connsiteY39" fmla="*/ 7217589 h 7255689"/>
                <a:gd name="connsiteX40" fmla="*/ 2152650 w 2171700"/>
                <a:gd name="connsiteY40" fmla="*/ 7217589 h 7255689"/>
                <a:gd name="connsiteX41" fmla="*/ 2171700 w 2171700"/>
                <a:gd name="connsiteY41" fmla="*/ 7074714 h 7255689"/>
                <a:gd name="connsiteX42" fmla="*/ 1676400 w 2171700"/>
                <a:gd name="connsiteY42" fmla="*/ 6569889 h 7255689"/>
                <a:gd name="connsiteX43" fmla="*/ 1685925 w 2171700"/>
                <a:gd name="connsiteY43" fmla="*/ 6465114 h 7255689"/>
                <a:gd name="connsiteX44" fmla="*/ 1657350 w 2171700"/>
                <a:gd name="connsiteY44" fmla="*/ 6255564 h 7255689"/>
                <a:gd name="connsiteX45" fmla="*/ 1704975 w 2171700"/>
                <a:gd name="connsiteY45" fmla="*/ 5979339 h 7255689"/>
                <a:gd name="connsiteX46" fmla="*/ 1762125 w 2171700"/>
                <a:gd name="connsiteY46" fmla="*/ 5426889 h 7255689"/>
                <a:gd name="connsiteX47" fmla="*/ 1771650 w 2171700"/>
                <a:gd name="connsiteY47" fmla="*/ 5360214 h 7255689"/>
                <a:gd name="connsiteX48" fmla="*/ 1866900 w 2171700"/>
                <a:gd name="connsiteY48" fmla="*/ 5103039 h 7255689"/>
                <a:gd name="connsiteX49" fmla="*/ 1885950 w 2171700"/>
                <a:gd name="connsiteY49" fmla="*/ 4579164 h 7255689"/>
                <a:gd name="connsiteX50" fmla="*/ 1895475 w 2171700"/>
                <a:gd name="connsiteY50" fmla="*/ 4179114 h 7255689"/>
                <a:gd name="connsiteX51" fmla="*/ 1866900 w 2171700"/>
                <a:gd name="connsiteY51" fmla="*/ 3636189 h 7255689"/>
                <a:gd name="connsiteX52" fmla="*/ 2076450 w 2171700"/>
                <a:gd name="connsiteY52" fmla="*/ 2702739 h 7255689"/>
                <a:gd name="connsiteX53" fmla="*/ 2085975 w 2171700"/>
                <a:gd name="connsiteY53" fmla="*/ 2436039 h 7255689"/>
                <a:gd name="connsiteX54" fmla="*/ 1981200 w 2171700"/>
                <a:gd name="connsiteY54" fmla="*/ 1864539 h 7255689"/>
                <a:gd name="connsiteX55" fmla="*/ 1933575 w 2171700"/>
                <a:gd name="connsiteY55" fmla="*/ 1702614 h 7255689"/>
                <a:gd name="connsiteX56" fmla="*/ 1933575 w 2171700"/>
                <a:gd name="connsiteY56" fmla="*/ 1426389 h 7255689"/>
                <a:gd name="connsiteX57" fmla="*/ 1885950 w 2171700"/>
                <a:gd name="connsiteY57" fmla="*/ 1264464 h 7255689"/>
                <a:gd name="connsiteX58" fmla="*/ 1419225 w 2171700"/>
                <a:gd name="connsiteY58" fmla="*/ 1169214 h 7255689"/>
                <a:gd name="connsiteX59" fmla="*/ 1257300 w 2171700"/>
                <a:gd name="connsiteY59" fmla="*/ 1016814 h 7255689"/>
                <a:gd name="connsiteX60" fmla="*/ 1333500 w 2171700"/>
                <a:gd name="connsiteY60" fmla="*/ 864414 h 7255689"/>
                <a:gd name="connsiteX61" fmla="*/ 1447800 w 2171700"/>
                <a:gd name="connsiteY61" fmla="*/ 397689 h 7255689"/>
                <a:gd name="connsiteX62" fmla="*/ 1400175 w 2171700"/>
                <a:gd name="connsiteY62" fmla="*/ 140514 h 7255689"/>
                <a:gd name="connsiteX63" fmla="*/ 1078068 w 2171700"/>
                <a:gd name="connsiteY63" fmla="*/ 193 h 7255689"/>
                <a:gd name="connsiteX0" fmla="*/ 1078068 w 2171700"/>
                <a:gd name="connsiteY0" fmla="*/ 175 h 7255671"/>
                <a:gd name="connsiteX1" fmla="*/ 809625 w 2171700"/>
                <a:gd name="connsiteY1" fmla="*/ 121446 h 7255671"/>
                <a:gd name="connsiteX2" fmla="*/ 685800 w 2171700"/>
                <a:gd name="connsiteY2" fmla="*/ 302421 h 7255671"/>
                <a:gd name="connsiteX3" fmla="*/ 704850 w 2171700"/>
                <a:gd name="connsiteY3" fmla="*/ 626271 h 7255671"/>
                <a:gd name="connsiteX4" fmla="*/ 838200 w 2171700"/>
                <a:gd name="connsiteY4" fmla="*/ 902496 h 7255671"/>
                <a:gd name="connsiteX5" fmla="*/ 742950 w 2171700"/>
                <a:gd name="connsiteY5" fmla="*/ 1016796 h 7255671"/>
                <a:gd name="connsiteX6" fmla="*/ 133350 w 2171700"/>
                <a:gd name="connsiteY6" fmla="*/ 1226346 h 7255671"/>
                <a:gd name="connsiteX7" fmla="*/ 0 w 2171700"/>
                <a:gd name="connsiteY7" fmla="*/ 2216946 h 7255671"/>
                <a:gd name="connsiteX8" fmla="*/ 333375 w 2171700"/>
                <a:gd name="connsiteY8" fmla="*/ 3112296 h 7255671"/>
                <a:gd name="connsiteX9" fmla="*/ 247650 w 2171700"/>
                <a:gd name="connsiteY9" fmla="*/ 3845721 h 7255671"/>
                <a:gd name="connsiteX10" fmla="*/ 371475 w 2171700"/>
                <a:gd name="connsiteY10" fmla="*/ 4064796 h 7255671"/>
                <a:gd name="connsiteX11" fmla="*/ 495300 w 2171700"/>
                <a:gd name="connsiteY11" fmla="*/ 4283871 h 7255671"/>
                <a:gd name="connsiteX12" fmla="*/ 476250 w 2171700"/>
                <a:gd name="connsiteY12" fmla="*/ 4741071 h 7255671"/>
                <a:gd name="connsiteX13" fmla="*/ 476250 w 2171700"/>
                <a:gd name="connsiteY13" fmla="*/ 5103021 h 7255671"/>
                <a:gd name="connsiteX14" fmla="*/ 371475 w 2171700"/>
                <a:gd name="connsiteY14" fmla="*/ 6150771 h 7255671"/>
                <a:gd name="connsiteX15" fmla="*/ 371475 w 2171700"/>
                <a:gd name="connsiteY15" fmla="*/ 6627021 h 7255671"/>
                <a:gd name="connsiteX16" fmla="*/ 400050 w 2171700"/>
                <a:gd name="connsiteY16" fmla="*/ 6827046 h 7255671"/>
                <a:gd name="connsiteX17" fmla="*/ 323850 w 2171700"/>
                <a:gd name="connsiteY17" fmla="*/ 7008021 h 7255671"/>
                <a:gd name="connsiteX18" fmla="*/ 533400 w 2171700"/>
                <a:gd name="connsiteY18" fmla="*/ 7255671 h 7255671"/>
                <a:gd name="connsiteX19" fmla="*/ 952500 w 2171700"/>
                <a:gd name="connsiteY19" fmla="*/ 7246146 h 7255671"/>
                <a:gd name="connsiteX20" fmla="*/ 733425 w 2171700"/>
                <a:gd name="connsiteY20" fmla="*/ 6827046 h 7255671"/>
                <a:gd name="connsiteX21" fmla="*/ 790575 w 2171700"/>
                <a:gd name="connsiteY21" fmla="*/ 6579396 h 7255671"/>
                <a:gd name="connsiteX22" fmla="*/ 762000 w 2171700"/>
                <a:gd name="connsiteY22" fmla="*/ 6255546 h 7255671"/>
                <a:gd name="connsiteX23" fmla="*/ 885825 w 2171700"/>
                <a:gd name="connsiteY23" fmla="*/ 5417346 h 7255671"/>
                <a:gd name="connsiteX24" fmla="*/ 866775 w 2171700"/>
                <a:gd name="connsiteY24" fmla="*/ 5331621 h 7255671"/>
                <a:gd name="connsiteX25" fmla="*/ 971550 w 2171700"/>
                <a:gd name="connsiteY25" fmla="*/ 5217321 h 7255671"/>
                <a:gd name="connsiteX26" fmla="*/ 962025 w 2171700"/>
                <a:gd name="connsiteY26" fmla="*/ 5074446 h 7255671"/>
                <a:gd name="connsiteX27" fmla="*/ 1104900 w 2171700"/>
                <a:gd name="connsiteY27" fmla="*/ 4531521 h 7255671"/>
                <a:gd name="connsiteX28" fmla="*/ 1123950 w 2171700"/>
                <a:gd name="connsiteY28" fmla="*/ 4398171 h 7255671"/>
                <a:gd name="connsiteX29" fmla="*/ 1276350 w 2171700"/>
                <a:gd name="connsiteY29" fmla="*/ 4655346 h 7255671"/>
                <a:gd name="connsiteX30" fmla="*/ 1352550 w 2171700"/>
                <a:gd name="connsiteY30" fmla="*/ 4931571 h 7255671"/>
                <a:gd name="connsiteX31" fmla="*/ 1333500 w 2171700"/>
                <a:gd name="connsiteY31" fmla="*/ 5074446 h 7255671"/>
                <a:gd name="connsiteX32" fmla="*/ 1371600 w 2171700"/>
                <a:gd name="connsiteY32" fmla="*/ 5083971 h 7255671"/>
                <a:gd name="connsiteX33" fmla="*/ 1247775 w 2171700"/>
                <a:gd name="connsiteY33" fmla="*/ 5522121 h 7255671"/>
                <a:gd name="connsiteX34" fmla="*/ 1257300 w 2171700"/>
                <a:gd name="connsiteY34" fmla="*/ 6474621 h 7255671"/>
                <a:gd name="connsiteX35" fmla="*/ 1333500 w 2171700"/>
                <a:gd name="connsiteY35" fmla="*/ 6588921 h 7255671"/>
                <a:gd name="connsiteX36" fmla="*/ 1314450 w 2171700"/>
                <a:gd name="connsiteY36" fmla="*/ 6741321 h 7255671"/>
                <a:gd name="connsiteX37" fmla="*/ 1323975 w 2171700"/>
                <a:gd name="connsiteY37" fmla="*/ 6865146 h 7255671"/>
                <a:gd name="connsiteX38" fmla="*/ 1304925 w 2171700"/>
                <a:gd name="connsiteY38" fmla="*/ 7017546 h 7255671"/>
                <a:gd name="connsiteX39" fmla="*/ 1704975 w 2171700"/>
                <a:gd name="connsiteY39" fmla="*/ 7217571 h 7255671"/>
                <a:gd name="connsiteX40" fmla="*/ 2152650 w 2171700"/>
                <a:gd name="connsiteY40" fmla="*/ 7217571 h 7255671"/>
                <a:gd name="connsiteX41" fmla="*/ 2171700 w 2171700"/>
                <a:gd name="connsiteY41" fmla="*/ 7074696 h 7255671"/>
                <a:gd name="connsiteX42" fmla="*/ 1676400 w 2171700"/>
                <a:gd name="connsiteY42" fmla="*/ 6569871 h 7255671"/>
                <a:gd name="connsiteX43" fmla="*/ 1685925 w 2171700"/>
                <a:gd name="connsiteY43" fmla="*/ 6465096 h 7255671"/>
                <a:gd name="connsiteX44" fmla="*/ 1657350 w 2171700"/>
                <a:gd name="connsiteY44" fmla="*/ 6255546 h 7255671"/>
                <a:gd name="connsiteX45" fmla="*/ 1704975 w 2171700"/>
                <a:gd name="connsiteY45" fmla="*/ 5979321 h 7255671"/>
                <a:gd name="connsiteX46" fmla="*/ 1762125 w 2171700"/>
                <a:gd name="connsiteY46" fmla="*/ 5426871 h 7255671"/>
                <a:gd name="connsiteX47" fmla="*/ 1771650 w 2171700"/>
                <a:gd name="connsiteY47" fmla="*/ 5360196 h 7255671"/>
                <a:gd name="connsiteX48" fmla="*/ 1866900 w 2171700"/>
                <a:gd name="connsiteY48" fmla="*/ 5103021 h 7255671"/>
                <a:gd name="connsiteX49" fmla="*/ 1885950 w 2171700"/>
                <a:gd name="connsiteY49" fmla="*/ 4579146 h 7255671"/>
                <a:gd name="connsiteX50" fmla="*/ 1895475 w 2171700"/>
                <a:gd name="connsiteY50" fmla="*/ 4179096 h 7255671"/>
                <a:gd name="connsiteX51" fmla="*/ 1866900 w 2171700"/>
                <a:gd name="connsiteY51" fmla="*/ 3636171 h 7255671"/>
                <a:gd name="connsiteX52" fmla="*/ 2076450 w 2171700"/>
                <a:gd name="connsiteY52" fmla="*/ 2702721 h 7255671"/>
                <a:gd name="connsiteX53" fmla="*/ 2085975 w 2171700"/>
                <a:gd name="connsiteY53" fmla="*/ 2436021 h 7255671"/>
                <a:gd name="connsiteX54" fmla="*/ 1981200 w 2171700"/>
                <a:gd name="connsiteY54" fmla="*/ 1864521 h 7255671"/>
                <a:gd name="connsiteX55" fmla="*/ 1933575 w 2171700"/>
                <a:gd name="connsiteY55" fmla="*/ 1702596 h 7255671"/>
                <a:gd name="connsiteX56" fmla="*/ 1933575 w 2171700"/>
                <a:gd name="connsiteY56" fmla="*/ 1426371 h 7255671"/>
                <a:gd name="connsiteX57" fmla="*/ 1885950 w 2171700"/>
                <a:gd name="connsiteY57" fmla="*/ 1264446 h 7255671"/>
                <a:gd name="connsiteX58" fmla="*/ 1419225 w 2171700"/>
                <a:gd name="connsiteY58" fmla="*/ 1169196 h 7255671"/>
                <a:gd name="connsiteX59" fmla="*/ 1257300 w 2171700"/>
                <a:gd name="connsiteY59" fmla="*/ 1016796 h 7255671"/>
                <a:gd name="connsiteX60" fmla="*/ 1333500 w 2171700"/>
                <a:gd name="connsiteY60" fmla="*/ 864396 h 7255671"/>
                <a:gd name="connsiteX61" fmla="*/ 1447800 w 2171700"/>
                <a:gd name="connsiteY61" fmla="*/ 397671 h 7255671"/>
                <a:gd name="connsiteX62" fmla="*/ 1339600 w 2171700"/>
                <a:gd name="connsiteY62" fmla="*/ 152034 h 7255671"/>
                <a:gd name="connsiteX63" fmla="*/ 1078068 w 2171700"/>
                <a:gd name="connsiteY63" fmla="*/ 175 h 7255671"/>
                <a:gd name="connsiteX0" fmla="*/ 1078068 w 2171700"/>
                <a:gd name="connsiteY0" fmla="*/ 224 h 7255720"/>
                <a:gd name="connsiteX1" fmla="*/ 809625 w 2171700"/>
                <a:gd name="connsiteY1" fmla="*/ 121495 h 7255720"/>
                <a:gd name="connsiteX2" fmla="*/ 685800 w 2171700"/>
                <a:gd name="connsiteY2" fmla="*/ 302470 h 7255720"/>
                <a:gd name="connsiteX3" fmla="*/ 704850 w 2171700"/>
                <a:gd name="connsiteY3" fmla="*/ 626320 h 7255720"/>
                <a:gd name="connsiteX4" fmla="*/ 838200 w 2171700"/>
                <a:gd name="connsiteY4" fmla="*/ 902545 h 7255720"/>
                <a:gd name="connsiteX5" fmla="*/ 742950 w 2171700"/>
                <a:gd name="connsiteY5" fmla="*/ 1016845 h 7255720"/>
                <a:gd name="connsiteX6" fmla="*/ 133350 w 2171700"/>
                <a:gd name="connsiteY6" fmla="*/ 1226395 h 7255720"/>
                <a:gd name="connsiteX7" fmla="*/ 0 w 2171700"/>
                <a:gd name="connsiteY7" fmla="*/ 2216995 h 7255720"/>
                <a:gd name="connsiteX8" fmla="*/ 333375 w 2171700"/>
                <a:gd name="connsiteY8" fmla="*/ 3112345 h 7255720"/>
                <a:gd name="connsiteX9" fmla="*/ 247650 w 2171700"/>
                <a:gd name="connsiteY9" fmla="*/ 3845770 h 7255720"/>
                <a:gd name="connsiteX10" fmla="*/ 371475 w 2171700"/>
                <a:gd name="connsiteY10" fmla="*/ 4064845 h 7255720"/>
                <a:gd name="connsiteX11" fmla="*/ 495300 w 2171700"/>
                <a:gd name="connsiteY11" fmla="*/ 4283920 h 7255720"/>
                <a:gd name="connsiteX12" fmla="*/ 476250 w 2171700"/>
                <a:gd name="connsiteY12" fmla="*/ 4741120 h 7255720"/>
                <a:gd name="connsiteX13" fmla="*/ 476250 w 2171700"/>
                <a:gd name="connsiteY13" fmla="*/ 5103070 h 7255720"/>
                <a:gd name="connsiteX14" fmla="*/ 371475 w 2171700"/>
                <a:gd name="connsiteY14" fmla="*/ 6150820 h 7255720"/>
                <a:gd name="connsiteX15" fmla="*/ 371475 w 2171700"/>
                <a:gd name="connsiteY15" fmla="*/ 6627070 h 7255720"/>
                <a:gd name="connsiteX16" fmla="*/ 400050 w 2171700"/>
                <a:gd name="connsiteY16" fmla="*/ 6827095 h 7255720"/>
                <a:gd name="connsiteX17" fmla="*/ 323850 w 2171700"/>
                <a:gd name="connsiteY17" fmla="*/ 7008070 h 7255720"/>
                <a:gd name="connsiteX18" fmla="*/ 533400 w 2171700"/>
                <a:gd name="connsiteY18" fmla="*/ 7255720 h 7255720"/>
                <a:gd name="connsiteX19" fmla="*/ 952500 w 2171700"/>
                <a:gd name="connsiteY19" fmla="*/ 7246195 h 7255720"/>
                <a:gd name="connsiteX20" fmla="*/ 733425 w 2171700"/>
                <a:gd name="connsiteY20" fmla="*/ 6827095 h 7255720"/>
                <a:gd name="connsiteX21" fmla="*/ 790575 w 2171700"/>
                <a:gd name="connsiteY21" fmla="*/ 6579445 h 7255720"/>
                <a:gd name="connsiteX22" fmla="*/ 762000 w 2171700"/>
                <a:gd name="connsiteY22" fmla="*/ 6255595 h 7255720"/>
                <a:gd name="connsiteX23" fmla="*/ 885825 w 2171700"/>
                <a:gd name="connsiteY23" fmla="*/ 5417395 h 7255720"/>
                <a:gd name="connsiteX24" fmla="*/ 866775 w 2171700"/>
                <a:gd name="connsiteY24" fmla="*/ 5331670 h 7255720"/>
                <a:gd name="connsiteX25" fmla="*/ 971550 w 2171700"/>
                <a:gd name="connsiteY25" fmla="*/ 5217370 h 7255720"/>
                <a:gd name="connsiteX26" fmla="*/ 962025 w 2171700"/>
                <a:gd name="connsiteY26" fmla="*/ 5074495 h 7255720"/>
                <a:gd name="connsiteX27" fmla="*/ 1104900 w 2171700"/>
                <a:gd name="connsiteY27" fmla="*/ 4531570 h 7255720"/>
                <a:gd name="connsiteX28" fmla="*/ 1123950 w 2171700"/>
                <a:gd name="connsiteY28" fmla="*/ 4398220 h 7255720"/>
                <a:gd name="connsiteX29" fmla="*/ 1276350 w 2171700"/>
                <a:gd name="connsiteY29" fmla="*/ 4655395 h 7255720"/>
                <a:gd name="connsiteX30" fmla="*/ 1352550 w 2171700"/>
                <a:gd name="connsiteY30" fmla="*/ 4931620 h 7255720"/>
                <a:gd name="connsiteX31" fmla="*/ 1333500 w 2171700"/>
                <a:gd name="connsiteY31" fmla="*/ 5074495 h 7255720"/>
                <a:gd name="connsiteX32" fmla="*/ 1371600 w 2171700"/>
                <a:gd name="connsiteY32" fmla="*/ 5084020 h 7255720"/>
                <a:gd name="connsiteX33" fmla="*/ 1247775 w 2171700"/>
                <a:gd name="connsiteY33" fmla="*/ 5522170 h 7255720"/>
                <a:gd name="connsiteX34" fmla="*/ 1257300 w 2171700"/>
                <a:gd name="connsiteY34" fmla="*/ 6474670 h 7255720"/>
                <a:gd name="connsiteX35" fmla="*/ 1333500 w 2171700"/>
                <a:gd name="connsiteY35" fmla="*/ 6588970 h 7255720"/>
                <a:gd name="connsiteX36" fmla="*/ 1314450 w 2171700"/>
                <a:gd name="connsiteY36" fmla="*/ 6741370 h 7255720"/>
                <a:gd name="connsiteX37" fmla="*/ 1323975 w 2171700"/>
                <a:gd name="connsiteY37" fmla="*/ 6865195 h 7255720"/>
                <a:gd name="connsiteX38" fmla="*/ 1304925 w 2171700"/>
                <a:gd name="connsiteY38" fmla="*/ 7017595 h 7255720"/>
                <a:gd name="connsiteX39" fmla="*/ 1704975 w 2171700"/>
                <a:gd name="connsiteY39" fmla="*/ 7217620 h 7255720"/>
                <a:gd name="connsiteX40" fmla="*/ 2152650 w 2171700"/>
                <a:gd name="connsiteY40" fmla="*/ 7217620 h 7255720"/>
                <a:gd name="connsiteX41" fmla="*/ 2171700 w 2171700"/>
                <a:gd name="connsiteY41" fmla="*/ 7074745 h 7255720"/>
                <a:gd name="connsiteX42" fmla="*/ 1676400 w 2171700"/>
                <a:gd name="connsiteY42" fmla="*/ 6569920 h 7255720"/>
                <a:gd name="connsiteX43" fmla="*/ 1685925 w 2171700"/>
                <a:gd name="connsiteY43" fmla="*/ 6465145 h 7255720"/>
                <a:gd name="connsiteX44" fmla="*/ 1657350 w 2171700"/>
                <a:gd name="connsiteY44" fmla="*/ 6255595 h 7255720"/>
                <a:gd name="connsiteX45" fmla="*/ 1704975 w 2171700"/>
                <a:gd name="connsiteY45" fmla="*/ 5979370 h 7255720"/>
                <a:gd name="connsiteX46" fmla="*/ 1762125 w 2171700"/>
                <a:gd name="connsiteY46" fmla="*/ 5426920 h 7255720"/>
                <a:gd name="connsiteX47" fmla="*/ 1771650 w 2171700"/>
                <a:gd name="connsiteY47" fmla="*/ 5360245 h 7255720"/>
                <a:gd name="connsiteX48" fmla="*/ 1866900 w 2171700"/>
                <a:gd name="connsiteY48" fmla="*/ 5103070 h 7255720"/>
                <a:gd name="connsiteX49" fmla="*/ 1885950 w 2171700"/>
                <a:gd name="connsiteY49" fmla="*/ 4579195 h 7255720"/>
                <a:gd name="connsiteX50" fmla="*/ 1895475 w 2171700"/>
                <a:gd name="connsiteY50" fmla="*/ 4179145 h 7255720"/>
                <a:gd name="connsiteX51" fmla="*/ 1866900 w 2171700"/>
                <a:gd name="connsiteY51" fmla="*/ 3636220 h 7255720"/>
                <a:gd name="connsiteX52" fmla="*/ 2076450 w 2171700"/>
                <a:gd name="connsiteY52" fmla="*/ 2702770 h 7255720"/>
                <a:gd name="connsiteX53" fmla="*/ 2085975 w 2171700"/>
                <a:gd name="connsiteY53" fmla="*/ 2436070 h 7255720"/>
                <a:gd name="connsiteX54" fmla="*/ 1981200 w 2171700"/>
                <a:gd name="connsiteY54" fmla="*/ 1864570 h 7255720"/>
                <a:gd name="connsiteX55" fmla="*/ 1933575 w 2171700"/>
                <a:gd name="connsiteY55" fmla="*/ 1702645 h 7255720"/>
                <a:gd name="connsiteX56" fmla="*/ 1933575 w 2171700"/>
                <a:gd name="connsiteY56" fmla="*/ 1426420 h 7255720"/>
                <a:gd name="connsiteX57" fmla="*/ 1885950 w 2171700"/>
                <a:gd name="connsiteY57" fmla="*/ 1264495 h 7255720"/>
                <a:gd name="connsiteX58" fmla="*/ 1419225 w 2171700"/>
                <a:gd name="connsiteY58" fmla="*/ 1169245 h 7255720"/>
                <a:gd name="connsiteX59" fmla="*/ 1257300 w 2171700"/>
                <a:gd name="connsiteY59" fmla="*/ 1016845 h 7255720"/>
                <a:gd name="connsiteX60" fmla="*/ 1333500 w 2171700"/>
                <a:gd name="connsiteY60" fmla="*/ 864445 h 7255720"/>
                <a:gd name="connsiteX61" fmla="*/ 1447800 w 2171700"/>
                <a:gd name="connsiteY61" fmla="*/ 397720 h 7255720"/>
                <a:gd name="connsiteX62" fmla="*/ 1339600 w 2171700"/>
                <a:gd name="connsiteY62" fmla="*/ 152083 h 7255720"/>
                <a:gd name="connsiteX63" fmla="*/ 1078068 w 2171700"/>
                <a:gd name="connsiteY63" fmla="*/ 224 h 7255720"/>
                <a:gd name="connsiteX0" fmla="*/ 1063645 w 2171700"/>
                <a:gd name="connsiteY0" fmla="*/ 241 h 7249968"/>
                <a:gd name="connsiteX1" fmla="*/ 809625 w 2171700"/>
                <a:gd name="connsiteY1" fmla="*/ 115743 h 7249968"/>
                <a:gd name="connsiteX2" fmla="*/ 685800 w 2171700"/>
                <a:gd name="connsiteY2" fmla="*/ 296718 h 7249968"/>
                <a:gd name="connsiteX3" fmla="*/ 704850 w 2171700"/>
                <a:gd name="connsiteY3" fmla="*/ 620568 h 7249968"/>
                <a:gd name="connsiteX4" fmla="*/ 838200 w 2171700"/>
                <a:gd name="connsiteY4" fmla="*/ 896793 h 7249968"/>
                <a:gd name="connsiteX5" fmla="*/ 742950 w 2171700"/>
                <a:gd name="connsiteY5" fmla="*/ 1011093 h 7249968"/>
                <a:gd name="connsiteX6" fmla="*/ 133350 w 2171700"/>
                <a:gd name="connsiteY6" fmla="*/ 1220643 h 7249968"/>
                <a:gd name="connsiteX7" fmla="*/ 0 w 2171700"/>
                <a:gd name="connsiteY7" fmla="*/ 2211243 h 7249968"/>
                <a:gd name="connsiteX8" fmla="*/ 333375 w 2171700"/>
                <a:gd name="connsiteY8" fmla="*/ 3106593 h 7249968"/>
                <a:gd name="connsiteX9" fmla="*/ 247650 w 2171700"/>
                <a:gd name="connsiteY9" fmla="*/ 3840018 h 7249968"/>
                <a:gd name="connsiteX10" fmla="*/ 371475 w 2171700"/>
                <a:gd name="connsiteY10" fmla="*/ 4059093 h 7249968"/>
                <a:gd name="connsiteX11" fmla="*/ 495300 w 2171700"/>
                <a:gd name="connsiteY11" fmla="*/ 4278168 h 7249968"/>
                <a:gd name="connsiteX12" fmla="*/ 476250 w 2171700"/>
                <a:gd name="connsiteY12" fmla="*/ 4735368 h 7249968"/>
                <a:gd name="connsiteX13" fmla="*/ 476250 w 2171700"/>
                <a:gd name="connsiteY13" fmla="*/ 5097318 h 7249968"/>
                <a:gd name="connsiteX14" fmla="*/ 371475 w 2171700"/>
                <a:gd name="connsiteY14" fmla="*/ 6145068 h 7249968"/>
                <a:gd name="connsiteX15" fmla="*/ 371475 w 2171700"/>
                <a:gd name="connsiteY15" fmla="*/ 6621318 h 7249968"/>
                <a:gd name="connsiteX16" fmla="*/ 400050 w 2171700"/>
                <a:gd name="connsiteY16" fmla="*/ 6821343 h 7249968"/>
                <a:gd name="connsiteX17" fmla="*/ 323850 w 2171700"/>
                <a:gd name="connsiteY17" fmla="*/ 7002318 h 7249968"/>
                <a:gd name="connsiteX18" fmla="*/ 533400 w 2171700"/>
                <a:gd name="connsiteY18" fmla="*/ 7249968 h 7249968"/>
                <a:gd name="connsiteX19" fmla="*/ 952500 w 2171700"/>
                <a:gd name="connsiteY19" fmla="*/ 7240443 h 7249968"/>
                <a:gd name="connsiteX20" fmla="*/ 733425 w 2171700"/>
                <a:gd name="connsiteY20" fmla="*/ 6821343 h 7249968"/>
                <a:gd name="connsiteX21" fmla="*/ 790575 w 2171700"/>
                <a:gd name="connsiteY21" fmla="*/ 6573693 h 7249968"/>
                <a:gd name="connsiteX22" fmla="*/ 762000 w 2171700"/>
                <a:gd name="connsiteY22" fmla="*/ 6249843 h 7249968"/>
                <a:gd name="connsiteX23" fmla="*/ 885825 w 2171700"/>
                <a:gd name="connsiteY23" fmla="*/ 5411643 h 7249968"/>
                <a:gd name="connsiteX24" fmla="*/ 866775 w 2171700"/>
                <a:gd name="connsiteY24" fmla="*/ 5325918 h 7249968"/>
                <a:gd name="connsiteX25" fmla="*/ 971550 w 2171700"/>
                <a:gd name="connsiteY25" fmla="*/ 5211618 h 7249968"/>
                <a:gd name="connsiteX26" fmla="*/ 962025 w 2171700"/>
                <a:gd name="connsiteY26" fmla="*/ 5068743 h 7249968"/>
                <a:gd name="connsiteX27" fmla="*/ 1104900 w 2171700"/>
                <a:gd name="connsiteY27" fmla="*/ 4525818 h 7249968"/>
                <a:gd name="connsiteX28" fmla="*/ 1123950 w 2171700"/>
                <a:gd name="connsiteY28" fmla="*/ 4392468 h 7249968"/>
                <a:gd name="connsiteX29" fmla="*/ 1276350 w 2171700"/>
                <a:gd name="connsiteY29" fmla="*/ 4649643 h 7249968"/>
                <a:gd name="connsiteX30" fmla="*/ 1352550 w 2171700"/>
                <a:gd name="connsiteY30" fmla="*/ 4925868 h 7249968"/>
                <a:gd name="connsiteX31" fmla="*/ 1333500 w 2171700"/>
                <a:gd name="connsiteY31" fmla="*/ 5068743 h 7249968"/>
                <a:gd name="connsiteX32" fmla="*/ 1371600 w 2171700"/>
                <a:gd name="connsiteY32" fmla="*/ 5078268 h 7249968"/>
                <a:gd name="connsiteX33" fmla="*/ 1247775 w 2171700"/>
                <a:gd name="connsiteY33" fmla="*/ 5516418 h 7249968"/>
                <a:gd name="connsiteX34" fmla="*/ 1257300 w 2171700"/>
                <a:gd name="connsiteY34" fmla="*/ 6468918 h 7249968"/>
                <a:gd name="connsiteX35" fmla="*/ 1333500 w 2171700"/>
                <a:gd name="connsiteY35" fmla="*/ 6583218 h 7249968"/>
                <a:gd name="connsiteX36" fmla="*/ 1314450 w 2171700"/>
                <a:gd name="connsiteY36" fmla="*/ 6735618 h 7249968"/>
                <a:gd name="connsiteX37" fmla="*/ 1323975 w 2171700"/>
                <a:gd name="connsiteY37" fmla="*/ 6859443 h 7249968"/>
                <a:gd name="connsiteX38" fmla="*/ 1304925 w 2171700"/>
                <a:gd name="connsiteY38" fmla="*/ 7011843 h 7249968"/>
                <a:gd name="connsiteX39" fmla="*/ 1704975 w 2171700"/>
                <a:gd name="connsiteY39" fmla="*/ 7211868 h 7249968"/>
                <a:gd name="connsiteX40" fmla="*/ 2152650 w 2171700"/>
                <a:gd name="connsiteY40" fmla="*/ 7211868 h 7249968"/>
                <a:gd name="connsiteX41" fmla="*/ 2171700 w 2171700"/>
                <a:gd name="connsiteY41" fmla="*/ 7068993 h 7249968"/>
                <a:gd name="connsiteX42" fmla="*/ 1676400 w 2171700"/>
                <a:gd name="connsiteY42" fmla="*/ 6564168 h 7249968"/>
                <a:gd name="connsiteX43" fmla="*/ 1685925 w 2171700"/>
                <a:gd name="connsiteY43" fmla="*/ 6459393 h 7249968"/>
                <a:gd name="connsiteX44" fmla="*/ 1657350 w 2171700"/>
                <a:gd name="connsiteY44" fmla="*/ 6249843 h 7249968"/>
                <a:gd name="connsiteX45" fmla="*/ 1704975 w 2171700"/>
                <a:gd name="connsiteY45" fmla="*/ 5973618 h 7249968"/>
                <a:gd name="connsiteX46" fmla="*/ 1762125 w 2171700"/>
                <a:gd name="connsiteY46" fmla="*/ 5421168 h 7249968"/>
                <a:gd name="connsiteX47" fmla="*/ 1771650 w 2171700"/>
                <a:gd name="connsiteY47" fmla="*/ 5354493 h 7249968"/>
                <a:gd name="connsiteX48" fmla="*/ 1866900 w 2171700"/>
                <a:gd name="connsiteY48" fmla="*/ 5097318 h 7249968"/>
                <a:gd name="connsiteX49" fmla="*/ 1885950 w 2171700"/>
                <a:gd name="connsiteY49" fmla="*/ 4573443 h 7249968"/>
                <a:gd name="connsiteX50" fmla="*/ 1895475 w 2171700"/>
                <a:gd name="connsiteY50" fmla="*/ 4173393 h 7249968"/>
                <a:gd name="connsiteX51" fmla="*/ 1866900 w 2171700"/>
                <a:gd name="connsiteY51" fmla="*/ 3630468 h 7249968"/>
                <a:gd name="connsiteX52" fmla="*/ 2076450 w 2171700"/>
                <a:gd name="connsiteY52" fmla="*/ 2697018 h 7249968"/>
                <a:gd name="connsiteX53" fmla="*/ 2085975 w 2171700"/>
                <a:gd name="connsiteY53" fmla="*/ 2430318 h 7249968"/>
                <a:gd name="connsiteX54" fmla="*/ 1981200 w 2171700"/>
                <a:gd name="connsiteY54" fmla="*/ 1858818 h 7249968"/>
                <a:gd name="connsiteX55" fmla="*/ 1933575 w 2171700"/>
                <a:gd name="connsiteY55" fmla="*/ 1696893 h 7249968"/>
                <a:gd name="connsiteX56" fmla="*/ 1933575 w 2171700"/>
                <a:gd name="connsiteY56" fmla="*/ 1420668 h 7249968"/>
                <a:gd name="connsiteX57" fmla="*/ 1885950 w 2171700"/>
                <a:gd name="connsiteY57" fmla="*/ 1258743 h 7249968"/>
                <a:gd name="connsiteX58" fmla="*/ 1419225 w 2171700"/>
                <a:gd name="connsiteY58" fmla="*/ 1163493 h 7249968"/>
                <a:gd name="connsiteX59" fmla="*/ 1257300 w 2171700"/>
                <a:gd name="connsiteY59" fmla="*/ 1011093 h 7249968"/>
                <a:gd name="connsiteX60" fmla="*/ 1333500 w 2171700"/>
                <a:gd name="connsiteY60" fmla="*/ 858693 h 7249968"/>
                <a:gd name="connsiteX61" fmla="*/ 1447800 w 2171700"/>
                <a:gd name="connsiteY61" fmla="*/ 391968 h 7249968"/>
                <a:gd name="connsiteX62" fmla="*/ 1339600 w 2171700"/>
                <a:gd name="connsiteY62" fmla="*/ 146331 h 7249968"/>
                <a:gd name="connsiteX63" fmla="*/ 1063645 w 2171700"/>
                <a:gd name="connsiteY63" fmla="*/ 241 h 7249968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50 h 7250277"/>
                <a:gd name="connsiteX1" fmla="*/ 809625 w 2171700"/>
                <a:gd name="connsiteY1" fmla="*/ 116052 h 7250277"/>
                <a:gd name="connsiteX2" fmla="*/ 685800 w 2171700"/>
                <a:gd name="connsiteY2" fmla="*/ 297027 h 7250277"/>
                <a:gd name="connsiteX3" fmla="*/ 704850 w 2171700"/>
                <a:gd name="connsiteY3" fmla="*/ 620877 h 7250277"/>
                <a:gd name="connsiteX4" fmla="*/ 838200 w 2171700"/>
                <a:gd name="connsiteY4" fmla="*/ 897102 h 7250277"/>
                <a:gd name="connsiteX5" fmla="*/ 742950 w 2171700"/>
                <a:gd name="connsiteY5" fmla="*/ 1011402 h 7250277"/>
                <a:gd name="connsiteX6" fmla="*/ 133350 w 2171700"/>
                <a:gd name="connsiteY6" fmla="*/ 1220952 h 7250277"/>
                <a:gd name="connsiteX7" fmla="*/ 0 w 2171700"/>
                <a:gd name="connsiteY7" fmla="*/ 2211552 h 7250277"/>
                <a:gd name="connsiteX8" fmla="*/ 333375 w 2171700"/>
                <a:gd name="connsiteY8" fmla="*/ 3106902 h 7250277"/>
                <a:gd name="connsiteX9" fmla="*/ 247650 w 2171700"/>
                <a:gd name="connsiteY9" fmla="*/ 3840327 h 7250277"/>
                <a:gd name="connsiteX10" fmla="*/ 371475 w 2171700"/>
                <a:gd name="connsiteY10" fmla="*/ 4059402 h 7250277"/>
                <a:gd name="connsiteX11" fmla="*/ 495300 w 2171700"/>
                <a:gd name="connsiteY11" fmla="*/ 4278477 h 7250277"/>
                <a:gd name="connsiteX12" fmla="*/ 476250 w 2171700"/>
                <a:gd name="connsiteY12" fmla="*/ 4735677 h 7250277"/>
                <a:gd name="connsiteX13" fmla="*/ 476250 w 2171700"/>
                <a:gd name="connsiteY13" fmla="*/ 5097627 h 7250277"/>
                <a:gd name="connsiteX14" fmla="*/ 371475 w 2171700"/>
                <a:gd name="connsiteY14" fmla="*/ 6145377 h 7250277"/>
                <a:gd name="connsiteX15" fmla="*/ 371475 w 2171700"/>
                <a:gd name="connsiteY15" fmla="*/ 6621627 h 7250277"/>
                <a:gd name="connsiteX16" fmla="*/ 400050 w 2171700"/>
                <a:gd name="connsiteY16" fmla="*/ 6821652 h 7250277"/>
                <a:gd name="connsiteX17" fmla="*/ 323850 w 2171700"/>
                <a:gd name="connsiteY17" fmla="*/ 7002627 h 7250277"/>
                <a:gd name="connsiteX18" fmla="*/ 533400 w 2171700"/>
                <a:gd name="connsiteY18" fmla="*/ 7250277 h 7250277"/>
                <a:gd name="connsiteX19" fmla="*/ 952500 w 2171700"/>
                <a:gd name="connsiteY19" fmla="*/ 7240752 h 7250277"/>
                <a:gd name="connsiteX20" fmla="*/ 733425 w 2171700"/>
                <a:gd name="connsiteY20" fmla="*/ 6821652 h 7250277"/>
                <a:gd name="connsiteX21" fmla="*/ 790575 w 2171700"/>
                <a:gd name="connsiteY21" fmla="*/ 6574002 h 7250277"/>
                <a:gd name="connsiteX22" fmla="*/ 762000 w 2171700"/>
                <a:gd name="connsiteY22" fmla="*/ 6250152 h 7250277"/>
                <a:gd name="connsiteX23" fmla="*/ 885825 w 2171700"/>
                <a:gd name="connsiteY23" fmla="*/ 5411952 h 7250277"/>
                <a:gd name="connsiteX24" fmla="*/ 866775 w 2171700"/>
                <a:gd name="connsiteY24" fmla="*/ 5326227 h 7250277"/>
                <a:gd name="connsiteX25" fmla="*/ 971550 w 2171700"/>
                <a:gd name="connsiteY25" fmla="*/ 5211927 h 7250277"/>
                <a:gd name="connsiteX26" fmla="*/ 962025 w 2171700"/>
                <a:gd name="connsiteY26" fmla="*/ 5069052 h 7250277"/>
                <a:gd name="connsiteX27" fmla="*/ 1104900 w 2171700"/>
                <a:gd name="connsiteY27" fmla="*/ 4526127 h 7250277"/>
                <a:gd name="connsiteX28" fmla="*/ 1123950 w 2171700"/>
                <a:gd name="connsiteY28" fmla="*/ 4392777 h 7250277"/>
                <a:gd name="connsiteX29" fmla="*/ 1276350 w 2171700"/>
                <a:gd name="connsiteY29" fmla="*/ 4649952 h 7250277"/>
                <a:gd name="connsiteX30" fmla="*/ 1352550 w 2171700"/>
                <a:gd name="connsiteY30" fmla="*/ 4926177 h 7250277"/>
                <a:gd name="connsiteX31" fmla="*/ 1333500 w 2171700"/>
                <a:gd name="connsiteY31" fmla="*/ 5069052 h 7250277"/>
                <a:gd name="connsiteX32" fmla="*/ 1371600 w 2171700"/>
                <a:gd name="connsiteY32" fmla="*/ 5078577 h 7250277"/>
                <a:gd name="connsiteX33" fmla="*/ 1247775 w 2171700"/>
                <a:gd name="connsiteY33" fmla="*/ 5516727 h 7250277"/>
                <a:gd name="connsiteX34" fmla="*/ 1257300 w 2171700"/>
                <a:gd name="connsiteY34" fmla="*/ 6469227 h 7250277"/>
                <a:gd name="connsiteX35" fmla="*/ 1333500 w 2171700"/>
                <a:gd name="connsiteY35" fmla="*/ 6583527 h 7250277"/>
                <a:gd name="connsiteX36" fmla="*/ 1314450 w 2171700"/>
                <a:gd name="connsiteY36" fmla="*/ 6735927 h 7250277"/>
                <a:gd name="connsiteX37" fmla="*/ 1323975 w 2171700"/>
                <a:gd name="connsiteY37" fmla="*/ 6859752 h 7250277"/>
                <a:gd name="connsiteX38" fmla="*/ 1304925 w 2171700"/>
                <a:gd name="connsiteY38" fmla="*/ 7012152 h 7250277"/>
                <a:gd name="connsiteX39" fmla="*/ 1704975 w 2171700"/>
                <a:gd name="connsiteY39" fmla="*/ 7212177 h 7250277"/>
                <a:gd name="connsiteX40" fmla="*/ 2152650 w 2171700"/>
                <a:gd name="connsiteY40" fmla="*/ 7212177 h 7250277"/>
                <a:gd name="connsiteX41" fmla="*/ 2171700 w 2171700"/>
                <a:gd name="connsiteY41" fmla="*/ 7069302 h 7250277"/>
                <a:gd name="connsiteX42" fmla="*/ 1676400 w 2171700"/>
                <a:gd name="connsiteY42" fmla="*/ 6564477 h 7250277"/>
                <a:gd name="connsiteX43" fmla="*/ 1685925 w 2171700"/>
                <a:gd name="connsiteY43" fmla="*/ 6459702 h 7250277"/>
                <a:gd name="connsiteX44" fmla="*/ 1657350 w 2171700"/>
                <a:gd name="connsiteY44" fmla="*/ 6250152 h 7250277"/>
                <a:gd name="connsiteX45" fmla="*/ 1704975 w 2171700"/>
                <a:gd name="connsiteY45" fmla="*/ 5973927 h 7250277"/>
                <a:gd name="connsiteX46" fmla="*/ 1762125 w 2171700"/>
                <a:gd name="connsiteY46" fmla="*/ 5421477 h 7250277"/>
                <a:gd name="connsiteX47" fmla="*/ 1771650 w 2171700"/>
                <a:gd name="connsiteY47" fmla="*/ 5354802 h 7250277"/>
                <a:gd name="connsiteX48" fmla="*/ 1866900 w 2171700"/>
                <a:gd name="connsiteY48" fmla="*/ 5097627 h 7250277"/>
                <a:gd name="connsiteX49" fmla="*/ 1885950 w 2171700"/>
                <a:gd name="connsiteY49" fmla="*/ 4573752 h 7250277"/>
                <a:gd name="connsiteX50" fmla="*/ 1895475 w 2171700"/>
                <a:gd name="connsiteY50" fmla="*/ 4173702 h 7250277"/>
                <a:gd name="connsiteX51" fmla="*/ 1866900 w 2171700"/>
                <a:gd name="connsiteY51" fmla="*/ 3630777 h 7250277"/>
                <a:gd name="connsiteX52" fmla="*/ 2076450 w 2171700"/>
                <a:gd name="connsiteY52" fmla="*/ 2697327 h 7250277"/>
                <a:gd name="connsiteX53" fmla="*/ 2085975 w 2171700"/>
                <a:gd name="connsiteY53" fmla="*/ 2430627 h 7250277"/>
                <a:gd name="connsiteX54" fmla="*/ 1981200 w 2171700"/>
                <a:gd name="connsiteY54" fmla="*/ 1859127 h 7250277"/>
                <a:gd name="connsiteX55" fmla="*/ 1933575 w 2171700"/>
                <a:gd name="connsiteY55" fmla="*/ 1697202 h 7250277"/>
                <a:gd name="connsiteX56" fmla="*/ 1933575 w 2171700"/>
                <a:gd name="connsiteY56" fmla="*/ 1420977 h 7250277"/>
                <a:gd name="connsiteX57" fmla="*/ 1885950 w 2171700"/>
                <a:gd name="connsiteY57" fmla="*/ 1259052 h 7250277"/>
                <a:gd name="connsiteX58" fmla="*/ 1419225 w 2171700"/>
                <a:gd name="connsiteY58" fmla="*/ 1163802 h 7250277"/>
                <a:gd name="connsiteX59" fmla="*/ 1257300 w 2171700"/>
                <a:gd name="connsiteY59" fmla="*/ 1011402 h 7250277"/>
                <a:gd name="connsiteX60" fmla="*/ 1333500 w 2171700"/>
                <a:gd name="connsiteY60" fmla="*/ 859002 h 7250277"/>
                <a:gd name="connsiteX61" fmla="*/ 1447800 w 2171700"/>
                <a:gd name="connsiteY61" fmla="*/ 392277 h 7250277"/>
                <a:gd name="connsiteX62" fmla="*/ 1339600 w 2171700"/>
                <a:gd name="connsiteY62" fmla="*/ 146640 h 7250277"/>
                <a:gd name="connsiteX63" fmla="*/ 1063645 w 2171700"/>
                <a:gd name="connsiteY63" fmla="*/ 550 h 7250277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47800 w 2171700"/>
                <a:gd name="connsiteY61" fmla="*/ 392295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56454 w 2171700"/>
                <a:gd name="connsiteY61" fmla="*/ 363449 h 7250295"/>
                <a:gd name="connsiteX62" fmla="*/ 1330946 w 2171700"/>
                <a:gd name="connsiteY62" fmla="*/ 143773 h 7250295"/>
                <a:gd name="connsiteX63" fmla="*/ 1063645 w 2171700"/>
                <a:gd name="connsiteY63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33500 w 2171700"/>
                <a:gd name="connsiteY60" fmla="*/ 859020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56454 w 2171700"/>
                <a:gd name="connsiteY62" fmla="*/ 363449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8115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257300 w 2171700"/>
                <a:gd name="connsiteY59" fmla="*/ 1011420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12106 w 2171700"/>
                <a:gd name="connsiteY59" fmla="*/ 1002767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19225 w 2171700"/>
                <a:gd name="connsiteY58" fmla="*/ 1163820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85950 w 2171700"/>
                <a:gd name="connsiteY57" fmla="*/ 1259070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33575 w 2171700"/>
                <a:gd name="connsiteY56" fmla="*/ 1420995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3575 w 2171700"/>
                <a:gd name="connsiteY55" fmla="*/ 1697220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22036 w 2171700"/>
                <a:gd name="connsiteY55" fmla="*/ 1700105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59145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85975 w 2171700"/>
                <a:gd name="connsiteY53" fmla="*/ 2430645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60015 w 2171700"/>
                <a:gd name="connsiteY53" fmla="*/ 2447952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6450 w 2171700"/>
                <a:gd name="connsiteY52" fmla="*/ 269734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3373 w 2171700"/>
                <a:gd name="connsiteY52" fmla="*/ 2694460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70680 w 2171700"/>
                <a:gd name="connsiteY52" fmla="*/ 2723305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47604 w 2171700"/>
                <a:gd name="connsiteY52" fmla="*/ 2685806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66900 w 2171700"/>
                <a:gd name="connsiteY51" fmla="*/ 3630795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95475 w 2171700"/>
                <a:gd name="connsiteY50" fmla="*/ 4173720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885950 w 2171700"/>
                <a:gd name="connsiteY49" fmla="*/ 4573770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0373 w 2171700"/>
                <a:gd name="connsiteY49" fmla="*/ 4348776 h 7250295"/>
                <a:gd name="connsiteX50" fmla="*/ 1881052 w 2171700"/>
                <a:gd name="connsiteY50" fmla="*/ 3902573 h 7250295"/>
                <a:gd name="connsiteX51" fmla="*/ 1855362 w 2171700"/>
                <a:gd name="connsiteY51" fmla="*/ 3584643 h 7250295"/>
                <a:gd name="connsiteX52" fmla="*/ 2056257 w 2171700"/>
                <a:gd name="connsiteY52" fmla="*/ 2654077 h 7250295"/>
                <a:gd name="connsiteX53" fmla="*/ 2042707 w 2171700"/>
                <a:gd name="connsiteY53" fmla="*/ 2404684 h 7250295"/>
                <a:gd name="connsiteX54" fmla="*/ 1981200 w 2171700"/>
                <a:gd name="connsiteY54" fmla="*/ 1864914 h 7250295"/>
                <a:gd name="connsiteX55" fmla="*/ 1936459 w 2171700"/>
                <a:gd name="connsiteY55" fmla="*/ 1677029 h 7250295"/>
                <a:gd name="connsiteX56" fmla="*/ 1922037 w 2171700"/>
                <a:gd name="connsiteY56" fmla="*/ 1432534 h 7250295"/>
                <a:gd name="connsiteX57" fmla="*/ 1874412 w 2171700"/>
                <a:gd name="connsiteY57" fmla="*/ 1302338 h 7250295"/>
                <a:gd name="connsiteX58" fmla="*/ 1407687 w 2171700"/>
                <a:gd name="connsiteY58" fmla="*/ 1134975 h 7250295"/>
                <a:gd name="connsiteX59" fmla="*/ 1309221 w 2171700"/>
                <a:gd name="connsiteY59" fmla="*/ 1020075 h 7250295"/>
                <a:gd name="connsiteX60" fmla="*/ 1365230 w 2171700"/>
                <a:gd name="connsiteY60" fmla="*/ 821521 h 7250295"/>
                <a:gd name="connsiteX61" fmla="*/ 1433407 w 2171700"/>
                <a:gd name="connsiteY61" fmla="*/ 622909 h 7250295"/>
                <a:gd name="connsiteX62" fmla="*/ 1444916 w 2171700"/>
                <a:gd name="connsiteY62" fmla="*/ 380757 h 7250295"/>
                <a:gd name="connsiteX63" fmla="*/ 1330946 w 2171700"/>
                <a:gd name="connsiteY63" fmla="*/ 143773 h 7250295"/>
                <a:gd name="connsiteX64" fmla="*/ 1063645 w 2171700"/>
                <a:gd name="connsiteY64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66900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71650 w 2171700"/>
                <a:gd name="connsiteY47" fmla="*/ 5354820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62125 w 2171700"/>
                <a:gd name="connsiteY46" fmla="*/ 5421495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39049 w 2171700"/>
                <a:gd name="connsiteY46" fmla="*/ 5363804 h 7250295"/>
                <a:gd name="connsiteX47" fmla="*/ 1797611 w 2171700"/>
                <a:gd name="connsiteY47" fmla="*/ 5317321 h 7250295"/>
                <a:gd name="connsiteX48" fmla="*/ 1884207 w 2171700"/>
                <a:gd name="connsiteY48" fmla="*/ 5097645 h 7250295"/>
                <a:gd name="connsiteX49" fmla="*/ 1909357 w 2171700"/>
                <a:gd name="connsiteY49" fmla="*/ 4805496 h 7250295"/>
                <a:gd name="connsiteX50" fmla="*/ 1900373 w 2171700"/>
                <a:gd name="connsiteY50" fmla="*/ 4348776 h 7250295"/>
                <a:gd name="connsiteX51" fmla="*/ 1881052 w 2171700"/>
                <a:gd name="connsiteY51" fmla="*/ 3902573 h 7250295"/>
                <a:gd name="connsiteX52" fmla="*/ 1855362 w 2171700"/>
                <a:gd name="connsiteY52" fmla="*/ 3584643 h 7250295"/>
                <a:gd name="connsiteX53" fmla="*/ 2056257 w 2171700"/>
                <a:gd name="connsiteY53" fmla="*/ 2654077 h 7250295"/>
                <a:gd name="connsiteX54" fmla="*/ 2042707 w 2171700"/>
                <a:gd name="connsiteY54" fmla="*/ 2404684 h 7250295"/>
                <a:gd name="connsiteX55" fmla="*/ 1981200 w 2171700"/>
                <a:gd name="connsiteY55" fmla="*/ 1864914 h 7250295"/>
                <a:gd name="connsiteX56" fmla="*/ 1936459 w 2171700"/>
                <a:gd name="connsiteY56" fmla="*/ 1677029 h 7250295"/>
                <a:gd name="connsiteX57" fmla="*/ 1922037 w 2171700"/>
                <a:gd name="connsiteY57" fmla="*/ 1432534 h 7250295"/>
                <a:gd name="connsiteX58" fmla="*/ 1874412 w 2171700"/>
                <a:gd name="connsiteY58" fmla="*/ 1302338 h 7250295"/>
                <a:gd name="connsiteX59" fmla="*/ 1407687 w 2171700"/>
                <a:gd name="connsiteY59" fmla="*/ 1134975 h 7250295"/>
                <a:gd name="connsiteX60" fmla="*/ 1309221 w 2171700"/>
                <a:gd name="connsiteY60" fmla="*/ 1020075 h 7250295"/>
                <a:gd name="connsiteX61" fmla="*/ 1365230 w 2171700"/>
                <a:gd name="connsiteY61" fmla="*/ 821521 h 7250295"/>
                <a:gd name="connsiteX62" fmla="*/ 1433407 w 2171700"/>
                <a:gd name="connsiteY62" fmla="*/ 622909 h 7250295"/>
                <a:gd name="connsiteX63" fmla="*/ 1444916 w 2171700"/>
                <a:gd name="connsiteY63" fmla="*/ 380757 h 7250295"/>
                <a:gd name="connsiteX64" fmla="*/ 1330946 w 2171700"/>
                <a:gd name="connsiteY64" fmla="*/ 143773 h 7250295"/>
                <a:gd name="connsiteX65" fmla="*/ 1063645 w 2171700"/>
                <a:gd name="connsiteY65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704975 w 2171700"/>
                <a:gd name="connsiteY45" fmla="*/ 5973945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85925 w 2171700"/>
                <a:gd name="connsiteY43" fmla="*/ 6459720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76400 w 2171700"/>
                <a:gd name="connsiteY42" fmla="*/ 6564495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708130 w 2171700"/>
                <a:gd name="connsiteY42" fmla="*/ 6550072 h 7250295"/>
                <a:gd name="connsiteX43" fmla="*/ 1668617 w 2171700"/>
                <a:gd name="connsiteY43" fmla="*/ 6451067 h 7250295"/>
                <a:gd name="connsiteX44" fmla="*/ 1657350 w 2171700"/>
                <a:gd name="connsiteY44" fmla="*/ 6250170 h 7250295"/>
                <a:gd name="connsiteX45" fmla="*/ 1679014 w 2171700"/>
                <a:gd name="connsiteY45" fmla="*/ 5979714 h 7250295"/>
                <a:gd name="connsiteX46" fmla="*/ 1727631 w 2171700"/>
                <a:gd name="connsiteY46" fmla="*/ 5512209 h 7250295"/>
                <a:gd name="connsiteX47" fmla="*/ 1739049 w 2171700"/>
                <a:gd name="connsiteY47" fmla="*/ 5363804 h 7250295"/>
                <a:gd name="connsiteX48" fmla="*/ 1797611 w 2171700"/>
                <a:gd name="connsiteY48" fmla="*/ 5317321 h 7250295"/>
                <a:gd name="connsiteX49" fmla="*/ 1884207 w 2171700"/>
                <a:gd name="connsiteY49" fmla="*/ 5097645 h 7250295"/>
                <a:gd name="connsiteX50" fmla="*/ 1909357 w 2171700"/>
                <a:gd name="connsiteY50" fmla="*/ 4805496 h 7250295"/>
                <a:gd name="connsiteX51" fmla="*/ 1900373 w 2171700"/>
                <a:gd name="connsiteY51" fmla="*/ 4348776 h 7250295"/>
                <a:gd name="connsiteX52" fmla="*/ 1881052 w 2171700"/>
                <a:gd name="connsiteY52" fmla="*/ 3902573 h 7250295"/>
                <a:gd name="connsiteX53" fmla="*/ 1855362 w 2171700"/>
                <a:gd name="connsiteY53" fmla="*/ 3584643 h 7250295"/>
                <a:gd name="connsiteX54" fmla="*/ 2056257 w 2171700"/>
                <a:gd name="connsiteY54" fmla="*/ 2654077 h 7250295"/>
                <a:gd name="connsiteX55" fmla="*/ 2042707 w 2171700"/>
                <a:gd name="connsiteY55" fmla="*/ 2404684 h 7250295"/>
                <a:gd name="connsiteX56" fmla="*/ 1981200 w 2171700"/>
                <a:gd name="connsiteY56" fmla="*/ 1864914 h 7250295"/>
                <a:gd name="connsiteX57" fmla="*/ 1936459 w 2171700"/>
                <a:gd name="connsiteY57" fmla="*/ 1677029 h 7250295"/>
                <a:gd name="connsiteX58" fmla="*/ 1922037 w 2171700"/>
                <a:gd name="connsiteY58" fmla="*/ 1432534 h 7250295"/>
                <a:gd name="connsiteX59" fmla="*/ 1874412 w 2171700"/>
                <a:gd name="connsiteY59" fmla="*/ 1302338 h 7250295"/>
                <a:gd name="connsiteX60" fmla="*/ 1407687 w 2171700"/>
                <a:gd name="connsiteY60" fmla="*/ 1134975 h 7250295"/>
                <a:gd name="connsiteX61" fmla="*/ 1309221 w 2171700"/>
                <a:gd name="connsiteY61" fmla="*/ 1020075 h 7250295"/>
                <a:gd name="connsiteX62" fmla="*/ 1365230 w 2171700"/>
                <a:gd name="connsiteY62" fmla="*/ 821521 h 7250295"/>
                <a:gd name="connsiteX63" fmla="*/ 1433407 w 2171700"/>
                <a:gd name="connsiteY63" fmla="*/ 622909 h 7250295"/>
                <a:gd name="connsiteX64" fmla="*/ 1444916 w 2171700"/>
                <a:gd name="connsiteY64" fmla="*/ 380757 h 7250295"/>
                <a:gd name="connsiteX65" fmla="*/ 1330946 w 2171700"/>
                <a:gd name="connsiteY65" fmla="*/ 143773 h 7250295"/>
                <a:gd name="connsiteX66" fmla="*/ 1063645 w 2171700"/>
                <a:gd name="connsiteY66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1478 w 2171700"/>
                <a:gd name="connsiteY42" fmla="*/ 6691987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98785 w 2171700"/>
                <a:gd name="connsiteY42" fmla="*/ 6689103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171700"/>
                <a:gd name="connsiteY0" fmla="*/ 568 h 7250295"/>
                <a:gd name="connsiteX1" fmla="*/ 809625 w 2171700"/>
                <a:gd name="connsiteY1" fmla="*/ 116070 h 7250295"/>
                <a:gd name="connsiteX2" fmla="*/ 685800 w 2171700"/>
                <a:gd name="connsiteY2" fmla="*/ 297045 h 7250295"/>
                <a:gd name="connsiteX3" fmla="*/ 704850 w 2171700"/>
                <a:gd name="connsiteY3" fmla="*/ 620895 h 7250295"/>
                <a:gd name="connsiteX4" fmla="*/ 838200 w 2171700"/>
                <a:gd name="connsiteY4" fmla="*/ 897120 h 7250295"/>
                <a:gd name="connsiteX5" fmla="*/ 742950 w 2171700"/>
                <a:gd name="connsiteY5" fmla="*/ 1011420 h 7250295"/>
                <a:gd name="connsiteX6" fmla="*/ 133350 w 2171700"/>
                <a:gd name="connsiteY6" fmla="*/ 1220970 h 7250295"/>
                <a:gd name="connsiteX7" fmla="*/ 0 w 2171700"/>
                <a:gd name="connsiteY7" fmla="*/ 2211570 h 7250295"/>
                <a:gd name="connsiteX8" fmla="*/ 333375 w 2171700"/>
                <a:gd name="connsiteY8" fmla="*/ 3106920 h 7250295"/>
                <a:gd name="connsiteX9" fmla="*/ 247650 w 2171700"/>
                <a:gd name="connsiteY9" fmla="*/ 3840345 h 7250295"/>
                <a:gd name="connsiteX10" fmla="*/ 371475 w 2171700"/>
                <a:gd name="connsiteY10" fmla="*/ 4059420 h 7250295"/>
                <a:gd name="connsiteX11" fmla="*/ 495300 w 2171700"/>
                <a:gd name="connsiteY11" fmla="*/ 4278495 h 7250295"/>
                <a:gd name="connsiteX12" fmla="*/ 476250 w 2171700"/>
                <a:gd name="connsiteY12" fmla="*/ 4735695 h 7250295"/>
                <a:gd name="connsiteX13" fmla="*/ 476250 w 2171700"/>
                <a:gd name="connsiteY13" fmla="*/ 5097645 h 7250295"/>
                <a:gd name="connsiteX14" fmla="*/ 371475 w 2171700"/>
                <a:gd name="connsiteY14" fmla="*/ 6145395 h 7250295"/>
                <a:gd name="connsiteX15" fmla="*/ 371475 w 2171700"/>
                <a:gd name="connsiteY15" fmla="*/ 6621645 h 7250295"/>
                <a:gd name="connsiteX16" fmla="*/ 400050 w 2171700"/>
                <a:gd name="connsiteY16" fmla="*/ 6821670 h 7250295"/>
                <a:gd name="connsiteX17" fmla="*/ 323850 w 2171700"/>
                <a:gd name="connsiteY17" fmla="*/ 7002645 h 7250295"/>
                <a:gd name="connsiteX18" fmla="*/ 533400 w 2171700"/>
                <a:gd name="connsiteY18" fmla="*/ 7250295 h 7250295"/>
                <a:gd name="connsiteX19" fmla="*/ 952500 w 2171700"/>
                <a:gd name="connsiteY19" fmla="*/ 7240770 h 7250295"/>
                <a:gd name="connsiteX20" fmla="*/ 733425 w 2171700"/>
                <a:gd name="connsiteY20" fmla="*/ 6821670 h 7250295"/>
                <a:gd name="connsiteX21" fmla="*/ 790575 w 2171700"/>
                <a:gd name="connsiteY21" fmla="*/ 6574020 h 7250295"/>
                <a:gd name="connsiteX22" fmla="*/ 762000 w 2171700"/>
                <a:gd name="connsiteY22" fmla="*/ 6250170 h 7250295"/>
                <a:gd name="connsiteX23" fmla="*/ 885825 w 2171700"/>
                <a:gd name="connsiteY23" fmla="*/ 5411970 h 7250295"/>
                <a:gd name="connsiteX24" fmla="*/ 866775 w 2171700"/>
                <a:gd name="connsiteY24" fmla="*/ 5326245 h 7250295"/>
                <a:gd name="connsiteX25" fmla="*/ 971550 w 2171700"/>
                <a:gd name="connsiteY25" fmla="*/ 5211945 h 7250295"/>
                <a:gd name="connsiteX26" fmla="*/ 962025 w 2171700"/>
                <a:gd name="connsiteY26" fmla="*/ 5069070 h 7250295"/>
                <a:gd name="connsiteX27" fmla="*/ 1104900 w 2171700"/>
                <a:gd name="connsiteY27" fmla="*/ 4526145 h 7250295"/>
                <a:gd name="connsiteX28" fmla="*/ 1123950 w 2171700"/>
                <a:gd name="connsiteY28" fmla="*/ 4392795 h 7250295"/>
                <a:gd name="connsiteX29" fmla="*/ 1276350 w 2171700"/>
                <a:gd name="connsiteY29" fmla="*/ 4649970 h 7250295"/>
                <a:gd name="connsiteX30" fmla="*/ 1352550 w 2171700"/>
                <a:gd name="connsiteY30" fmla="*/ 4926195 h 7250295"/>
                <a:gd name="connsiteX31" fmla="*/ 1333500 w 2171700"/>
                <a:gd name="connsiteY31" fmla="*/ 5069070 h 7250295"/>
                <a:gd name="connsiteX32" fmla="*/ 1371600 w 2171700"/>
                <a:gd name="connsiteY32" fmla="*/ 5078595 h 7250295"/>
                <a:gd name="connsiteX33" fmla="*/ 1247775 w 2171700"/>
                <a:gd name="connsiteY33" fmla="*/ 5516745 h 7250295"/>
                <a:gd name="connsiteX34" fmla="*/ 1257300 w 2171700"/>
                <a:gd name="connsiteY34" fmla="*/ 6469245 h 7250295"/>
                <a:gd name="connsiteX35" fmla="*/ 1333500 w 2171700"/>
                <a:gd name="connsiteY35" fmla="*/ 6583545 h 7250295"/>
                <a:gd name="connsiteX36" fmla="*/ 1314450 w 2171700"/>
                <a:gd name="connsiteY36" fmla="*/ 6735945 h 7250295"/>
                <a:gd name="connsiteX37" fmla="*/ 1323975 w 2171700"/>
                <a:gd name="connsiteY37" fmla="*/ 6859770 h 7250295"/>
                <a:gd name="connsiteX38" fmla="*/ 1304925 w 2171700"/>
                <a:gd name="connsiteY38" fmla="*/ 7012170 h 7250295"/>
                <a:gd name="connsiteX39" fmla="*/ 1704975 w 2171700"/>
                <a:gd name="connsiteY39" fmla="*/ 7212195 h 7250295"/>
                <a:gd name="connsiteX40" fmla="*/ 2152650 w 2171700"/>
                <a:gd name="connsiteY40" fmla="*/ 7212195 h 7250295"/>
                <a:gd name="connsiteX41" fmla="*/ 2171700 w 2171700"/>
                <a:gd name="connsiteY41" fmla="*/ 7069320 h 7250295"/>
                <a:gd name="connsiteX42" fmla="*/ 1687247 w 2171700"/>
                <a:gd name="connsiteY42" fmla="*/ 6680449 h 7250295"/>
                <a:gd name="connsiteX43" fmla="*/ 1708130 w 2171700"/>
                <a:gd name="connsiteY43" fmla="*/ 6550072 h 7250295"/>
                <a:gd name="connsiteX44" fmla="*/ 1668617 w 2171700"/>
                <a:gd name="connsiteY44" fmla="*/ 6451067 h 7250295"/>
                <a:gd name="connsiteX45" fmla="*/ 1657350 w 2171700"/>
                <a:gd name="connsiteY45" fmla="*/ 6250170 h 7250295"/>
                <a:gd name="connsiteX46" fmla="*/ 1679014 w 2171700"/>
                <a:gd name="connsiteY46" fmla="*/ 5979714 h 7250295"/>
                <a:gd name="connsiteX47" fmla="*/ 1727631 w 2171700"/>
                <a:gd name="connsiteY47" fmla="*/ 5512209 h 7250295"/>
                <a:gd name="connsiteX48" fmla="*/ 1739049 w 2171700"/>
                <a:gd name="connsiteY48" fmla="*/ 5363804 h 7250295"/>
                <a:gd name="connsiteX49" fmla="*/ 1797611 w 2171700"/>
                <a:gd name="connsiteY49" fmla="*/ 5317321 h 7250295"/>
                <a:gd name="connsiteX50" fmla="*/ 1884207 w 2171700"/>
                <a:gd name="connsiteY50" fmla="*/ 5097645 h 7250295"/>
                <a:gd name="connsiteX51" fmla="*/ 1909357 w 2171700"/>
                <a:gd name="connsiteY51" fmla="*/ 4805496 h 7250295"/>
                <a:gd name="connsiteX52" fmla="*/ 1900373 w 2171700"/>
                <a:gd name="connsiteY52" fmla="*/ 4348776 h 7250295"/>
                <a:gd name="connsiteX53" fmla="*/ 1881052 w 2171700"/>
                <a:gd name="connsiteY53" fmla="*/ 3902573 h 7250295"/>
                <a:gd name="connsiteX54" fmla="*/ 1855362 w 2171700"/>
                <a:gd name="connsiteY54" fmla="*/ 3584643 h 7250295"/>
                <a:gd name="connsiteX55" fmla="*/ 2056257 w 2171700"/>
                <a:gd name="connsiteY55" fmla="*/ 2654077 h 7250295"/>
                <a:gd name="connsiteX56" fmla="*/ 2042707 w 2171700"/>
                <a:gd name="connsiteY56" fmla="*/ 2404684 h 7250295"/>
                <a:gd name="connsiteX57" fmla="*/ 1981200 w 2171700"/>
                <a:gd name="connsiteY57" fmla="*/ 1864914 h 7250295"/>
                <a:gd name="connsiteX58" fmla="*/ 1936459 w 2171700"/>
                <a:gd name="connsiteY58" fmla="*/ 1677029 h 7250295"/>
                <a:gd name="connsiteX59" fmla="*/ 1922037 w 2171700"/>
                <a:gd name="connsiteY59" fmla="*/ 1432534 h 7250295"/>
                <a:gd name="connsiteX60" fmla="*/ 1874412 w 2171700"/>
                <a:gd name="connsiteY60" fmla="*/ 1302338 h 7250295"/>
                <a:gd name="connsiteX61" fmla="*/ 1407687 w 2171700"/>
                <a:gd name="connsiteY61" fmla="*/ 1134975 h 7250295"/>
                <a:gd name="connsiteX62" fmla="*/ 1309221 w 2171700"/>
                <a:gd name="connsiteY62" fmla="*/ 1020075 h 7250295"/>
                <a:gd name="connsiteX63" fmla="*/ 1365230 w 2171700"/>
                <a:gd name="connsiteY63" fmla="*/ 821521 h 7250295"/>
                <a:gd name="connsiteX64" fmla="*/ 1433407 w 2171700"/>
                <a:gd name="connsiteY64" fmla="*/ 622909 h 7250295"/>
                <a:gd name="connsiteX65" fmla="*/ 1444916 w 2171700"/>
                <a:gd name="connsiteY65" fmla="*/ 380757 h 7250295"/>
                <a:gd name="connsiteX66" fmla="*/ 1330946 w 2171700"/>
                <a:gd name="connsiteY66" fmla="*/ 143773 h 7250295"/>
                <a:gd name="connsiteX67" fmla="*/ 1063645 w 2171700"/>
                <a:gd name="connsiteY67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12196"/>
                <a:gd name="connsiteY0" fmla="*/ 568 h 7250295"/>
                <a:gd name="connsiteX1" fmla="*/ 809625 w 2212196"/>
                <a:gd name="connsiteY1" fmla="*/ 116070 h 7250295"/>
                <a:gd name="connsiteX2" fmla="*/ 685800 w 2212196"/>
                <a:gd name="connsiteY2" fmla="*/ 297045 h 7250295"/>
                <a:gd name="connsiteX3" fmla="*/ 704850 w 2212196"/>
                <a:gd name="connsiteY3" fmla="*/ 620895 h 7250295"/>
                <a:gd name="connsiteX4" fmla="*/ 838200 w 2212196"/>
                <a:gd name="connsiteY4" fmla="*/ 897120 h 7250295"/>
                <a:gd name="connsiteX5" fmla="*/ 742950 w 2212196"/>
                <a:gd name="connsiteY5" fmla="*/ 1011420 h 7250295"/>
                <a:gd name="connsiteX6" fmla="*/ 133350 w 2212196"/>
                <a:gd name="connsiteY6" fmla="*/ 1220970 h 7250295"/>
                <a:gd name="connsiteX7" fmla="*/ 0 w 2212196"/>
                <a:gd name="connsiteY7" fmla="*/ 2211570 h 7250295"/>
                <a:gd name="connsiteX8" fmla="*/ 333375 w 2212196"/>
                <a:gd name="connsiteY8" fmla="*/ 3106920 h 7250295"/>
                <a:gd name="connsiteX9" fmla="*/ 247650 w 2212196"/>
                <a:gd name="connsiteY9" fmla="*/ 3840345 h 7250295"/>
                <a:gd name="connsiteX10" fmla="*/ 371475 w 2212196"/>
                <a:gd name="connsiteY10" fmla="*/ 4059420 h 7250295"/>
                <a:gd name="connsiteX11" fmla="*/ 495300 w 2212196"/>
                <a:gd name="connsiteY11" fmla="*/ 4278495 h 7250295"/>
                <a:gd name="connsiteX12" fmla="*/ 476250 w 2212196"/>
                <a:gd name="connsiteY12" fmla="*/ 4735695 h 7250295"/>
                <a:gd name="connsiteX13" fmla="*/ 476250 w 2212196"/>
                <a:gd name="connsiteY13" fmla="*/ 5097645 h 7250295"/>
                <a:gd name="connsiteX14" fmla="*/ 371475 w 2212196"/>
                <a:gd name="connsiteY14" fmla="*/ 6145395 h 7250295"/>
                <a:gd name="connsiteX15" fmla="*/ 371475 w 2212196"/>
                <a:gd name="connsiteY15" fmla="*/ 6621645 h 7250295"/>
                <a:gd name="connsiteX16" fmla="*/ 400050 w 2212196"/>
                <a:gd name="connsiteY16" fmla="*/ 6821670 h 7250295"/>
                <a:gd name="connsiteX17" fmla="*/ 323850 w 2212196"/>
                <a:gd name="connsiteY17" fmla="*/ 7002645 h 7250295"/>
                <a:gd name="connsiteX18" fmla="*/ 533400 w 2212196"/>
                <a:gd name="connsiteY18" fmla="*/ 7250295 h 7250295"/>
                <a:gd name="connsiteX19" fmla="*/ 952500 w 2212196"/>
                <a:gd name="connsiteY19" fmla="*/ 7240770 h 7250295"/>
                <a:gd name="connsiteX20" fmla="*/ 733425 w 2212196"/>
                <a:gd name="connsiteY20" fmla="*/ 6821670 h 7250295"/>
                <a:gd name="connsiteX21" fmla="*/ 790575 w 2212196"/>
                <a:gd name="connsiteY21" fmla="*/ 6574020 h 7250295"/>
                <a:gd name="connsiteX22" fmla="*/ 762000 w 2212196"/>
                <a:gd name="connsiteY22" fmla="*/ 6250170 h 7250295"/>
                <a:gd name="connsiteX23" fmla="*/ 885825 w 2212196"/>
                <a:gd name="connsiteY23" fmla="*/ 5411970 h 7250295"/>
                <a:gd name="connsiteX24" fmla="*/ 866775 w 2212196"/>
                <a:gd name="connsiteY24" fmla="*/ 5326245 h 7250295"/>
                <a:gd name="connsiteX25" fmla="*/ 971550 w 2212196"/>
                <a:gd name="connsiteY25" fmla="*/ 5211945 h 7250295"/>
                <a:gd name="connsiteX26" fmla="*/ 962025 w 2212196"/>
                <a:gd name="connsiteY26" fmla="*/ 5069070 h 7250295"/>
                <a:gd name="connsiteX27" fmla="*/ 1104900 w 2212196"/>
                <a:gd name="connsiteY27" fmla="*/ 4526145 h 7250295"/>
                <a:gd name="connsiteX28" fmla="*/ 1123950 w 2212196"/>
                <a:gd name="connsiteY28" fmla="*/ 4392795 h 7250295"/>
                <a:gd name="connsiteX29" fmla="*/ 1276350 w 2212196"/>
                <a:gd name="connsiteY29" fmla="*/ 4649970 h 7250295"/>
                <a:gd name="connsiteX30" fmla="*/ 1352550 w 2212196"/>
                <a:gd name="connsiteY30" fmla="*/ 4926195 h 7250295"/>
                <a:gd name="connsiteX31" fmla="*/ 1333500 w 2212196"/>
                <a:gd name="connsiteY31" fmla="*/ 5069070 h 7250295"/>
                <a:gd name="connsiteX32" fmla="*/ 1371600 w 2212196"/>
                <a:gd name="connsiteY32" fmla="*/ 5078595 h 7250295"/>
                <a:gd name="connsiteX33" fmla="*/ 1247775 w 2212196"/>
                <a:gd name="connsiteY33" fmla="*/ 5516745 h 7250295"/>
                <a:gd name="connsiteX34" fmla="*/ 1257300 w 2212196"/>
                <a:gd name="connsiteY34" fmla="*/ 6469245 h 7250295"/>
                <a:gd name="connsiteX35" fmla="*/ 1333500 w 2212196"/>
                <a:gd name="connsiteY35" fmla="*/ 6583545 h 7250295"/>
                <a:gd name="connsiteX36" fmla="*/ 1314450 w 2212196"/>
                <a:gd name="connsiteY36" fmla="*/ 6735945 h 7250295"/>
                <a:gd name="connsiteX37" fmla="*/ 1323975 w 2212196"/>
                <a:gd name="connsiteY37" fmla="*/ 6859770 h 7250295"/>
                <a:gd name="connsiteX38" fmla="*/ 1304925 w 2212196"/>
                <a:gd name="connsiteY38" fmla="*/ 7012170 h 7250295"/>
                <a:gd name="connsiteX39" fmla="*/ 1704975 w 2212196"/>
                <a:gd name="connsiteY39" fmla="*/ 7212195 h 7250295"/>
                <a:gd name="connsiteX40" fmla="*/ 2152650 w 2212196"/>
                <a:gd name="connsiteY40" fmla="*/ 7212195 h 7250295"/>
                <a:gd name="connsiteX41" fmla="*/ 2171700 w 2212196"/>
                <a:gd name="connsiteY41" fmla="*/ 7069320 h 7250295"/>
                <a:gd name="connsiteX42" fmla="*/ 2177619 w 2212196"/>
                <a:gd name="connsiteY42" fmla="*/ 7066977 h 7250295"/>
                <a:gd name="connsiteX43" fmla="*/ 1687247 w 2212196"/>
                <a:gd name="connsiteY43" fmla="*/ 6680449 h 7250295"/>
                <a:gd name="connsiteX44" fmla="*/ 1708130 w 2212196"/>
                <a:gd name="connsiteY44" fmla="*/ 6550072 h 7250295"/>
                <a:gd name="connsiteX45" fmla="*/ 1668617 w 2212196"/>
                <a:gd name="connsiteY45" fmla="*/ 6451067 h 7250295"/>
                <a:gd name="connsiteX46" fmla="*/ 1657350 w 2212196"/>
                <a:gd name="connsiteY46" fmla="*/ 6250170 h 7250295"/>
                <a:gd name="connsiteX47" fmla="*/ 1679014 w 2212196"/>
                <a:gd name="connsiteY47" fmla="*/ 5979714 h 7250295"/>
                <a:gd name="connsiteX48" fmla="*/ 1727631 w 2212196"/>
                <a:gd name="connsiteY48" fmla="*/ 5512209 h 7250295"/>
                <a:gd name="connsiteX49" fmla="*/ 1739049 w 2212196"/>
                <a:gd name="connsiteY49" fmla="*/ 5363804 h 7250295"/>
                <a:gd name="connsiteX50" fmla="*/ 1797611 w 2212196"/>
                <a:gd name="connsiteY50" fmla="*/ 5317321 h 7250295"/>
                <a:gd name="connsiteX51" fmla="*/ 1884207 w 2212196"/>
                <a:gd name="connsiteY51" fmla="*/ 5097645 h 7250295"/>
                <a:gd name="connsiteX52" fmla="*/ 1909357 w 2212196"/>
                <a:gd name="connsiteY52" fmla="*/ 4805496 h 7250295"/>
                <a:gd name="connsiteX53" fmla="*/ 1900373 w 2212196"/>
                <a:gd name="connsiteY53" fmla="*/ 4348776 h 7250295"/>
                <a:gd name="connsiteX54" fmla="*/ 1881052 w 2212196"/>
                <a:gd name="connsiteY54" fmla="*/ 3902573 h 7250295"/>
                <a:gd name="connsiteX55" fmla="*/ 1855362 w 2212196"/>
                <a:gd name="connsiteY55" fmla="*/ 3584643 h 7250295"/>
                <a:gd name="connsiteX56" fmla="*/ 2056257 w 2212196"/>
                <a:gd name="connsiteY56" fmla="*/ 2654077 h 7250295"/>
                <a:gd name="connsiteX57" fmla="*/ 2042707 w 2212196"/>
                <a:gd name="connsiteY57" fmla="*/ 2404684 h 7250295"/>
                <a:gd name="connsiteX58" fmla="*/ 1981200 w 2212196"/>
                <a:gd name="connsiteY58" fmla="*/ 1864914 h 7250295"/>
                <a:gd name="connsiteX59" fmla="*/ 1936459 w 2212196"/>
                <a:gd name="connsiteY59" fmla="*/ 1677029 h 7250295"/>
                <a:gd name="connsiteX60" fmla="*/ 1922037 w 2212196"/>
                <a:gd name="connsiteY60" fmla="*/ 1432534 h 7250295"/>
                <a:gd name="connsiteX61" fmla="*/ 1874412 w 2212196"/>
                <a:gd name="connsiteY61" fmla="*/ 1302338 h 7250295"/>
                <a:gd name="connsiteX62" fmla="*/ 1407687 w 2212196"/>
                <a:gd name="connsiteY62" fmla="*/ 1134975 h 7250295"/>
                <a:gd name="connsiteX63" fmla="*/ 1309221 w 2212196"/>
                <a:gd name="connsiteY63" fmla="*/ 1020075 h 7250295"/>
                <a:gd name="connsiteX64" fmla="*/ 1365230 w 2212196"/>
                <a:gd name="connsiteY64" fmla="*/ 821521 h 7250295"/>
                <a:gd name="connsiteX65" fmla="*/ 1433407 w 2212196"/>
                <a:gd name="connsiteY65" fmla="*/ 622909 h 7250295"/>
                <a:gd name="connsiteX66" fmla="*/ 1444916 w 2212196"/>
                <a:gd name="connsiteY66" fmla="*/ 380757 h 7250295"/>
                <a:gd name="connsiteX67" fmla="*/ 1330946 w 2212196"/>
                <a:gd name="connsiteY67" fmla="*/ 143773 h 7250295"/>
                <a:gd name="connsiteX68" fmla="*/ 1063645 w 2212196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07873"/>
                <a:gd name="connsiteY0" fmla="*/ 568 h 7250295"/>
                <a:gd name="connsiteX1" fmla="*/ 809625 w 2207873"/>
                <a:gd name="connsiteY1" fmla="*/ 116070 h 7250295"/>
                <a:gd name="connsiteX2" fmla="*/ 685800 w 2207873"/>
                <a:gd name="connsiteY2" fmla="*/ 297045 h 7250295"/>
                <a:gd name="connsiteX3" fmla="*/ 704850 w 2207873"/>
                <a:gd name="connsiteY3" fmla="*/ 620895 h 7250295"/>
                <a:gd name="connsiteX4" fmla="*/ 838200 w 2207873"/>
                <a:gd name="connsiteY4" fmla="*/ 897120 h 7250295"/>
                <a:gd name="connsiteX5" fmla="*/ 742950 w 2207873"/>
                <a:gd name="connsiteY5" fmla="*/ 1011420 h 7250295"/>
                <a:gd name="connsiteX6" fmla="*/ 133350 w 2207873"/>
                <a:gd name="connsiteY6" fmla="*/ 1220970 h 7250295"/>
                <a:gd name="connsiteX7" fmla="*/ 0 w 2207873"/>
                <a:gd name="connsiteY7" fmla="*/ 2211570 h 7250295"/>
                <a:gd name="connsiteX8" fmla="*/ 333375 w 2207873"/>
                <a:gd name="connsiteY8" fmla="*/ 3106920 h 7250295"/>
                <a:gd name="connsiteX9" fmla="*/ 247650 w 2207873"/>
                <a:gd name="connsiteY9" fmla="*/ 3840345 h 7250295"/>
                <a:gd name="connsiteX10" fmla="*/ 371475 w 2207873"/>
                <a:gd name="connsiteY10" fmla="*/ 4059420 h 7250295"/>
                <a:gd name="connsiteX11" fmla="*/ 495300 w 2207873"/>
                <a:gd name="connsiteY11" fmla="*/ 4278495 h 7250295"/>
                <a:gd name="connsiteX12" fmla="*/ 476250 w 2207873"/>
                <a:gd name="connsiteY12" fmla="*/ 4735695 h 7250295"/>
                <a:gd name="connsiteX13" fmla="*/ 476250 w 2207873"/>
                <a:gd name="connsiteY13" fmla="*/ 5097645 h 7250295"/>
                <a:gd name="connsiteX14" fmla="*/ 371475 w 2207873"/>
                <a:gd name="connsiteY14" fmla="*/ 6145395 h 7250295"/>
                <a:gd name="connsiteX15" fmla="*/ 371475 w 2207873"/>
                <a:gd name="connsiteY15" fmla="*/ 6621645 h 7250295"/>
                <a:gd name="connsiteX16" fmla="*/ 400050 w 2207873"/>
                <a:gd name="connsiteY16" fmla="*/ 6821670 h 7250295"/>
                <a:gd name="connsiteX17" fmla="*/ 323850 w 2207873"/>
                <a:gd name="connsiteY17" fmla="*/ 7002645 h 7250295"/>
                <a:gd name="connsiteX18" fmla="*/ 533400 w 2207873"/>
                <a:gd name="connsiteY18" fmla="*/ 7250295 h 7250295"/>
                <a:gd name="connsiteX19" fmla="*/ 952500 w 2207873"/>
                <a:gd name="connsiteY19" fmla="*/ 7240770 h 7250295"/>
                <a:gd name="connsiteX20" fmla="*/ 733425 w 2207873"/>
                <a:gd name="connsiteY20" fmla="*/ 6821670 h 7250295"/>
                <a:gd name="connsiteX21" fmla="*/ 790575 w 2207873"/>
                <a:gd name="connsiteY21" fmla="*/ 6574020 h 7250295"/>
                <a:gd name="connsiteX22" fmla="*/ 762000 w 2207873"/>
                <a:gd name="connsiteY22" fmla="*/ 6250170 h 7250295"/>
                <a:gd name="connsiteX23" fmla="*/ 885825 w 2207873"/>
                <a:gd name="connsiteY23" fmla="*/ 5411970 h 7250295"/>
                <a:gd name="connsiteX24" fmla="*/ 866775 w 2207873"/>
                <a:gd name="connsiteY24" fmla="*/ 5326245 h 7250295"/>
                <a:gd name="connsiteX25" fmla="*/ 971550 w 2207873"/>
                <a:gd name="connsiteY25" fmla="*/ 5211945 h 7250295"/>
                <a:gd name="connsiteX26" fmla="*/ 962025 w 2207873"/>
                <a:gd name="connsiteY26" fmla="*/ 5069070 h 7250295"/>
                <a:gd name="connsiteX27" fmla="*/ 1104900 w 2207873"/>
                <a:gd name="connsiteY27" fmla="*/ 4526145 h 7250295"/>
                <a:gd name="connsiteX28" fmla="*/ 1123950 w 2207873"/>
                <a:gd name="connsiteY28" fmla="*/ 4392795 h 7250295"/>
                <a:gd name="connsiteX29" fmla="*/ 1276350 w 2207873"/>
                <a:gd name="connsiteY29" fmla="*/ 4649970 h 7250295"/>
                <a:gd name="connsiteX30" fmla="*/ 1352550 w 2207873"/>
                <a:gd name="connsiteY30" fmla="*/ 4926195 h 7250295"/>
                <a:gd name="connsiteX31" fmla="*/ 1333500 w 2207873"/>
                <a:gd name="connsiteY31" fmla="*/ 5069070 h 7250295"/>
                <a:gd name="connsiteX32" fmla="*/ 1371600 w 2207873"/>
                <a:gd name="connsiteY32" fmla="*/ 5078595 h 7250295"/>
                <a:gd name="connsiteX33" fmla="*/ 1247775 w 2207873"/>
                <a:gd name="connsiteY33" fmla="*/ 5516745 h 7250295"/>
                <a:gd name="connsiteX34" fmla="*/ 1257300 w 2207873"/>
                <a:gd name="connsiteY34" fmla="*/ 6469245 h 7250295"/>
                <a:gd name="connsiteX35" fmla="*/ 1333500 w 2207873"/>
                <a:gd name="connsiteY35" fmla="*/ 6583545 h 7250295"/>
                <a:gd name="connsiteX36" fmla="*/ 1314450 w 2207873"/>
                <a:gd name="connsiteY36" fmla="*/ 6735945 h 7250295"/>
                <a:gd name="connsiteX37" fmla="*/ 1323975 w 2207873"/>
                <a:gd name="connsiteY37" fmla="*/ 6859770 h 7250295"/>
                <a:gd name="connsiteX38" fmla="*/ 1304925 w 2207873"/>
                <a:gd name="connsiteY38" fmla="*/ 7012170 h 7250295"/>
                <a:gd name="connsiteX39" fmla="*/ 1704975 w 2207873"/>
                <a:gd name="connsiteY39" fmla="*/ 7212195 h 7250295"/>
                <a:gd name="connsiteX40" fmla="*/ 2152650 w 2207873"/>
                <a:gd name="connsiteY40" fmla="*/ 7212195 h 7250295"/>
                <a:gd name="connsiteX41" fmla="*/ 2171700 w 2207873"/>
                <a:gd name="connsiteY41" fmla="*/ 7069320 h 7250295"/>
                <a:gd name="connsiteX42" fmla="*/ 2171850 w 2207873"/>
                <a:gd name="connsiteY42" fmla="*/ 7046786 h 7250295"/>
                <a:gd name="connsiteX43" fmla="*/ 1687247 w 2207873"/>
                <a:gd name="connsiteY43" fmla="*/ 6680449 h 7250295"/>
                <a:gd name="connsiteX44" fmla="*/ 1708130 w 2207873"/>
                <a:gd name="connsiteY44" fmla="*/ 6550072 h 7250295"/>
                <a:gd name="connsiteX45" fmla="*/ 1668617 w 2207873"/>
                <a:gd name="connsiteY45" fmla="*/ 6451067 h 7250295"/>
                <a:gd name="connsiteX46" fmla="*/ 1657350 w 2207873"/>
                <a:gd name="connsiteY46" fmla="*/ 6250170 h 7250295"/>
                <a:gd name="connsiteX47" fmla="*/ 1679014 w 2207873"/>
                <a:gd name="connsiteY47" fmla="*/ 5979714 h 7250295"/>
                <a:gd name="connsiteX48" fmla="*/ 1727631 w 2207873"/>
                <a:gd name="connsiteY48" fmla="*/ 5512209 h 7250295"/>
                <a:gd name="connsiteX49" fmla="*/ 1739049 w 2207873"/>
                <a:gd name="connsiteY49" fmla="*/ 5363804 h 7250295"/>
                <a:gd name="connsiteX50" fmla="*/ 1797611 w 2207873"/>
                <a:gd name="connsiteY50" fmla="*/ 5317321 h 7250295"/>
                <a:gd name="connsiteX51" fmla="*/ 1884207 w 2207873"/>
                <a:gd name="connsiteY51" fmla="*/ 5097645 h 7250295"/>
                <a:gd name="connsiteX52" fmla="*/ 1909357 w 2207873"/>
                <a:gd name="connsiteY52" fmla="*/ 4805496 h 7250295"/>
                <a:gd name="connsiteX53" fmla="*/ 1900373 w 2207873"/>
                <a:gd name="connsiteY53" fmla="*/ 4348776 h 7250295"/>
                <a:gd name="connsiteX54" fmla="*/ 1881052 w 2207873"/>
                <a:gd name="connsiteY54" fmla="*/ 3902573 h 7250295"/>
                <a:gd name="connsiteX55" fmla="*/ 1855362 w 2207873"/>
                <a:gd name="connsiteY55" fmla="*/ 3584643 h 7250295"/>
                <a:gd name="connsiteX56" fmla="*/ 2056257 w 2207873"/>
                <a:gd name="connsiteY56" fmla="*/ 2654077 h 7250295"/>
                <a:gd name="connsiteX57" fmla="*/ 2042707 w 2207873"/>
                <a:gd name="connsiteY57" fmla="*/ 2404684 h 7250295"/>
                <a:gd name="connsiteX58" fmla="*/ 1981200 w 2207873"/>
                <a:gd name="connsiteY58" fmla="*/ 1864914 h 7250295"/>
                <a:gd name="connsiteX59" fmla="*/ 1936459 w 2207873"/>
                <a:gd name="connsiteY59" fmla="*/ 1677029 h 7250295"/>
                <a:gd name="connsiteX60" fmla="*/ 1922037 w 2207873"/>
                <a:gd name="connsiteY60" fmla="*/ 1432534 h 7250295"/>
                <a:gd name="connsiteX61" fmla="*/ 1874412 w 2207873"/>
                <a:gd name="connsiteY61" fmla="*/ 1302338 h 7250295"/>
                <a:gd name="connsiteX62" fmla="*/ 1407687 w 2207873"/>
                <a:gd name="connsiteY62" fmla="*/ 1134975 h 7250295"/>
                <a:gd name="connsiteX63" fmla="*/ 1309221 w 2207873"/>
                <a:gd name="connsiteY63" fmla="*/ 1020075 h 7250295"/>
                <a:gd name="connsiteX64" fmla="*/ 1365230 w 2207873"/>
                <a:gd name="connsiteY64" fmla="*/ 821521 h 7250295"/>
                <a:gd name="connsiteX65" fmla="*/ 1433407 w 2207873"/>
                <a:gd name="connsiteY65" fmla="*/ 622909 h 7250295"/>
                <a:gd name="connsiteX66" fmla="*/ 1444916 w 2207873"/>
                <a:gd name="connsiteY66" fmla="*/ 380757 h 7250295"/>
                <a:gd name="connsiteX67" fmla="*/ 1330946 w 2207873"/>
                <a:gd name="connsiteY67" fmla="*/ 143773 h 7250295"/>
                <a:gd name="connsiteX68" fmla="*/ 1063645 w 2207873"/>
                <a:gd name="connsiteY68" fmla="*/ 568 h 7250295"/>
                <a:gd name="connsiteX0" fmla="*/ 1063645 w 2219792"/>
                <a:gd name="connsiteY0" fmla="*/ 568 h 7250295"/>
                <a:gd name="connsiteX1" fmla="*/ 809625 w 2219792"/>
                <a:gd name="connsiteY1" fmla="*/ 116070 h 7250295"/>
                <a:gd name="connsiteX2" fmla="*/ 685800 w 2219792"/>
                <a:gd name="connsiteY2" fmla="*/ 297045 h 7250295"/>
                <a:gd name="connsiteX3" fmla="*/ 704850 w 2219792"/>
                <a:gd name="connsiteY3" fmla="*/ 620895 h 7250295"/>
                <a:gd name="connsiteX4" fmla="*/ 838200 w 2219792"/>
                <a:gd name="connsiteY4" fmla="*/ 897120 h 7250295"/>
                <a:gd name="connsiteX5" fmla="*/ 742950 w 2219792"/>
                <a:gd name="connsiteY5" fmla="*/ 1011420 h 7250295"/>
                <a:gd name="connsiteX6" fmla="*/ 133350 w 2219792"/>
                <a:gd name="connsiteY6" fmla="*/ 1220970 h 7250295"/>
                <a:gd name="connsiteX7" fmla="*/ 0 w 2219792"/>
                <a:gd name="connsiteY7" fmla="*/ 2211570 h 7250295"/>
                <a:gd name="connsiteX8" fmla="*/ 333375 w 2219792"/>
                <a:gd name="connsiteY8" fmla="*/ 3106920 h 7250295"/>
                <a:gd name="connsiteX9" fmla="*/ 247650 w 2219792"/>
                <a:gd name="connsiteY9" fmla="*/ 3840345 h 7250295"/>
                <a:gd name="connsiteX10" fmla="*/ 371475 w 2219792"/>
                <a:gd name="connsiteY10" fmla="*/ 4059420 h 7250295"/>
                <a:gd name="connsiteX11" fmla="*/ 495300 w 2219792"/>
                <a:gd name="connsiteY11" fmla="*/ 4278495 h 7250295"/>
                <a:gd name="connsiteX12" fmla="*/ 476250 w 2219792"/>
                <a:gd name="connsiteY12" fmla="*/ 4735695 h 7250295"/>
                <a:gd name="connsiteX13" fmla="*/ 476250 w 2219792"/>
                <a:gd name="connsiteY13" fmla="*/ 5097645 h 7250295"/>
                <a:gd name="connsiteX14" fmla="*/ 371475 w 2219792"/>
                <a:gd name="connsiteY14" fmla="*/ 6145395 h 7250295"/>
                <a:gd name="connsiteX15" fmla="*/ 371475 w 2219792"/>
                <a:gd name="connsiteY15" fmla="*/ 6621645 h 7250295"/>
                <a:gd name="connsiteX16" fmla="*/ 400050 w 2219792"/>
                <a:gd name="connsiteY16" fmla="*/ 6821670 h 7250295"/>
                <a:gd name="connsiteX17" fmla="*/ 323850 w 2219792"/>
                <a:gd name="connsiteY17" fmla="*/ 7002645 h 7250295"/>
                <a:gd name="connsiteX18" fmla="*/ 533400 w 2219792"/>
                <a:gd name="connsiteY18" fmla="*/ 7250295 h 7250295"/>
                <a:gd name="connsiteX19" fmla="*/ 952500 w 2219792"/>
                <a:gd name="connsiteY19" fmla="*/ 7240770 h 7250295"/>
                <a:gd name="connsiteX20" fmla="*/ 733425 w 2219792"/>
                <a:gd name="connsiteY20" fmla="*/ 6821670 h 7250295"/>
                <a:gd name="connsiteX21" fmla="*/ 790575 w 2219792"/>
                <a:gd name="connsiteY21" fmla="*/ 6574020 h 7250295"/>
                <a:gd name="connsiteX22" fmla="*/ 762000 w 2219792"/>
                <a:gd name="connsiteY22" fmla="*/ 6250170 h 7250295"/>
                <a:gd name="connsiteX23" fmla="*/ 885825 w 2219792"/>
                <a:gd name="connsiteY23" fmla="*/ 5411970 h 7250295"/>
                <a:gd name="connsiteX24" fmla="*/ 866775 w 2219792"/>
                <a:gd name="connsiteY24" fmla="*/ 5326245 h 7250295"/>
                <a:gd name="connsiteX25" fmla="*/ 971550 w 2219792"/>
                <a:gd name="connsiteY25" fmla="*/ 5211945 h 7250295"/>
                <a:gd name="connsiteX26" fmla="*/ 962025 w 2219792"/>
                <a:gd name="connsiteY26" fmla="*/ 5069070 h 7250295"/>
                <a:gd name="connsiteX27" fmla="*/ 1104900 w 2219792"/>
                <a:gd name="connsiteY27" fmla="*/ 4526145 h 7250295"/>
                <a:gd name="connsiteX28" fmla="*/ 1123950 w 2219792"/>
                <a:gd name="connsiteY28" fmla="*/ 4392795 h 7250295"/>
                <a:gd name="connsiteX29" fmla="*/ 1276350 w 2219792"/>
                <a:gd name="connsiteY29" fmla="*/ 4649970 h 7250295"/>
                <a:gd name="connsiteX30" fmla="*/ 1352550 w 2219792"/>
                <a:gd name="connsiteY30" fmla="*/ 4926195 h 7250295"/>
                <a:gd name="connsiteX31" fmla="*/ 1333500 w 2219792"/>
                <a:gd name="connsiteY31" fmla="*/ 5069070 h 7250295"/>
                <a:gd name="connsiteX32" fmla="*/ 1371600 w 2219792"/>
                <a:gd name="connsiteY32" fmla="*/ 5078595 h 7250295"/>
                <a:gd name="connsiteX33" fmla="*/ 1247775 w 2219792"/>
                <a:gd name="connsiteY33" fmla="*/ 5516745 h 7250295"/>
                <a:gd name="connsiteX34" fmla="*/ 1257300 w 2219792"/>
                <a:gd name="connsiteY34" fmla="*/ 6469245 h 7250295"/>
                <a:gd name="connsiteX35" fmla="*/ 1333500 w 2219792"/>
                <a:gd name="connsiteY35" fmla="*/ 6583545 h 7250295"/>
                <a:gd name="connsiteX36" fmla="*/ 1314450 w 2219792"/>
                <a:gd name="connsiteY36" fmla="*/ 6735945 h 7250295"/>
                <a:gd name="connsiteX37" fmla="*/ 1323975 w 2219792"/>
                <a:gd name="connsiteY37" fmla="*/ 6859770 h 7250295"/>
                <a:gd name="connsiteX38" fmla="*/ 1304925 w 2219792"/>
                <a:gd name="connsiteY38" fmla="*/ 7012170 h 7250295"/>
                <a:gd name="connsiteX39" fmla="*/ 1704975 w 2219792"/>
                <a:gd name="connsiteY39" fmla="*/ 7212195 h 7250295"/>
                <a:gd name="connsiteX40" fmla="*/ 2152650 w 2219792"/>
                <a:gd name="connsiteY40" fmla="*/ 7212195 h 7250295"/>
                <a:gd name="connsiteX41" fmla="*/ 2206314 w 2219792"/>
                <a:gd name="connsiteY41" fmla="*/ 7184702 h 7250295"/>
                <a:gd name="connsiteX42" fmla="*/ 2171850 w 2219792"/>
                <a:gd name="connsiteY42" fmla="*/ 7046786 h 7250295"/>
                <a:gd name="connsiteX43" fmla="*/ 1687247 w 2219792"/>
                <a:gd name="connsiteY43" fmla="*/ 6680449 h 7250295"/>
                <a:gd name="connsiteX44" fmla="*/ 1708130 w 2219792"/>
                <a:gd name="connsiteY44" fmla="*/ 6550072 h 7250295"/>
                <a:gd name="connsiteX45" fmla="*/ 1668617 w 2219792"/>
                <a:gd name="connsiteY45" fmla="*/ 6451067 h 7250295"/>
                <a:gd name="connsiteX46" fmla="*/ 1657350 w 2219792"/>
                <a:gd name="connsiteY46" fmla="*/ 6250170 h 7250295"/>
                <a:gd name="connsiteX47" fmla="*/ 1679014 w 2219792"/>
                <a:gd name="connsiteY47" fmla="*/ 5979714 h 7250295"/>
                <a:gd name="connsiteX48" fmla="*/ 1727631 w 2219792"/>
                <a:gd name="connsiteY48" fmla="*/ 5512209 h 7250295"/>
                <a:gd name="connsiteX49" fmla="*/ 1739049 w 2219792"/>
                <a:gd name="connsiteY49" fmla="*/ 5363804 h 7250295"/>
                <a:gd name="connsiteX50" fmla="*/ 1797611 w 2219792"/>
                <a:gd name="connsiteY50" fmla="*/ 5317321 h 7250295"/>
                <a:gd name="connsiteX51" fmla="*/ 1884207 w 2219792"/>
                <a:gd name="connsiteY51" fmla="*/ 5097645 h 7250295"/>
                <a:gd name="connsiteX52" fmla="*/ 1909357 w 2219792"/>
                <a:gd name="connsiteY52" fmla="*/ 4805496 h 7250295"/>
                <a:gd name="connsiteX53" fmla="*/ 1900373 w 2219792"/>
                <a:gd name="connsiteY53" fmla="*/ 4348776 h 7250295"/>
                <a:gd name="connsiteX54" fmla="*/ 1881052 w 2219792"/>
                <a:gd name="connsiteY54" fmla="*/ 3902573 h 7250295"/>
                <a:gd name="connsiteX55" fmla="*/ 1855362 w 2219792"/>
                <a:gd name="connsiteY55" fmla="*/ 3584643 h 7250295"/>
                <a:gd name="connsiteX56" fmla="*/ 2056257 w 2219792"/>
                <a:gd name="connsiteY56" fmla="*/ 2654077 h 7250295"/>
                <a:gd name="connsiteX57" fmla="*/ 2042707 w 2219792"/>
                <a:gd name="connsiteY57" fmla="*/ 2404684 h 7250295"/>
                <a:gd name="connsiteX58" fmla="*/ 1981200 w 2219792"/>
                <a:gd name="connsiteY58" fmla="*/ 1864914 h 7250295"/>
                <a:gd name="connsiteX59" fmla="*/ 1936459 w 2219792"/>
                <a:gd name="connsiteY59" fmla="*/ 1677029 h 7250295"/>
                <a:gd name="connsiteX60" fmla="*/ 1922037 w 2219792"/>
                <a:gd name="connsiteY60" fmla="*/ 1432534 h 7250295"/>
                <a:gd name="connsiteX61" fmla="*/ 1874412 w 2219792"/>
                <a:gd name="connsiteY61" fmla="*/ 1302338 h 7250295"/>
                <a:gd name="connsiteX62" fmla="*/ 1407687 w 2219792"/>
                <a:gd name="connsiteY62" fmla="*/ 1134975 h 7250295"/>
                <a:gd name="connsiteX63" fmla="*/ 1309221 w 2219792"/>
                <a:gd name="connsiteY63" fmla="*/ 1020075 h 7250295"/>
                <a:gd name="connsiteX64" fmla="*/ 1365230 w 2219792"/>
                <a:gd name="connsiteY64" fmla="*/ 821521 h 7250295"/>
                <a:gd name="connsiteX65" fmla="*/ 1433407 w 2219792"/>
                <a:gd name="connsiteY65" fmla="*/ 622909 h 7250295"/>
                <a:gd name="connsiteX66" fmla="*/ 1444916 w 2219792"/>
                <a:gd name="connsiteY66" fmla="*/ 380757 h 7250295"/>
                <a:gd name="connsiteX67" fmla="*/ 1330946 w 2219792"/>
                <a:gd name="connsiteY67" fmla="*/ 143773 h 7250295"/>
                <a:gd name="connsiteX68" fmla="*/ 1063645 w 2219792"/>
                <a:gd name="connsiteY68" fmla="*/ 568 h 7250295"/>
                <a:gd name="connsiteX0" fmla="*/ 1063645 w 2207395"/>
                <a:gd name="connsiteY0" fmla="*/ 568 h 7250295"/>
                <a:gd name="connsiteX1" fmla="*/ 809625 w 2207395"/>
                <a:gd name="connsiteY1" fmla="*/ 116070 h 7250295"/>
                <a:gd name="connsiteX2" fmla="*/ 685800 w 2207395"/>
                <a:gd name="connsiteY2" fmla="*/ 297045 h 7250295"/>
                <a:gd name="connsiteX3" fmla="*/ 704850 w 2207395"/>
                <a:gd name="connsiteY3" fmla="*/ 620895 h 7250295"/>
                <a:gd name="connsiteX4" fmla="*/ 838200 w 2207395"/>
                <a:gd name="connsiteY4" fmla="*/ 897120 h 7250295"/>
                <a:gd name="connsiteX5" fmla="*/ 742950 w 2207395"/>
                <a:gd name="connsiteY5" fmla="*/ 1011420 h 7250295"/>
                <a:gd name="connsiteX6" fmla="*/ 133350 w 2207395"/>
                <a:gd name="connsiteY6" fmla="*/ 1220970 h 7250295"/>
                <a:gd name="connsiteX7" fmla="*/ 0 w 2207395"/>
                <a:gd name="connsiteY7" fmla="*/ 2211570 h 7250295"/>
                <a:gd name="connsiteX8" fmla="*/ 333375 w 2207395"/>
                <a:gd name="connsiteY8" fmla="*/ 3106920 h 7250295"/>
                <a:gd name="connsiteX9" fmla="*/ 247650 w 2207395"/>
                <a:gd name="connsiteY9" fmla="*/ 3840345 h 7250295"/>
                <a:gd name="connsiteX10" fmla="*/ 371475 w 2207395"/>
                <a:gd name="connsiteY10" fmla="*/ 4059420 h 7250295"/>
                <a:gd name="connsiteX11" fmla="*/ 495300 w 2207395"/>
                <a:gd name="connsiteY11" fmla="*/ 4278495 h 7250295"/>
                <a:gd name="connsiteX12" fmla="*/ 476250 w 2207395"/>
                <a:gd name="connsiteY12" fmla="*/ 4735695 h 7250295"/>
                <a:gd name="connsiteX13" fmla="*/ 476250 w 2207395"/>
                <a:gd name="connsiteY13" fmla="*/ 5097645 h 7250295"/>
                <a:gd name="connsiteX14" fmla="*/ 371475 w 2207395"/>
                <a:gd name="connsiteY14" fmla="*/ 6145395 h 7250295"/>
                <a:gd name="connsiteX15" fmla="*/ 371475 w 2207395"/>
                <a:gd name="connsiteY15" fmla="*/ 6621645 h 7250295"/>
                <a:gd name="connsiteX16" fmla="*/ 400050 w 2207395"/>
                <a:gd name="connsiteY16" fmla="*/ 6821670 h 7250295"/>
                <a:gd name="connsiteX17" fmla="*/ 323850 w 2207395"/>
                <a:gd name="connsiteY17" fmla="*/ 7002645 h 7250295"/>
                <a:gd name="connsiteX18" fmla="*/ 533400 w 2207395"/>
                <a:gd name="connsiteY18" fmla="*/ 7250295 h 7250295"/>
                <a:gd name="connsiteX19" fmla="*/ 952500 w 2207395"/>
                <a:gd name="connsiteY19" fmla="*/ 7240770 h 7250295"/>
                <a:gd name="connsiteX20" fmla="*/ 733425 w 2207395"/>
                <a:gd name="connsiteY20" fmla="*/ 6821670 h 7250295"/>
                <a:gd name="connsiteX21" fmla="*/ 790575 w 2207395"/>
                <a:gd name="connsiteY21" fmla="*/ 6574020 h 7250295"/>
                <a:gd name="connsiteX22" fmla="*/ 762000 w 2207395"/>
                <a:gd name="connsiteY22" fmla="*/ 6250170 h 7250295"/>
                <a:gd name="connsiteX23" fmla="*/ 885825 w 2207395"/>
                <a:gd name="connsiteY23" fmla="*/ 5411970 h 7250295"/>
                <a:gd name="connsiteX24" fmla="*/ 866775 w 2207395"/>
                <a:gd name="connsiteY24" fmla="*/ 5326245 h 7250295"/>
                <a:gd name="connsiteX25" fmla="*/ 971550 w 2207395"/>
                <a:gd name="connsiteY25" fmla="*/ 5211945 h 7250295"/>
                <a:gd name="connsiteX26" fmla="*/ 962025 w 2207395"/>
                <a:gd name="connsiteY26" fmla="*/ 5069070 h 7250295"/>
                <a:gd name="connsiteX27" fmla="*/ 1104900 w 2207395"/>
                <a:gd name="connsiteY27" fmla="*/ 4526145 h 7250295"/>
                <a:gd name="connsiteX28" fmla="*/ 1123950 w 2207395"/>
                <a:gd name="connsiteY28" fmla="*/ 4392795 h 7250295"/>
                <a:gd name="connsiteX29" fmla="*/ 1276350 w 2207395"/>
                <a:gd name="connsiteY29" fmla="*/ 4649970 h 7250295"/>
                <a:gd name="connsiteX30" fmla="*/ 1352550 w 2207395"/>
                <a:gd name="connsiteY30" fmla="*/ 4926195 h 7250295"/>
                <a:gd name="connsiteX31" fmla="*/ 1333500 w 2207395"/>
                <a:gd name="connsiteY31" fmla="*/ 5069070 h 7250295"/>
                <a:gd name="connsiteX32" fmla="*/ 1371600 w 2207395"/>
                <a:gd name="connsiteY32" fmla="*/ 5078595 h 7250295"/>
                <a:gd name="connsiteX33" fmla="*/ 1247775 w 2207395"/>
                <a:gd name="connsiteY33" fmla="*/ 5516745 h 7250295"/>
                <a:gd name="connsiteX34" fmla="*/ 1257300 w 2207395"/>
                <a:gd name="connsiteY34" fmla="*/ 6469245 h 7250295"/>
                <a:gd name="connsiteX35" fmla="*/ 1333500 w 2207395"/>
                <a:gd name="connsiteY35" fmla="*/ 6583545 h 7250295"/>
                <a:gd name="connsiteX36" fmla="*/ 1314450 w 2207395"/>
                <a:gd name="connsiteY36" fmla="*/ 6735945 h 7250295"/>
                <a:gd name="connsiteX37" fmla="*/ 1323975 w 2207395"/>
                <a:gd name="connsiteY37" fmla="*/ 6859770 h 7250295"/>
                <a:gd name="connsiteX38" fmla="*/ 1304925 w 2207395"/>
                <a:gd name="connsiteY38" fmla="*/ 7012170 h 7250295"/>
                <a:gd name="connsiteX39" fmla="*/ 1704975 w 2207395"/>
                <a:gd name="connsiteY39" fmla="*/ 7212195 h 7250295"/>
                <a:gd name="connsiteX40" fmla="*/ 2152650 w 2207395"/>
                <a:gd name="connsiteY40" fmla="*/ 7212195 h 7250295"/>
                <a:gd name="connsiteX41" fmla="*/ 2206314 w 2207395"/>
                <a:gd name="connsiteY41" fmla="*/ 7184702 h 7250295"/>
                <a:gd name="connsiteX42" fmla="*/ 2171850 w 2207395"/>
                <a:gd name="connsiteY42" fmla="*/ 7046786 h 7250295"/>
                <a:gd name="connsiteX43" fmla="*/ 1687247 w 2207395"/>
                <a:gd name="connsiteY43" fmla="*/ 6680449 h 7250295"/>
                <a:gd name="connsiteX44" fmla="*/ 1708130 w 2207395"/>
                <a:gd name="connsiteY44" fmla="*/ 6550072 h 7250295"/>
                <a:gd name="connsiteX45" fmla="*/ 1668617 w 2207395"/>
                <a:gd name="connsiteY45" fmla="*/ 6451067 h 7250295"/>
                <a:gd name="connsiteX46" fmla="*/ 1657350 w 2207395"/>
                <a:gd name="connsiteY46" fmla="*/ 6250170 h 7250295"/>
                <a:gd name="connsiteX47" fmla="*/ 1679014 w 2207395"/>
                <a:gd name="connsiteY47" fmla="*/ 5979714 h 7250295"/>
                <a:gd name="connsiteX48" fmla="*/ 1727631 w 2207395"/>
                <a:gd name="connsiteY48" fmla="*/ 5512209 h 7250295"/>
                <a:gd name="connsiteX49" fmla="*/ 1739049 w 2207395"/>
                <a:gd name="connsiteY49" fmla="*/ 5363804 h 7250295"/>
                <a:gd name="connsiteX50" fmla="*/ 1797611 w 2207395"/>
                <a:gd name="connsiteY50" fmla="*/ 5317321 h 7250295"/>
                <a:gd name="connsiteX51" fmla="*/ 1884207 w 2207395"/>
                <a:gd name="connsiteY51" fmla="*/ 5097645 h 7250295"/>
                <a:gd name="connsiteX52" fmla="*/ 1909357 w 2207395"/>
                <a:gd name="connsiteY52" fmla="*/ 4805496 h 7250295"/>
                <a:gd name="connsiteX53" fmla="*/ 1900373 w 2207395"/>
                <a:gd name="connsiteY53" fmla="*/ 4348776 h 7250295"/>
                <a:gd name="connsiteX54" fmla="*/ 1881052 w 2207395"/>
                <a:gd name="connsiteY54" fmla="*/ 3902573 h 7250295"/>
                <a:gd name="connsiteX55" fmla="*/ 1855362 w 2207395"/>
                <a:gd name="connsiteY55" fmla="*/ 3584643 h 7250295"/>
                <a:gd name="connsiteX56" fmla="*/ 2056257 w 2207395"/>
                <a:gd name="connsiteY56" fmla="*/ 2654077 h 7250295"/>
                <a:gd name="connsiteX57" fmla="*/ 2042707 w 2207395"/>
                <a:gd name="connsiteY57" fmla="*/ 2404684 h 7250295"/>
                <a:gd name="connsiteX58" fmla="*/ 1981200 w 2207395"/>
                <a:gd name="connsiteY58" fmla="*/ 1864914 h 7250295"/>
                <a:gd name="connsiteX59" fmla="*/ 1936459 w 2207395"/>
                <a:gd name="connsiteY59" fmla="*/ 1677029 h 7250295"/>
                <a:gd name="connsiteX60" fmla="*/ 1922037 w 2207395"/>
                <a:gd name="connsiteY60" fmla="*/ 1432534 h 7250295"/>
                <a:gd name="connsiteX61" fmla="*/ 1874412 w 2207395"/>
                <a:gd name="connsiteY61" fmla="*/ 1302338 h 7250295"/>
                <a:gd name="connsiteX62" fmla="*/ 1407687 w 2207395"/>
                <a:gd name="connsiteY62" fmla="*/ 1134975 h 7250295"/>
                <a:gd name="connsiteX63" fmla="*/ 1309221 w 2207395"/>
                <a:gd name="connsiteY63" fmla="*/ 1020075 h 7250295"/>
                <a:gd name="connsiteX64" fmla="*/ 1365230 w 2207395"/>
                <a:gd name="connsiteY64" fmla="*/ 821521 h 7250295"/>
                <a:gd name="connsiteX65" fmla="*/ 1433407 w 2207395"/>
                <a:gd name="connsiteY65" fmla="*/ 622909 h 7250295"/>
                <a:gd name="connsiteX66" fmla="*/ 1444916 w 2207395"/>
                <a:gd name="connsiteY66" fmla="*/ 380757 h 7250295"/>
                <a:gd name="connsiteX67" fmla="*/ 1330946 w 2207395"/>
                <a:gd name="connsiteY67" fmla="*/ 143773 h 7250295"/>
                <a:gd name="connsiteX68" fmla="*/ 1063645 w 2207395"/>
                <a:gd name="connsiteY68" fmla="*/ 568 h 7250295"/>
                <a:gd name="connsiteX0" fmla="*/ 1063645 w 2197075"/>
                <a:gd name="connsiteY0" fmla="*/ 568 h 7250295"/>
                <a:gd name="connsiteX1" fmla="*/ 809625 w 2197075"/>
                <a:gd name="connsiteY1" fmla="*/ 116070 h 7250295"/>
                <a:gd name="connsiteX2" fmla="*/ 685800 w 2197075"/>
                <a:gd name="connsiteY2" fmla="*/ 297045 h 7250295"/>
                <a:gd name="connsiteX3" fmla="*/ 704850 w 2197075"/>
                <a:gd name="connsiteY3" fmla="*/ 620895 h 7250295"/>
                <a:gd name="connsiteX4" fmla="*/ 838200 w 2197075"/>
                <a:gd name="connsiteY4" fmla="*/ 897120 h 7250295"/>
                <a:gd name="connsiteX5" fmla="*/ 742950 w 2197075"/>
                <a:gd name="connsiteY5" fmla="*/ 1011420 h 7250295"/>
                <a:gd name="connsiteX6" fmla="*/ 133350 w 2197075"/>
                <a:gd name="connsiteY6" fmla="*/ 1220970 h 7250295"/>
                <a:gd name="connsiteX7" fmla="*/ 0 w 2197075"/>
                <a:gd name="connsiteY7" fmla="*/ 2211570 h 7250295"/>
                <a:gd name="connsiteX8" fmla="*/ 333375 w 2197075"/>
                <a:gd name="connsiteY8" fmla="*/ 3106920 h 7250295"/>
                <a:gd name="connsiteX9" fmla="*/ 247650 w 2197075"/>
                <a:gd name="connsiteY9" fmla="*/ 3840345 h 7250295"/>
                <a:gd name="connsiteX10" fmla="*/ 371475 w 2197075"/>
                <a:gd name="connsiteY10" fmla="*/ 4059420 h 7250295"/>
                <a:gd name="connsiteX11" fmla="*/ 495300 w 2197075"/>
                <a:gd name="connsiteY11" fmla="*/ 4278495 h 7250295"/>
                <a:gd name="connsiteX12" fmla="*/ 476250 w 2197075"/>
                <a:gd name="connsiteY12" fmla="*/ 4735695 h 7250295"/>
                <a:gd name="connsiteX13" fmla="*/ 476250 w 2197075"/>
                <a:gd name="connsiteY13" fmla="*/ 5097645 h 7250295"/>
                <a:gd name="connsiteX14" fmla="*/ 371475 w 2197075"/>
                <a:gd name="connsiteY14" fmla="*/ 6145395 h 7250295"/>
                <a:gd name="connsiteX15" fmla="*/ 371475 w 2197075"/>
                <a:gd name="connsiteY15" fmla="*/ 6621645 h 7250295"/>
                <a:gd name="connsiteX16" fmla="*/ 400050 w 2197075"/>
                <a:gd name="connsiteY16" fmla="*/ 6821670 h 7250295"/>
                <a:gd name="connsiteX17" fmla="*/ 323850 w 2197075"/>
                <a:gd name="connsiteY17" fmla="*/ 7002645 h 7250295"/>
                <a:gd name="connsiteX18" fmla="*/ 533400 w 2197075"/>
                <a:gd name="connsiteY18" fmla="*/ 7250295 h 7250295"/>
                <a:gd name="connsiteX19" fmla="*/ 952500 w 2197075"/>
                <a:gd name="connsiteY19" fmla="*/ 7240770 h 7250295"/>
                <a:gd name="connsiteX20" fmla="*/ 733425 w 2197075"/>
                <a:gd name="connsiteY20" fmla="*/ 6821670 h 7250295"/>
                <a:gd name="connsiteX21" fmla="*/ 790575 w 2197075"/>
                <a:gd name="connsiteY21" fmla="*/ 6574020 h 7250295"/>
                <a:gd name="connsiteX22" fmla="*/ 762000 w 2197075"/>
                <a:gd name="connsiteY22" fmla="*/ 6250170 h 7250295"/>
                <a:gd name="connsiteX23" fmla="*/ 885825 w 2197075"/>
                <a:gd name="connsiteY23" fmla="*/ 5411970 h 7250295"/>
                <a:gd name="connsiteX24" fmla="*/ 866775 w 2197075"/>
                <a:gd name="connsiteY24" fmla="*/ 5326245 h 7250295"/>
                <a:gd name="connsiteX25" fmla="*/ 971550 w 2197075"/>
                <a:gd name="connsiteY25" fmla="*/ 5211945 h 7250295"/>
                <a:gd name="connsiteX26" fmla="*/ 962025 w 2197075"/>
                <a:gd name="connsiteY26" fmla="*/ 5069070 h 7250295"/>
                <a:gd name="connsiteX27" fmla="*/ 1104900 w 2197075"/>
                <a:gd name="connsiteY27" fmla="*/ 4526145 h 7250295"/>
                <a:gd name="connsiteX28" fmla="*/ 1123950 w 2197075"/>
                <a:gd name="connsiteY28" fmla="*/ 4392795 h 7250295"/>
                <a:gd name="connsiteX29" fmla="*/ 1276350 w 2197075"/>
                <a:gd name="connsiteY29" fmla="*/ 4649970 h 7250295"/>
                <a:gd name="connsiteX30" fmla="*/ 1352550 w 2197075"/>
                <a:gd name="connsiteY30" fmla="*/ 4926195 h 7250295"/>
                <a:gd name="connsiteX31" fmla="*/ 1333500 w 2197075"/>
                <a:gd name="connsiteY31" fmla="*/ 5069070 h 7250295"/>
                <a:gd name="connsiteX32" fmla="*/ 1371600 w 2197075"/>
                <a:gd name="connsiteY32" fmla="*/ 5078595 h 7250295"/>
                <a:gd name="connsiteX33" fmla="*/ 1247775 w 2197075"/>
                <a:gd name="connsiteY33" fmla="*/ 5516745 h 7250295"/>
                <a:gd name="connsiteX34" fmla="*/ 1257300 w 2197075"/>
                <a:gd name="connsiteY34" fmla="*/ 6469245 h 7250295"/>
                <a:gd name="connsiteX35" fmla="*/ 1333500 w 2197075"/>
                <a:gd name="connsiteY35" fmla="*/ 6583545 h 7250295"/>
                <a:gd name="connsiteX36" fmla="*/ 1314450 w 2197075"/>
                <a:gd name="connsiteY36" fmla="*/ 6735945 h 7250295"/>
                <a:gd name="connsiteX37" fmla="*/ 1323975 w 2197075"/>
                <a:gd name="connsiteY37" fmla="*/ 6859770 h 7250295"/>
                <a:gd name="connsiteX38" fmla="*/ 1304925 w 2197075"/>
                <a:gd name="connsiteY38" fmla="*/ 7012170 h 7250295"/>
                <a:gd name="connsiteX39" fmla="*/ 1704975 w 2197075"/>
                <a:gd name="connsiteY39" fmla="*/ 7212195 h 7250295"/>
                <a:gd name="connsiteX40" fmla="*/ 2152650 w 2197075"/>
                <a:gd name="connsiteY40" fmla="*/ 7212195 h 7250295"/>
                <a:gd name="connsiteX41" fmla="*/ 2189006 w 2197075"/>
                <a:gd name="connsiteY41" fmla="*/ 7199125 h 7250295"/>
                <a:gd name="connsiteX42" fmla="*/ 2171850 w 2197075"/>
                <a:gd name="connsiteY42" fmla="*/ 7046786 h 7250295"/>
                <a:gd name="connsiteX43" fmla="*/ 1687247 w 2197075"/>
                <a:gd name="connsiteY43" fmla="*/ 6680449 h 7250295"/>
                <a:gd name="connsiteX44" fmla="*/ 1708130 w 2197075"/>
                <a:gd name="connsiteY44" fmla="*/ 6550072 h 7250295"/>
                <a:gd name="connsiteX45" fmla="*/ 1668617 w 2197075"/>
                <a:gd name="connsiteY45" fmla="*/ 6451067 h 7250295"/>
                <a:gd name="connsiteX46" fmla="*/ 1657350 w 2197075"/>
                <a:gd name="connsiteY46" fmla="*/ 6250170 h 7250295"/>
                <a:gd name="connsiteX47" fmla="*/ 1679014 w 2197075"/>
                <a:gd name="connsiteY47" fmla="*/ 5979714 h 7250295"/>
                <a:gd name="connsiteX48" fmla="*/ 1727631 w 2197075"/>
                <a:gd name="connsiteY48" fmla="*/ 5512209 h 7250295"/>
                <a:gd name="connsiteX49" fmla="*/ 1739049 w 2197075"/>
                <a:gd name="connsiteY49" fmla="*/ 5363804 h 7250295"/>
                <a:gd name="connsiteX50" fmla="*/ 1797611 w 2197075"/>
                <a:gd name="connsiteY50" fmla="*/ 5317321 h 7250295"/>
                <a:gd name="connsiteX51" fmla="*/ 1884207 w 2197075"/>
                <a:gd name="connsiteY51" fmla="*/ 5097645 h 7250295"/>
                <a:gd name="connsiteX52" fmla="*/ 1909357 w 2197075"/>
                <a:gd name="connsiteY52" fmla="*/ 4805496 h 7250295"/>
                <a:gd name="connsiteX53" fmla="*/ 1900373 w 2197075"/>
                <a:gd name="connsiteY53" fmla="*/ 4348776 h 7250295"/>
                <a:gd name="connsiteX54" fmla="*/ 1881052 w 2197075"/>
                <a:gd name="connsiteY54" fmla="*/ 3902573 h 7250295"/>
                <a:gd name="connsiteX55" fmla="*/ 1855362 w 2197075"/>
                <a:gd name="connsiteY55" fmla="*/ 3584643 h 7250295"/>
                <a:gd name="connsiteX56" fmla="*/ 2056257 w 2197075"/>
                <a:gd name="connsiteY56" fmla="*/ 2654077 h 7250295"/>
                <a:gd name="connsiteX57" fmla="*/ 2042707 w 2197075"/>
                <a:gd name="connsiteY57" fmla="*/ 2404684 h 7250295"/>
                <a:gd name="connsiteX58" fmla="*/ 1981200 w 2197075"/>
                <a:gd name="connsiteY58" fmla="*/ 1864914 h 7250295"/>
                <a:gd name="connsiteX59" fmla="*/ 1936459 w 2197075"/>
                <a:gd name="connsiteY59" fmla="*/ 1677029 h 7250295"/>
                <a:gd name="connsiteX60" fmla="*/ 1922037 w 2197075"/>
                <a:gd name="connsiteY60" fmla="*/ 1432534 h 7250295"/>
                <a:gd name="connsiteX61" fmla="*/ 1874412 w 2197075"/>
                <a:gd name="connsiteY61" fmla="*/ 1302338 h 7250295"/>
                <a:gd name="connsiteX62" fmla="*/ 1407687 w 2197075"/>
                <a:gd name="connsiteY62" fmla="*/ 1134975 h 7250295"/>
                <a:gd name="connsiteX63" fmla="*/ 1309221 w 2197075"/>
                <a:gd name="connsiteY63" fmla="*/ 1020075 h 7250295"/>
                <a:gd name="connsiteX64" fmla="*/ 1365230 w 2197075"/>
                <a:gd name="connsiteY64" fmla="*/ 821521 h 7250295"/>
                <a:gd name="connsiteX65" fmla="*/ 1433407 w 2197075"/>
                <a:gd name="connsiteY65" fmla="*/ 622909 h 7250295"/>
                <a:gd name="connsiteX66" fmla="*/ 1444916 w 2197075"/>
                <a:gd name="connsiteY66" fmla="*/ 380757 h 7250295"/>
                <a:gd name="connsiteX67" fmla="*/ 1330946 w 2197075"/>
                <a:gd name="connsiteY67" fmla="*/ 143773 h 7250295"/>
                <a:gd name="connsiteX68" fmla="*/ 1063645 w 2197075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2152650 w 2213217"/>
                <a:gd name="connsiteY40" fmla="*/ 7212195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985347 w 2213217"/>
                <a:gd name="connsiteY40" fmla="*/ 722661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800736 w 2213217"/>
                <a:gd name="connsiteY40" fmla="*/ 7194888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04975 w 2213217"/>
                <a:gd name="connsiteY39" fmla="*/ 7212195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482866 w 2213217"/>
                <a:gd name="connsiteY39" fmla="*/ 7114120 h 7250295"/>
                <a:gd name="connsiteX40" fmla="*/ 1797852 w 2213217"/>
                <a:gd name="connsiteY40" fmla="*/ 7174696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97852 w 2213217"/>
                <a:gd name="connsiteY39" fmla="*/ 7174696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12170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04925 w 2213217"/>
                <a:gd name="connsiteY38" fmla="*/ 7038131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23975 w 2213217"/>
                <a:gd name="connsiteY37" fmla="*/ 685977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314450 w 2213217"/>
                <a:gd name="connsiteY36" fmla="*/ 6735945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3500 w 2213217"/>
                <a:gd name="connsiteY35" fmla="*/ 6583545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57300 w 2213217"/>
                <a:gd name="connsiteY34" fmla="*/ 6469245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77491 w 2213217"/>
                <a:gd name="connsiteY34" fmla="*/ 6365402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47775 w 2213217"/>
                <a:gd name="connsiteY33" fmla="*/ 5516745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65402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277491 w 2213217"/>
                <a:gd name="connsiteY35" fmla="*/ 6374056 h 7250295"/>
                <a:gd name="connsiteX36" fmla="*/ 1336385 w 2213217"/>
                <a:gd name="connsiteY36" fmla="*/ 6540277 h 7250295"/>
                <a:gd name="connsiteX37" fmla="*/ 1285605 w 2213217"/>
                <a:gd name="connsiteY37" fmla="*/ 6741714 h 7250295"/>
                <a:gd name="connsiteX38" fmla="*/ 1303783 w 2213217"/>
                <a:gd name="connsiteY38" fmla="*/ 6828040 h 7250295"/>
                <a:gd name="connsiteX39" fmla="*/ 1313579 w 2213217"/>
                <a:gd name="connsiteY39" fmla="*/ 7020824 h 7250295"/>
                <a:gd name="connsiteX40" fmla="*/ 1760353 w 2213217"/>
                <a:gd name="connsiteY40" fmla="*/ 7189119 h 7250295"/>
                <a:gd name="connsiteX41" fmla="*/ 2189006 w 2213217"/>
                <a:gd name="connsiteY41" fmla="*/ 7199125 h 7250295"/>
                <a:gd name="connsiteX42" fmla="*/ 2171850 w 2213217"/>
                <a:gd name="connsiteY42" fmla="*/ 7046786 h 7250295"/>
                <a:gd name="connsiteX43" fmla="*/ 1687247 w 2213217"/>
                <a:gd name="connsiteY43" fmla="*/ 6680449 h 7250295"/>
                <a:gd name="connsiteX44" fmla="*/ 1708130 w 2213217"/>
                <a:gd name="connsiteY44" fmla="*/ 6550072 h 7250295"/>
                <a:gd name="connsiteX45" fmla="*/ 1668617 w 2213217"/>
                <a:gd name="connsiteY45" fmla="*/ 6451067 h 7250295"/>
                <a:gd name="connsiteX46" fmla="*/ 1657350 w 2213217"/>
                <a:gd name="connsiteY46" fmla="*/ 6250170 h 7250295"/>
                <a:gd name="connsiteX47" fmla="*/ 1679014 w 2213217"/>
                <a:gd name="connsiteY47" fmla="*/ 5979714 h 7250295"/>
                <a:gd name="connsiteX48" fmla="*/ 1727631 w 2213217"/>
                <a:gd name="connsiteY48" fmla="*/ 5512209 h 7250295"/>
                <a:gd name="connsiteX49" fmla="*/ 1739049 w 2213217"/>
                <a:gd name="connsiteY49" fmla="*/ 5363804 h 7250295"/>
                <a:gd name="connsiteX50" fmla="*/ 1797611 w 2213217"/>
                <a:gd name="connsiteY50" fmla="*/ 5317321 h 7250295"/>
                <a:gd name="connsiteX51" fmla="*/ 1884207 w 2213217"/>
                <a:gd name="connsiteY51" fmla="*/ 5097645 h 7250295"/>
                <a:gd name="connsiteX52" fmla="*/ 1909357 w 2213217"/>
                <a:gd name="connsiteY52" fmla="*/ 4805496 h 7250295"/>
                <a:gd name="connsiteX53" fmla="*/ 1900373 w 2213217"/>
                <a:gd name="connsiteY53" fmla="*/ 4348776 h 7250295"/>
                <a:gd name="connsiteX54" fmla="*/ 1881052 w 2213217"/>
                <a:gd name="connsiteY54" fmla="*/ 3902573 h 7250295"/>
                <a:gd name="connsiteX55" fmla="*/ 1855362 w 2213217"/>
                <a:gd name="connsiteY55" fmla="*/ 3584643 h 7250295"/>
                <a:gd name="connsiteX56" fmla="*/ 2056257 w 2213217"/>
                <a:gd name="connsiteY56" fmla="*/ 2654077 h 7250295"/>
                <a:gd name="connsiteX57" fmla="*/ 2042707 w 2213217"/>
                <a:gd name="connsiteY57" fmla="*/ 2404684 h 7250295"/>
                <a:gd name="connsiteX58" fmla="*/ 1981200 w 2213217"/>
                <a:gd name="connsiteY58" fmla="*/ 1864914 h 7250295"/>
                <a:gd name="connsiteX59" fmla="*/ 1936459 w 2213217"/>
                <a:gd name="connsiteY59" fmla="*/ 1677029 h 7250295"/>
                <a:gd name="connsiteX60" fmla="*/ 1922037 w 2213217"/>
                <a:gd name="connsiteY60" fmla="*/ 1432534 h 7250295"/>
                <a:gd name="connsiteX61" fmla="*/ 1874412 w 2213217"/>
                <a:gd name="connsiteY61" fmla="*/ 1302338 h 7250295"/>
                <a:gd name="connsiteX62" fmla="*/ 1407687 w 2213217"/>
                <a:gd name="connsiteY62" fmla="*/ 1134975 h 7250295"/>
                <a:gd name="connsiteX63" fmla="*/ 1309221 w 2213217"/>
                <a:gd name="connsiteY63" fmla="*/ 1020075 h 7250295"/>
                <a:gd name="connsiteX64" fmla="*/ 1365230 w 2213217"/>
                <a:gd name="connsiteY64" fmla="*/ 821521 h 7250295"/>
                <a:gd name="connsiteX65" fmla="*/ 1433407 w 2213217"/>
                <a:gd name="connsiteY65" fmla="*/ 622909 h 7250295"/>
                <a:gd name="connsiteX66" fmla="*/ 1444916 w 2213217"/>
                <a:gd name="connsiteY66" fmla="*/ 380757 h 7250295"/>
                <a:gd name="connsiteX67" fmla="*/ 1330946 w 2213217"/>
                <a:gd name="connsiteY67" fmla="*/ 143773 h 7250295"/>
                <a:gd name="connsiteX68" fmla="*/ 1063645 w 2213217"/>
                <a:gd name="connsiteY68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71600 w 2213217"/>
                <a:gd name="connsiteY32" fmla="*/ 5078595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33500 w 2213217"/>
                <a:gd name="connsiteY31" fmla="*/ 506907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52550 w 2213217"/>
                <a:gd name="connsiteY30" fmla="*/ 4926195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3950 w 2213217"/>
                <a:gd name="connsiteY28" fmla="*/ 4392795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04900 w 2213217"/>
                <a:gd name="connsiteY27" fmla="*/ 4526145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87593 w 2213217"/>
                <a:gd name="connsiteY27" fmla="*/ 4482877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70285 w 2213217"/>
                <a:gd name="connsiteY27" fmla="*/ 4725178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009709 w 2213217"/>
                <a:gd name="connsiteY27" fmla="*/ 4955941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62025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66775 w 2213217"/>
                <a:gd name="connsiteY24" fmla="*/ 5326245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85825 w 2213217"/>
                <a:gd name="connsiteY23" fmla="*/ 541197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914671 w 2213217"/>
                <a:gd name="connsiteY23" fmla="*/ 5380240 h 7250295"/>
                <a:gd name="connsiteX24" fmla="*/ 898504 w 2213217"/>
                <a:gd name="connsiteY24" fmla="*/ 5308938 h 7250295"/>
                <a:gd name="connsiteX25" fmla="*/ 971550 w 2213217"/>
                <a:gd name="connsiteY25" fmla="*/ 5211945 h 7250295"/>
                <a:gd name="connsiteX26" fmla="*/ 973564 w 2213217"/>
                <a:gd name="connsiteY26" fmla="*/ 5069070 h 7250295"/>
                <a:gd name="connsiteX27" fmla="*/ 1129719 w 2213217"/>
                <a:gd name="connsiteY27" fmla="*/ 4378373 h 7250295"/>
                <a:gd name="connsiteX28" fmla="*/ 1276350 w 2213217"/>
                <a:gd name="connsiteY28" fmla="*/ 4649970 h 7250295"/>
                <a:gd name="connsiteX29" fmla="*/ 1341012 w 2213217"/>
                <a:gd name="connsiteY29" fmla="*/ 4880042 h 7250295"/>
                <a:gd name="connsiteX30" fmla="*/ 1310424 w 2213217"/>
                <a:gd name="connsiteY30" fmla="*/ 4973880 h 7250295"/>
                <a:gd name="connsiteX31" fmla="*/ 1354293 w 2213217"/>
                <a:gd name="connsiteY31" fmla="*/ 5113209 h 7250295"/>
                <a:gd name="connsiteX32" fmla="*/ 1262198 w 2213217"/>
                <a:gd name="connsiteY32" fmla="*/ 5554244 h 7250295"/>
                <a:gd name="connsiteX33" fmla="*/ 1263220 w 2213217"/>
                <a:gd name="connsiteY33" fmla="*/ 6360264 h 7250295"/>
                <a:gd name="connsiteX34" fmla="*/ 1336385 w 2213217"/>
                <a:gd name="connsiteY34" fmla="*/ 6540277 h 7250295"/>
                <a:gd name="connsiteX35" fmla="*/ 1285605 w 2213217"/>
                <a:gd name="connsiteY35" fmla="*/ 6741714 h 7250295"/>
                <a:gd name="connsiteX36" fmla="*/ 1303783 w 2213217"/>
                <a:gd name="connsiteY36" fmla="*/ 6828040 h 7250295"/>
                <a:gd name="connsiteX37" fmla="*/ 1313579 w 2213217"/>
                <a:gd name="connsiteY37" fmla="*/ 7020824 h 7250295"/>
                <a:gd name="connsiteX38" fmla="*/ 1760353 w 2213217"/>
                <a:gd name="connsiteY38" fmla="*/ 7189119 h 7250295"/>
                <a:gd name="connsiteX39" fmla="*/ 2189006 w 2213217"/>
                <a:gd name="connsiteY39" fmla="*/ 7199125 h 7250295"/>
                <a:gd name="connsiteX40" fmla="*/ 2171850 w 2213217"/>
                <a:gd name="connsiteY40" fmla="*/ 7046786 h 7250295"/>
                <a:gd name="connsiteX41" fmla="*/ 1687247 w 2213217"/>
                <a:gd name="connsiteY41" fmla="*/ 6680449 h 7250295"/>
                <a:gd name="connsiteX42" fmla="*/ 1708130 w 2213217"/>
                <a:gd name="connsiteY42" fmla="*/ 6550072 h 7250295"/>
                <a:gd name="connsiteX43" fmla="*/ 1668617 w 2213217"/>
                <a:gd name="connsiteY43" fmla="*/ 6451067 h 7250295"/>
                <a:gd name="connsiteX44" fmla="*/ 1657350 w 2213217"/>
                <a:gd name="connsiteY44" fmla="*/ 6250170 h 7250295"/>
                <a:gd name="connsiteX45" fmla="*/ 1679014 w 2213217"/>
                <a:gd name="connsiteY45" fmla="*/ 5979714 h 7250295"/>
                <a:gd name="connsiteX46" fmla="*/ 1727631 w 2213217"/>
                <a:gd name="connsiteY46" fmla="*/ 5512209 h 7250295"/>
                <a:gd name="connsiteX47" fmla="*/ 1739049 w 2213217"/>
                <a:gd name="connsiteY47" fmla="*/ 5363804 h 7250295"/>
                <a:gd name="connsiteX48" fmla="*/ 1797611 w 2213217"/>
                <a:gd name="connsiteY48" fmla="*/ 5317321 h 7250295"/>
                <a:gd name="connsiteX49" fmla="*/ 1884207 w 2213217"/>
                <a:gd name="connsiteY49" fmla="*/ 5097645 h 7250295"/>
                <a:gd name="connsiteX50" fmla="*/ 1909357 w 2213217"/>
                <a:gd name="connsiteY50" fmla="*/ 4805496 h 7250295"/>
                <a:gd name="connsiteX51" fmla="*/ 1900373 w 2213217"/>
                <a:gd name="connsiteY51" fmla="*/ 4348776 h 7250295"/>
                <a:gd name="connsiteX52" fmla="*/ 1881052 w 2213217"/>
                <a:gd name="connsiteY52" fmla="*/ 3902573 h 7250295"/>
                <a:gd name="connsiteX53" fmla="*/ 1855362 w 2213217"/>
                <a:gd name="connsiteY53" fmla="*/ 3584643 h 7250295"/>
                <a:gd name="connsiteX54" fmla="*/ 2056257 w 2213217"/>
                <a:gd name="connsiteY54" fmla="*/ 2654077 h 7250295"/>
                <a:gd name="connsiteX55" fmla="*/ 2042707 w 2213217"/>
                <a:gd name="connsiteY55" fmla="*/ 2404684 h 7250295"/>
                <a:gd name="connsiteX56" fmla="*/ 1981200 w 2213217"/>
                <a:gd name="connsiteY56" fmla="*/ 1864914 h 7250295"/>
                <a:gd name="connsiteX57" fmla="*/ 1936459 w 2213217"/>
                <a:gd name="connsiteY57" fmla="*/ 1677029 h 7250295"/>
                <a:gd name="connsiteX58" fmla="*/ 1922037 w 2213217"/>
                <a:gd name="connsiteY58" fmla="*/ 1432534 h 7250295"/>
                <a:gd name="connsiteX59" fmla="*/ 1874412 w 2213217"/>
                <a:gd name="connsiteY59" fmla="*/ 1302338 h 7250295"/>
                <a:gd name="connsiteX60" fmla="*/ 1407687 w 2213217"/>
                <a:gd name="connsiteY60" fmla="*/ 1134975 h 7250295"/>
                <a:gd name="connsiteX61" fmla="*/ 1309221 w 2213217"/>
                <a:gd name="connsiteY61" fmla="*/ 1020075 h 7250295"/>
                <a:gd name="connsiteX62" fmla="*/ 1365230 w 2213217"/>
                <a:gd name="connsiteY62" fmla="*/ 821521 h 7250295"/>
                <a:gd name="connsiteX63" fmla="*/ 1433407 w 2213217"/>
                <a:gd name="connsiteY63" fmla="*/ 622909 h 7250295"/>
                <a:gd name="connsiteX64" fmla="*/ 1444916 w 2213217"/>
                <a:gd name="connsiteY64" fmla="*/ 380757 h 7250295"/>
                <a:gd name="connsiteX65" fmla="*/ 1330946 w 2213217"/>
                <a:gd name="connsiteY65" fmla="*/ 143773 h 7250295"/>
                <a:gd name="connsiteX66" fmla="*/ 1063645 w 2213217"/>
                <a:gd name="connsiteY66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94902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14671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65153 w 2213217"/>
                <a:gd name="connsiteY23" fmla="*/ 5529516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62000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90575 w 2213217"/>
                <a:gd name="connsiteY21" fmla="*/ 6574020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33425 w 2213217"/>
                <a:gd name="connsiteY20" fmla="*/ 6821670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2500 w 2213217"/>
                <a:gd name="connsiteY19" fmla="*/ 7240770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50295"/>
                <a:gd name="connsiteX1" fmla="*/ 809625 w 2213217"/>
                <a:gd name="connsiteY1" fmla="*/ 116070 h 7250295"/>
                <a:gd name="connsiteX2" fmla="*/ 685800 w 2213217"/>
                <a:gd name="connsiteY2" fmla="*/ 297045 h 7250295"/>
                <a:gd name="connsiteX3" fmla="*/ 704850 w 2213217"/>
                <a:gd name="connsiteY3" fmla="*/ 620895 h 7250295"/>
                <a:gd name="connsiteX4" fmla="*/ 838200 w 2213217"/>
                <a:gd name="connsiteY4" fmla="*/ 897120 h 7250295"/>
                <a:gd name="connsiteX5" fmla="*/ 742950 w 2213217"/>
                <a:gd name="connsiteY5" fmla="*/ 1011420 h 7250295"/>
                <a:gd name="connsiteX6" fmla="*/ 133350 w 2213217"/>
                <a:gd name="connsiteY6" fmla="*/ 1220970 h 7250295"/>
                <a:gd name="connsiteX7" fmla="*/ 0 w 2213217"/>
                <a:gd name="connsiteY7" fmla="*/ 2211570 h 7250295"/>
                <a:gd name="connsiteX8" fmla="*/ 333375 w 2213217"/>
                <a:gd name="connsiteY8" fmla="*/ 3106920 h 7250295"/>
                <a:gd name="connsiteX9" fmla="*/ 247650 w 2213217"/>
                <a:gd name="connsiteY9" fmla="*/ 3840345 h 7250295"/>
                <a:gd name="connsiteX10" fmla="*/ 371475 w 2213217"/>
                <a:gd name="connsiteY10" fmla="*/ 4059420 h 7250295"/>
                <a:gd name="connsiteX11" fmla="*/ 495300 w 2213217"/>
                <a:gd name="connsiteY11" fmla="*/ 4278495 h 7250295"/>
                <a:gd name="connsiteX12" fmla="*/ 476250 w 2213217"/>
                <a:gd name="connsiteY12" fmla="*/ 4735695 h 7250295"/>
                <a:gd name="connsiteX13" fmla="*/ 476250 w 2213217"/>
                <a:gd name="connsiteY13" fmla="*/ 5097645 h 7250295"/>
                <a:gd name="connsiteX14" fmla="*/ 371475 w 2213217"/>
                <a:gd name="connsiteY14" fmla="*/ 6145395 h 7250295"/>
                <a:gd name="connsiteX15" fmla="*/ 371475 w 2213217"/>
                <a:gd name="connsiteY15" fmla="*/ 6621645 h 7250295"/>
                <a:gd name="connsiteX16" fmla="*/ 400050 w 2213217"/>
                <a:gd name="connsiteY16" fmla="*/ 6821670 h 7250295"/>
                <a:gd name="connsiteX17" fmla="*/ 323850 w 2213217"/>
                <a:gd name="connsiteY17" fmla="*/ 7002645 h 7250295"/>
                <a:gd name="connsiteX18" fmla="*/ 533400 w 2213217"/>
                <a:gd name="connsiteY18" fmla="*/ 7250295 h 7250295"/>
                <a:gd name="connsiteX19" fmla="*/ 958269 w 2213217"/>
                <a:gd name="connsiteY19" fmla="*/ 7136926 h 7250295"/>
                <a:gd name="connsiteX20" fmla="*/ 724772 w 2213217"/>
                <a:gd name="connsiteY20" fmla="*/ 6844746 h 7250295"/>
                <a:gd name="connsiteX21" fmla="*/ 753076 w 2213217"/>
                <a:gd name="connsiteY21" fmla="*/ 6579789 h 7250295"/>
                <a:gd name="connsiteX22" fmla="*/ 738924 w 2213217"/>
                <a:gd name="connsiteY22" fmla="*/ 6250170 h 7250295"/>
                <a:gd name="connsiteX23" fmla="*/ 856500 w 2213217"/>
                <a:gd name="connsiteY23" fmla="*/ 5489132 h 7250295"/>
                <a:gd name="connsiteX24" fmla="*/ 906017 w 2213217"/>
                <a:gd name="connsiteY24" fmla="*/ 5380240 h 7250295"/>
                <a:gd name="connsiteX25" fmla="*/ 898504 w 2213217"/>
                <a:gd name="connsiteY25" fmla="*/ 5308938 h 7250295"/>
                <a:gd name="connsiteX26" fmla="*/ 971550 w 2213217"/>
                <a:gd name="connsiteY26" fmla="*/ 5211945 h 7250295"/>
                <a:gd name="connsiteX27" fmla="*/ 973564 w 2213217"/>
                <a:gd name="connsiteY27" fmla="*/ 5069070 h 7250295"/>
                <a:gd name="connsiteX28" fmla="*/ 1129719 w 2213217"/>
                <a:gd name="connsiteY28" fmla="*/ 4378373 h 7250295"/>
                <a:gd name="connsiteX29" fmla="*/ 1276350 w 2213217"/>
                <a:gd name="connsiteY29" fmla="*/ 4649970 h 7250295"/>
                <a:gd name="connsiteX30" fmla="*/ 1341012 w 2213217"/>
                <a:gd name="connsiteY30" fmla="*/ 4880042 h 7250295"/>
                <a:gd name="connsiteX31" fmla="*/ 1310424 w 2213217"/>
                <a:gd name="connsiteY31" fmla="*/ 4973880 h 7250295"/>
                <a:gd name="connsiteX32" fmla="*/ 1354293 w 2213217"/>
                <a:gd name="connsiteY32" fmla="*/ 5113209 h 7250295"/>
                <a:gd name="connsiteX33" fmla="*/ 1262198 w 2213217"/>
                <a:gd name="connsiteY33" fmla="*/ 5554244 h 7250295"/>
                <a:gd name="connsiteX34" fmla="*/ 1263220 w 2213217"/>
                <a:gd name="connsiteY34" fmla="*/ 6360264 h 7250295"/>
                <a:gd name="connsiteX35" fmla="*/ 1336385 w 2213217"/>
                <a:gd name="connsiteY35" fmla="*/ 6540277 h 7250295"/>
                <a:gd name="connsiteX36" fmla="*/ 1285605 w 2213217"/>
                <a:gd name="connsiteY36" fmla="*/ 6741714 h 7250295"/>
                <a:gd name="connsiteX37" fmla="*/ 1303783 w 2213217"/>
                <a:gd name="connsiteY37" fmla="*/ 6828040 h 7250295"/>
                <a:gd name="connsiteX38" fmla="*/ 1313579 w 2213217"/>
                <a:gd name="connsiteY38" fmla="*/ 7020824 h 7250295"/>
                <a:gd name="connsiteX39" fmla="*/ 1760353 w 2213217"/>
                <a:gd name="connsiteY39" fmla="*/ 7189119 h 7250295"/>
                <a:gd name="connsiteX40" fmla="*/ 2189006 w 2213217"/>
                <a:gd name="connsiteY40" fmla="*/ 7199125 h 7250295"/>
                <a:gd name="connsiteX41" fmla="*/ 2171850 w 2213217"/>
                <a:gd name="connsiteY41" fmla="*/ 7046786 h 7250295"/>
                <a:gd name="connsiteX42" fmla="*/ 1687247 w 2213217"/>
                <a:gd name="connsiteY42" fmla="*/ 6680449 h 7250295"/>
                <a:gd name="connsiteX43" fmla="*/ 1708130 w 2213217"/>
                <a:gd name="connsiteY43" fmla="*/ 6550072 h 7250295"/>
                <a:gd name="connsiteX44" fmla="*/ 1668617 w 2213217"/>
                <a:gd name="connsiteY44" fmla="*/ 6451067 h 7250295"/>
                <a:gd name="connsiteX45" fmla="*/ 1657350 w 2213217"/>
                <a:gd name="connsiteY45" fmla="*/ 6250170 h 7250295"/>
                <a:gd name="connsiteX46" fmla="*/ 1679014 w 2213217"/>
                <a:gd name="connsiteY46" fmla="*/ 5979714 h 7250295"/>
                <a:gd name="connsiteX47" fmla="*/ 1727631 w 2213217"/>
                <a:gd name="connsiteY47" fmla="*/ 5512209 h 7250295"/>
                <a:gd name="connsiteX48" fmla="*/ 1739049 w 2213217"/>
                <a:gd name="connsiteY48" fmla="*/ 5363804 h 7250295"/>
                <a:gd name="connsiteX49" fmla="*/ 1797611 w 2213217"/>
                <a:gd name="connsiteY49" fmla="*/ 5317321 h 7250295"/>
                <a:gd name="connsiteX50" fmla="*/ 1884207 w 2213217"/>
                <a:gd name="connsiteY50" fmla="*/ 5097645 h 7250295"/>
                <a:gd name="connsiteX51" fmla="*/ 1909357 w 2213217"/>
                <a:gd name="connsiteY51" fmla="*/ 4805496 h 7250295"/>
                <a:gd name="connsiteX52" fmla="*/ 1900373 w 2213217"/>
                <a:gd name="connsiteY52" fmla="*/ 4348776 h 7250295"/>
                <a:gd name="connsiteX53" fmla="*/ 1881052 w 2213217"/>
                <a:gd name="connsiteY53" fmla="*/ 3902573 h 7250295"/>
                <a:gd name="connsiteX54" fmla="*/ 1855362 w 2213217"/>
                <a:gd name="connsiteY54" fmla="*/ 3584643 h 7250295"/>
                <a:gd name="connsiteX55" fmla="*/ 2056257 w 2213217"/>
                <a:gd name="connsiteY55" fmla="*/ 2654077 h 7250295"/>
                <a:gd name="connsiteX56" fmla="*/ 2042707 w 2213217"/>
                <a:gd name="connsiteY56" fmla="*/ 2404684 h 7250295"/>
                <a:gd name="connsiteX57" fmla="*/ 1981200 w 2213217"/>
                <a:gd name="connsiteY57" fmla="*/ 1864914 h 7250295"/>
                <a:gd name="connsiteX58" fmla="*/ 1936459 w 2213217"/>
                <a:gd name="connsiteY58" fmla="*/ 1677029 h 7250295"/>
                <a:gd name="connsiteX59" fmla="*/ 1922037 w 2213217"/>
                <a:gd name="connsiteY59" fmla="*/ 1432534 h 7250295"/>
                <a:gd name="connsiteX60" fmla="*/ 1874412 w 2213217"/>
                <a:gd name="connsiteY60" fmla="*/ 1302338 h 7250295"/>
                <a:gd name="connsiteX61" fmla="*/ 1407687 w 2213217"/>
                <a:gd name="connsiteY61" fmla="*/ 1134975 h 7250295"/>
                <a:gd name="connsiteX62" fmla="*/ 1309221 w 2213217"/>
                <a:gd name="connsiteY62" fmla="*/ 1020075 h 7250295"/>
                <a:gd name="connsiteX63" fmla="*/ 1365230 w 2213217"/>
                <a:gd name="connsiteY63" fmla="*/ 821521 h 7250295"/>
                <a:gd name="connsiteX64" fmla="*/ 1433407 w 2213217"/>
                <a:gd name="connsiteY64" fmla="*/ 622909 h 7250295"/>
                <a:gd name="connsiteX65" fmla="*/ 1444916 w 2213217"/>
                <a:gd name="connsiteY65" fmla="*/ 380757 h 7250295"/>
                <a:gd name="connsiteX66" fmla="*/ 1330946 w 2213217"/>
                <a:gd name="connsiteY66" fmla="*/ 143773 h 7250295"/>
                <a:gd name="connsiteX67" fmla="*/ 1063645 w 2213217"/>
                <a:gd name="connsiteY67" fmla="*/ 568 h 7250295"/>
                <a:gd name="connsiteX0" fmla="*/ 1063645 w 2213217"/>
                <a:gd name="connsiteY0" fmla="*/ 568 h 7244526"/>
                <a:gd name="connsiteX1" fmla="*/ 809625 w 2213217"/>
                <a:gd name="connsiteY1" fmla="*/ 116070 h 7244526"/>
                <a:gd name="connsiteX2" fmla="*/ 685800 w 2213217"/>
                <a:gd name="connsiteY2" fmla="*/ 297045 h 7244526"/>
                <a:gd name="connsiteX3" fmla="*/ 704850 w 2213217"/>
                <a:gd name="connsiteY3" fmla="*/ 620895 h 7244526"/>
                <a:gd name="connsiteX4" fmla="*/ 838200 w 2213217"/>
                <a:gd name="connsiteY4" fmla="*/ 897120 h 7244526"/>
                <a:gd name="connsiteX5" fmla="*/ 742950 w 2213217"/>
                <a:gd name="connsiteY5" fmla="*/ 1011420 h 7244526"/>
                <a:gd name="connsiteX6" fmla="*/ 133350 w 2213217"/>
                <a:gd name="connsiteY6" fmla="*/ 1220970 h 7244526"/>
                <a:gd name="connsiteX7" fmla="*/ 0 w 2213217"/>
                <a:gd name="connsiteY7" fmla="*/ 2211570 h 7244526"/>
                <a:gd name="connsiteX8" fmla="*/ 333375 w 2213217"/>
                <a:gd name="connsiteY8" fmla="*/ 3106920 h 7244526"/>
                <a:gd name="connsiteX9" fmla="*/ 247650 w 2213217"/>
                <a:gd name="connsiteY9" fmla="*/ 3840345 h 7244526"/>
                <a:gd name="connsiteX10" fmla="*/ 371475 w 2213217"/>
                <a:gd name="connsiteY10" fmla="*/ 4059420 h 7244526"/>
                <a:gd name="connsiteX11" fmla="*/ 495300 w 2213217"/>
                <a:gd name="connsiteY11" fmla="*/ 4278495 h 7244526"/>
                <a:gd name="connsiteX12" fmla="*/ 476250 w 2213217"/>
                <a:gd name="connsiteY12" fmla="*/ 4735695 h 7244526"/>
                <a:gd name="connsiteX13" fmla="*/ 476250 w 2213217"/>
                <a:gd name="connsiteY13" fmla="*/ 5097645 h 7244526"/>
                <a:gd name="connsiteX14" fmla="*/ 371475 w 2213217"/>
                <a:gd name="connsiteY14" fmla="*/ 6145395 h 7244526"/>
                <a:gd name="connsiteX15" fmla="*/ 371475 w 2213217"/>
                <a:gd name="connsiteY15" fmla="*/ 6621645 h 7244526"/>
                <a:gd name="connsiteX16" fmla="*/ 400050 w 2213217"/>
                <a:gd name="connsiteY16" fmla="*/ 6821670 h 7244526"/>
                <a:gd name="connsiteX17" fmla="*/ 323850 w 2213217"/>
                <a:gd name="connsiteY17" fmla="*/ 7002645 h 7244526"/>
                <a:gd name="connsiteX18" fmla="*/ 605514 w 2213217"/>
                <a:gd name="connsiteY18" fmla="*/ 7244526 h 7244526"/>
                <a:gd name="connsiteX19" fmla="*/ 958269 w 2213217"/>
                <a:gd name="connsiteY19" fmla="*/ 7136926 h 7244526"/>
                <a:gd name="connsiteX20" fmla="*/ 724772 w 2213217"/>
                <a:gd name="connsiteY20" fmla="*/ 6844746 h 7244526"/>
                <a:gd name="connsiteX21" fmla="*/ 753076 w 2213217"/>
                <a:gd name="connsiteY21" fmla="*/ 6579789 h 7244526"/>
                <a:gd name="connsiteX22" fmla="*/ 738924 w 2213217"/>
                <a:gd name="connsiteY22" fmla="*/ 6250170 h 7244526"/>
                <a:gd name="connsiteX23" fmla="*/ 856500 w 2213217"/>
                <a:gd name="connsiteY23" fmla="*/ 5489132 h 7244526"/>
                <a:gd name="connsiteX24" fmla="*/ 906017 w 2213217"/>
                <a:gd name="connsiteY24" fmla="*/ 5380240 h 7244526"/>
                <a:gd name="connsiteX25" fmla="*/ 898504 w 2213217"/>
                <a:gd name="connsiteY25" fmla="*/ 5308938 h 7244526"/>
                <a:gd name="connsiteX26" fmla="*/ 971550 w 2213217"/>
                <a:gd name="connsiteY26" fmla="*/ 5211945 h 7244526"/>
                <a:gd name="connsiteX27" fmla="*/ 973564 w 2213217"/>
                <a:gd name="connsiteY27" fmla="*/ 5069070 h 7244526"/>
                <a:gd name="connsiteX28" fmla="*/ 1129719 w 2213217"/>
                <a:gd name="connsiteY28" fmla="*/ 4378373 h 7244526"/>
                <a:gd name="connsiteX29" fmla="*/ 1276350 w 2213217"/>
                <a:gd name="connsiteY29" fmla="*/ 4649970 h 7244526"/>
                <a:gd name="connsiteX30" fmla="*/ 1341012 w 2213217"/>
                <a:gd name="connsiteY30" fmla="*/ 4880042 h 7244526"/>
                <a:gd name="connsiteX31" fmla="*/ 1310424 w 2213217"/>
                <a:gd name="connsiteY31" fmla="*/ 4973880 h 7244526"/>
                <a:gd name="connsiteX32" fmla="*/ 1354293 w 2213217"/>
                <a:gd name="connsiteY32" fmla="*/ 5113209 h 7244526"/>
                <a:gd name="connsiteX33" fmla="*/ 1262198 w 2213217"/>
                <a:gd name="connsiteY33" fmla="*/ 5554244 h 7244526"/>
                <a:gd name="connsiteX34" fmla="*/ 1263220 w 2213217"/>
                <a:gd name="connsiteY34" fmla="*/ 6360264 h 7244526"/>
                <a:gd name="connsiteX35" fmla="*/ 1336385 w 2213217"/>
                <a:gd name="connsiteY35" fmla="*/ 6540277 h 7244526"/>
                <a:gd name="connsiteX36" fmla="*/ 1285605 w 2213217"/>
                <a:gd name="connsiteY36" fmla="*/ 6741714 h 7244526"/>
                <a:gd name="connsiteX37" fmla="*/ 1303783 w 2213217"/>
                <a:gd name="connsiteY37" fmla="*/ 6828040 h 7244526"/>
                <a:gd name="connsiteX38" fmla="*/ 1313579 w 2213217"/>
                <a:gd name="connsiteY38" fmla="*/ 7020824 h 7244526"/>
                <a:gd name="connsiteX39" fmla="*/ 1760353 w 2213217"/>
                <a:gd name="connsiteY39" fmla="*/ 7189119 h 7244526"/>
                <a:gd name="connsiteX40" fmla="*/ 2189006 w 2213217"/>
                <a:gd name="connsiteY40" fmla="*/ 7199125 h 7244526"/>
                <a:gd name="connsiteX41" fmla="*/ 2171850 w 2213217"/>
                <a:gd name="connsiteY41" fmla="*/ 7046786 h 7244526"/>
                <a:gd name="connsiteX42" fmla="*/ 1687247 w 2213217"/>
                <a:gd name="connsiteY42" fmla="*/ 6680449 h 7244526"/>
                <a:gd name="connsiteX43" fmla="*/ 1708130 w 2213217"/>
                <a:gd name="connsiteY43" fmla="*/ 6550072 h 7244526"/>
                <a:gd name="connsiteX44" fmla="*/ 1668617 w 2213217"/>
                <a:gd name="connsiteY44" fmla="*/ 6451067 h 7244526"/>
                <a:gd name="connsiteX45" fmla="*/ 1657350 w 2213217"/>
                <a:gd name="connsiteY45" fmla="*/ 6250170 h 7244526"/>
                <a:gd name="connsiteX46" fmla="*/ 1679014 w 2213217"/>
                <a:gd name="connsiteY46" fmla="*/ 5979714 h 7244526"/>
                <a:gd name="connsiteX47" fmla="*/ 1727631 w 2213217"/>
                <a:gd name="connsiteY47" fmla="*/ 5512209 h 7244526"/>
                <a:gd name="connsiteX48" fmla="*/ 1739049 w 2213217"/>
                <a:gd name="connsiteY48" fmla="*/ 5363804 h 7244526"/>
                <a:gd name="connsiteX49" fmla="*/ 1797611 w 2213217"/>
                <a:gd name="connsiteY49" fmla="*/ 5317321 h 7244526"/>
                <a:gd name="connsiteX50" fmla="*/ 1884207 w 2213217"/>
                <a:gd name="connsiteY50" fmla="*/ 5097645 h 7244526"/>
                <a:gd name="connsiteX51" fmla="*/ 1909357 w 2213217"/>
                <a:gd name="connsiteY51" fmla="*/ 4805496 h 7244526"/>
                <a:gd name="connsiteX52" fmla="*/ 1900373 w 2213217"/>
                <a:gd name="connsiteY52" fmla="*/ 4348776 h 7244526"/>
                <a:gd name="connsiteX53" fmla="*/ 1881052 w 2213217"/>
                <a:gd name="connsiteY53" fmla="*/ 3902573 h 7244526"/>
                <a:gd name="connsiteX54" fmla="*/ 1855362 w 2213217"/>
                <a:gd name="connsiteY54" fmla="*/ 3584643 h 7244526"/>
                <a:gd name="connsiteX55" fmla="*/ 2056257 w 2213217"/>
                <a:gd name="connsiteY55" fmla="*/ 2654077 h 7244526"/>
                <a:gd name="connsiteX56" fmla="*/ 2042707 w 2213217"/>
                <a:gd name="connsiteY56" fmla="*/ 2404684 h 7244526"/>
                <a:gd name="connsiteX57" fmla="*/ 1981200 w 2213217"/>
                <a:gd name="connsiteY57" fmla="*/ 1864914 h 7244526"/>
                <a:gd name="connsiteX58" fmla="*/ 1936459 w 2213217"/>
                <a:gd name="connsiteY58" fmla="*/ 1677029 h 7244526"/>
                <a:gd name="connsiteX59" fmla="*/ 1922037 w 2213217"/>
                <a:gd name="connsiteY59" fmla="*/ 1432534 h 7244526"/>
                <a:gd name="connsiteX60" fmla="*/ 1874412 w 2213217"/>
                <a:gd name="connsiteY60" fmla="*/ 1302338 h 7244526"/>
                <a:gd name="connsiteX61" fmla="*/ 1407687 w 2213217"/>
                <a:gd name="connsiteY61" fmla="*/ 1134975 h 7244526"/>
                <a:gd name="connsiteX62" fmla="*/ 1309221 w 2213217"/>
                <a:gd name="connsiteY62" fmla="*/ 1020075 h 7244526"/>
                <a:gd name="connsiteX63" fmla="*/ 1365230 w 2213217"/>
                <a:gd name="connsiteY63" fmla="*/ 821521 h 7244526"/>
                <a:gd name="connsiteX64" fmla="*/ 1433407 w 2213217"/>
                <a:gd name="connsiteY64" fmla="*/ 622909 h 7244526"/>
                <a:gd name="connsiteX65" fmla="*/ 1444916 w 2213217"/>
                <a:gd name="connsiteY65" fmla="*/ 380757 h 7244526"/>
                <a:gd name="connsiteX66" fmla="*/ 1330946 w 2213217"/>
                <a:gd name="connsiteY66" fmla="*/ 143773 h 7244526"/>
                <a:gd name="connsiteX67" fmla="*/ 1063645 w 2213217"/>
                <a:gd name="connsiteY67" fmla="*/ 568 h 7244526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23850 w 2213217"/>
                <a:gd name="connsiteY17" fmla="*/ 7002645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00050 w 2213217"/>
                <a:gd name="connsiteY16" fmla="*/ 6821670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71475 w 2213217"/>
                <a:gd name="connsiteY15" fmla="*/ 6621645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71475 w 2213217"/>
                <a:gd name="connsiteY14" fmla="*/ 6145395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76250 w 2213217"/>
                <a:gd name="connsiteY13" fmla="*/ 5097645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76250 w 2213217"/>
                <a:gd name="connsiteY12" fmla="*/ 4735695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0672 w 2213217"/>
                <a:gd name="connsiteY12" fmla="*/ 4980881 h 7252515"/>
                <a:gd name="connsiteX13" fmla="*/ 458942 w 2213217"/>
                <a:gd name="connsiteY13" fmla="*/ 5126491 h 7252515"/>
                <a:gd name="connsiteX14" fmla="*/ 383013 w 2213217"/>
                <a:gd name="connsiteY14" fmla="*/ 6154049 h 7252515"/>
                <a:gd name="connsiteX15" fmla="*/ 348398 w 2213217"/>
                <a:gd name="connsiteY15" fmla="*/ 6604338 h 7252515"/>
                <a:gd name="connsiteX16" fmla="*/ 420242 w 2213217"/>
                <a:gd name="connsiteY16" fmla="*/ 6827439 h 7252515"/>
                <a:gd name="connsiteX17" fmla="*/ 367118 w 2213217"/>
                <a:gd name="connsiteY17" fmla="*/ 6982453 h 7252515"/>
                <a:gd name="connsiteX18" fmla="*/ 605514 w 2213217"/>
                <a:gd name="connsiteY18" fmla="*/ 7244526 h 7252515"/>
                <a:gd name="connsiteX19" fmla="*/ 958269 w 2213217"/>
                <a:gd name="connsiteY19" fmla="*/ 7136926 h 7252515"/>
                <a:gd name="connsiteX20" fmla="*/ 724772 w 2213217"/>
                <a:gd name="connsiteY20" fmla="*/ 6844746 h 7252515"/>
                <a:gd name="connsiteX21" fmla="*/ 753076 w 2213217"/>
                <a:gd name="connsiteY21" fmla="*/ 6579789 h 7252515"/>
                <a:gd name="connsiteX22" fmla="*/ 738924 w 2213217"/>
                <a:gd name="connsiteY22" fmla="*/ 6250170 h 7252515"/>
                <a:gd name="connsiteX23" fmla="*/ 856500 w 2213217"/>
                <a:gd name="connsiteY23" fmla="*/ 5489132 h 7252515"/>
                <a:gd name="connsiteX24" fmla="*/ 906017 w 2213217"/>
                <a:gd name="connsiteY24" fmla="*/ 5380240 h 7252515"/>
                <a:gd name="connsiteX25" fmla="*/ 898504 w 2213217"/>
                <a:gd name="connsiteY25" fmla="*/ 5308938 h 7252515"/>
                <a:gd name="connsiteX26" fmla="*/ 971550 w 2213217"/>
                <a:gd name="connsiteY26" fmla="*/ 5211945 h 7252515"/>
                <a:gd name="connsiteX27" fmla="*/ 973564 w 2213217"/>
                <a:gd name="connsiteY27" fmla="*/ 5069070 h 7252515"/>
                <a:gd name="connsiteX28" fmla="*/ 1129719 w 2213217"/>
                <a:gd name="connsiteY28" fmla="*/ 4378373 h 7252515"/>
                <a:gd name="connsiteX29" fmla="*/ 1276350 w 2213217"/>
                <a:gd name="connsiteY29" fmla="*/ 4649970 h 7252515"/>
                <a:gd name="connsiteX30" fmla="*/ 1341012 w 2213217"/>
                <a:gd name="connsiteY30" fmla="*/ 4880042 h 7252515"/>
                <a:gd name="connsiteX31" fmla="*/ 1310424 w 2213217"/>
                <a:gd name="connsiteY31" fmla="*/ 4973880 h 7252515"/>
                <a:gd name="connsiteX32" fmla="*/ 1354293 w 2213217"/>
                <a:gd name="connsiteY32" fmla="*/ 5113209 h 7252515"/>
                <a:gd name="connsiteX33" fmla="*/ 1262198 w 2213217"/>
                <a:gd name="connsiteY33" fmla="*/ 5554244 h 7252515"/>
                <a:gd name="connsiteX34" fmla="*/ 1263220 w 2213217"/>
                <a:gd name="connsiteY34" fmla="*/ 6360264 h 7252515"/>
                <a:gd name="connsiteX35" fmla="*/ 1336385 w 2213217"/>
                <a:gd name="connsiteY35" fmla="*/ 6540277 h 7252515"/>
                <a:gd name="connsiteX36" fmla="*/ 1285605 w 2213217"/>
                <a:gd name="connsiteY36" fmla="*/ 6741714 h 7252515"/>
                <a:gd name="connsiteX37" fmla="*/ 1303783 w 2213217"/>
                <a:gd name="connsiteY37" fmla="*/ 6828040 h 7252515"/>
                <a:gd name="connsiteX38" fmla="*/ 1313579 w 2213217"/>
                <a:gd name="connsiteY38" fmla="*/ 7020824 h 7252515"/>
                <a:gd name="connsiteX39" fmla="*/ 1760353 w 2213217"/>
                <a:gd name="connsiteY39" fmla="*/ 7189119 h 7252515"/>
                <a:gd name="connsiteX40" fmla="*/ 2189006 w 2213217"/>
                <a:gd name="connsiteY40" fmla="*/ 7199125 h 7252515"/>
                <a:gd name="connsiteX41" fmla="*/ 2171850 w 2213217"/>
                <a:gd name="connsiteY41" fmla="*/ 7046786 h 7252515"/>
                <a:gd name="connsiteX42" fmla="*/ 1687247 w 2213217"/>
                <a:gd name="connsiteY42" fmla="*/ 6680449 h 7252515"/>
                <a:gd name="connsiteX43" fmla="*/ 1708130 w 2213217"/>
                <a:gd name="connsiteY43" fmla="*/ 6550072 h 7252515"/>
                <a:gd name="connsiteX44" fmla="*/ 1668617 w 2213217"/>
                <a:gd name="connsiteY44" fmla="*/ 6451067 h 7252515"/>
                <a:gd name="connsiteX45" fmla="*/ 1657350 w 2213217"/>
                <a:gd name="connsiteY45" fmla="*/ 6250170 h 7252515"/>
                <a:gd name="connsiteX46" fmla="*/ 1679014 w 2213217"/>
                <a:gd name="connsiteY46" fmla="*/ 5979714 h 7252515"/>
                <a:gd name="connsiteX47" fmla="*/ 1727631 w 2213217"/>
                <a:gd name="connsiteY47" fmla="*/ 5512209 h 7252515"/>
                <a:gd name="connsiteX48" fmla="*/ 1739049 w 2213217"/>
                <a:gd name="connsiteY48" fmla="*/ 5363804 h 7252515"/>
                <a:gd name="connsiteX49" fmla="*/ 1797611 w 2213217"/>
                <a:gd name="connsiteY49" fmla="*/ 5317321 h 7252515"/>
                <a:gd name="connsiteX50" fmla="*/ 1884207 w 2213217"/>
                <a:gd name="connsiteY50" fmla="*/ 5097645 h 7252515"/>
                <a:gd name="connsiteX51" fmla="*/ 1909357 w 2213217"/>
                <a:gd name="connsiteY51" fmla="*/ 4805496 h 7252515"/>
                <a:gd name="connsiteX52" fmla="*/ 1900373 w 2213217"/>
                <a:gd name="connsiteY52" fmla="*/ 4348776 h 7252515"/>
                <a:gd name="connsiteX53" fmla="*/ 1881052 w 2213217"/>
                <a:gd name="connsiteY53" fmla="*/ 3902573 h 7252515"/>
                <a:gd name="connsiteX54" fmla="*/ 1855362 w 2213217"/>
                <a:gd name="connsiteY54" fmla="*/ 3584643 h 7252515"/>
                <a:gd name="connsiteX55" fmla="*/ 2056257 w 2213217"/>
                <a:gd name="connsiteY55" fmla="*/ 2654077 h 7252515"/>
                <a:gd name="connsiteX56" fmla="*/ 2042707 w 2213217"/>
                <a:gd name="connsiteY56" fmla="*/ 2404684 h 7252515"/>
                <a:gd name="connsiteX57" fmla="*/ 1981200 w 2213217"/>
                <a:gd name="connsiteY57" fmla="*/ 1864914 h 7252515"/>
                <a:gd name="connsiteX58" fmla="*/ 1936459 w 2213217"/>
                <a:gd name="connsiteY58" fmla="*/ 1677029 h 7252515"/>
                <a:gd name="connsiteX59" fmla="*/ 1922037 w 2213217"/>
                <a:gd name="connsiteY59" fmla="*/ 1432534 h 7252515"/>
                <a:gd name="connsiteX60" fmla="*/ 1874412 w 2213217"/>
                <a:gd name="connsiteY60" fmla="*/ 1302338 h 7252515"/>
                <a:gd name="connsiteX61" fmla="*/ 1407687 w 2213217"/>
                <a:gd name="connsiteY61" fmla="*/ 1134975 h 7252515"/>
                <a:gd name="connsiteX62" fmla="*/ 1309221 w 2213217"/>
                <a:gd name="connsiteY62" fmla="*/ 1020075 h 7252515"/>
                <a:gd name="connsiteX63" fmla="*/ 1365230 w 2213217"/>
                <a:gd name="connsiteY63" fmla="*/ 821521 h 7252515"/>
                <a:gd name="connsiteX64" fmla="*/ 1433407 w 2213217"/>
                <a:gd name="connsiteY64" fmla="*/ 622909 h 7252515"/>
                <a:gd name="connsiteX65" fmla="*/ 1444916 w 2213217"/>
                <a:gd name="connsiteY65" fmla="*/ 380757 h 7252515"/>
                <a:gd name="connsiteX66" fmla="*/ 1330946 w 2213217"/>
                <a:gd name="connsiteY66" fmla="*/ 143773 h 7252515"/>
                <a:gd name="connsiteX67" fmla="*/ 1063645 w 2213217"/>
                <a:gd name="connsiteY67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504586 w 2213217"/>
                <a:gd name="connsiteY12" fmla="*/ 4793958 h 7252515"/>
                <a:gd name="connsiteX13" fmla="*/ 490672 w 2213217"/>
                <a:gd name="connsiteY13" fmla="*/ 4980881 h 7252515"/>
                <a:gd name="connsiteX14" fmla="*/ 458942 w 2213217"/>
                <a:gd name="connsiteY14" fmla="*/ 5126491 h 7252515"/>
                <a:gd name="connsiteX15" fmla="*/ 383013 w 2213217"/>
                <a:gd name="connsiteY15" fmla="*/ 6154049 h 7252515"/>
                <a:gd name="connsiteX16" fmla="*/ 348398 w 2213217"/>
                <a:gd name="connsiteY16" fmla="*/ 6604338 h 7252515"/>
                <a:gd name="connsiteX17" fmla="*/ 420242 w 2213217"/>
                <a:gd name="connsiteY17" fmla="*/ 6827439 h 7252515"/>
                <a:gd name="connsiteX18" fmla="*/ 367118 w 2213217"/>
                <a:gd name="connsiteY18" fmla="*/ 6982453 h 7252515"/>
                <a:gd name="connsiteX19" fmla="*/ 605514 w 2213217"/>
                <a:gd name="connsiteY19" fmla="*/ 7244526 h 7252515"/>
                <a:gd name="connsiteX20" fmla="*/ 958269 w 2213217"/>
                <a:gd name="connsiteY20" fmla="*/ 7136926 h 7252515"/>
                <a:gd name="connsiteX21" fmla="*/ 724772 w 2213217"/>
                <a:gd name="connsiteY21" fmla="*/ 6844746 h 7252515"/>
                <a:gd name="connsiteX22" fmla="*/ 753076 w 2213217"/>
                <a:gd name="connsiteY22" fmla="*/ 6579789 h 7252515"/>
                <a:gd name="connsiteX23" fmla="*/ 738924 w 2213217"/>
                <a:gd name="connsiteY23" fmla="*/ 6250170 h 7252515"/>
                <a:gd name="connsiteX24" fmla="*/ 856500 w 2213217"/>
                <a:gd name="connsiteY24" fmla="*/ 5489132 h 7252515"/>
                <a:gd name="connsiteX25" fmla="*/ 906017 w 2213217"/>
                <a:gd name="connsiteY25" fmla="*/ 5380240 h 7252515"/>
                <a:gd name="connsiteX26" fmla="*/ 898504 w 2213217"/>
                <a:gd name="connsiteY26" fmla="*/ 5308938 h 7252515"/>
                <a:gd name="connsiteX27" fmla="*/ 971550 w 2213217"/>
                <a:gd name="connsiteY27" fmla="*/ 5211945 h 7252515"/>
                <a:gd name="connsiteX28" fmla="*/ 973564 w 2213217"/>
                <a:gd name="connsiteY28" fmla="*/ 5069070 h 7252515"/>
                <a:gd name="connsiteX29" fmla="*/ 1129719 w 2213217"/>
                <a:gd name="connsiteY29" fmla="*/ 4378373 h 7252515"/>
                <a:gd name="connsiteX30" fmla="*/ 1276350 w 2213217"/>
                <a:gd name="connsiteY30" fmla="*/ 4649970 h 7252515"/>
                <a:gd name="connsiteX31" fmla="*/ 1341012 w 2213217"/>
                <a:gd name="connsiteY31" fmla="*/ 4880042 h 7252515"/>
                <a:gd name="connsiteX32" fmla="*/ 1310424 w 2213217"/>
                <a:gd name="connsiteY32" fmla="*/ 4973880 h 7252515"/>
                <a:gd name="connsiteX33" fmla="*/ 1354293 w 2213217"/>
                <a:gd name="connsiteY33" fmla="*/ 5113209 h 7252515"/>
                <a:gd name="connsiteX34" fmla="*/ 1262198 w 2213217"/>
                <a:gd name="connsiteY34" fmla="*/ 5554244 h 7252515"/>
                <a:gd name="connsiteX35" fmla="*/ 1263220 w 2213217"/>
                <a:gd name="connsiteY35" fmla="*/ 6360264 h 7252515"/>
                <a:gd name="connsiteX36" fmla="*/ 1336385 w 2213217"/>
                <a:gd name="connsiteY36" fmla="*/ 6540277 h 7252515"/>
                <a:gd name="connsiteX37" fmla="*/ 1285605 w 2213217"/>
                <a:gd name="connsiteY37" fmla="*/ 6741714 h 7252515"/>
                <a:gd name="connsiteX38" fmla="*/ 1303783 w 2213217"/>
                <a:gd name="connsiteY38" fmla="*/ 6828040 h 7252515"/>
                <a:gd name="connsiteX39" fmla="*/ 1313579 w 2213217"/>
                <a:gd name="connsiteY39" fmla="*/ 7020824 h 7252515"/>
                <a:gd name="connsiteX40" fmla="*/ 1760353 w 2213217"/>
                <a:gd name="connsiteY40" fmla="*/ 7189119 h 7252515"/>
                <a:gd name="connsiteX41" fmla="*/ 2189006 w 2213217"/>
                <a:gd name="connsiteY41" fmla="*/ 7199125 h 7252515"/>
                <a:gd name="connsiteX42" fmla="*/ 2171850 w 2213217"/>
                <a:gd name="connsiteY42" fmla="*/ 7046786 h 7252515"/>
                <a:gd name="connsiteX43" fmla="*/ 1687247 w 2213217"/>
                <a:gd name="connsiteY43" fmla="*/ 6680449 h 7252515"/>
                <a:gd name="connsiteX44" fmla="*/ 1708130 w 2213217"/>
                <a:gd name="connsiteY44" fmla="*/ 6550072 h 7252515"/>
                <a:gd name="connsiteX45" fmla="*/ 1668617 w 2213217"/>
                <a:gd name="connsiteY45" fmla="*/ 6451067 h 7252515"/>
                <a:gd name="connsiteX46" fmla="*/ 1657350 w 2213217"/>
                <a:gd name="connsiteY46" fmla="*/ 6250170 h 7252515"/>
                <a:gd name="connsiteX47" fmla="*/ 1679014 w 2213217"/>
                <a:gd name="connsiteY47" fmla="*/ 5979714 h 7252515"/>
                <a:gd name="connsiteX48" fmla="*/ 1727631 w 2213217"/>
                <a:gd name="connsiteY48" fmla="*/ 5512209 h 7252515"/>
                <a:gd name="connsiteX49" fmla="*/ 1739049 w 2213217"/>
                <a:gd name="connsiteY49" fmla="*/ 5363804 h 7252515"/>
                <a:gd name="connsiteX50" fmla="*/ 1797611 w 2213217"/>
                <a:gd name="connsiteY50" fmla="*/ 5317321 h 7252515"/>
                <a:gd name="connsiteX51" fmla="*/ 1884207 w 2213217"/>
                <a:gd name="connsiteY51" fmla="*/ 5097645 h 7252515"/>
                <a:gd name="connsiteX52" fmla="*/ 1909357 w 2213217"/>
                <a:gd name="connsiteY52" fmla="*/ 4805496 h 7252515"/>
                <a:gd name="connsiteX53" fmla="*/ 1900373 w 2213217"/>
                <a:gd name="connsiteY53" fmla="*/ 4348776 h 7252515"/>
                <a:gd name="connsiteX54" fmla="*/ 1881052 w 2213217"/>
                <a:gd name="connsiteY54" fmla="*/ 3902573 h 7252515"/>
                <a:gd name="connsiteX55" fmla="*/ 1855362 w 2213217"/>
                <a:gd name="connsiteY55" fmla="*/ 3584643 h 7252515"/>
                <a:gd name="connsiteX56" fmla="*/ 2056257 w 2213217"/>
                <a:gd name="connsiteY56" fmla="*/ 2654077 h 7252515"/>
                <a:gd name="connsiteX57" fmla="*/ 2042707 w 2213217"/>
                <a:gd name="connsiteY57" fmla="*/ 2404684 h 7252515"/>
                <a:gd name="connsiteX58" fmla="*/ 1981200 w 2213217"/>
                <a:gd name="connsiteY58" fmla="*/ 1864914 h 7252515"/>
                <a:gd name="connsiteX59" fmla="*/ 1936459 w 2213217"/>
                <a:gd name="connsiteY59" fmla="*/ 1677029 h 7252515"/>
                <a:gd name="connsiteX60" fmla="*/ 1922037 w 2213217"/>
                <a:gd name="connsiteY60" fmla="*/ 1432534 h 7252515"/>
                <a:gd name="connsiteX61" fmla="*/ 1874412 w 2213217"/>
                <a:gd name="connsiteY61" fmla="*/ 1302338 h 7252515"/>
                <a:gd name="connsiteX62" fmla="*/ 1407687 w 2213217"/>
                <a:gd name="connsiteY62" fmla="*/ 1134975 h 7252515"/>
                <a:gd name="connsiteX63" fmla="*/ 1309221 w 2213217"/>
                <a:gd name="connsiteY63" fmla="*/ 1020075 h 7252515"/>
                <a:gd name="connsiteX64" fmla="*/ 1365230 w 2213217"/>
                <a:gd name="connsiteY64" fmla="*/ 821521 h 7252515"/>
                <a:gd name="connsiteX65" fmla="*/ 1433407 w 2213217"/>
                <a:gd name="connsiteY65" fmla="*/ 622909 h 7252515"/>
                <a:gd name="connsiteX66" fmla="*/ 1444916 w 2213217"/>
                <a:gd name="connsiteY66" fmla="*/ 380757 h 7252515"/>
                <a:gd name="connsiteX67" fmla="*/ 1330946 w 2213217"/>
                <a:gd name="connsiteY67" fmla="*/ 143773 h 7252515"/>
                <a:gd name="connsiteX68" fmla="*/ 1063645 w 2213217"/>
                <a:gd name="connsiteY68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84394 w 2213217"/>
                <a:gd name="connsiteY12" fmla="*/ 4600693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95300 w 2213217"/>
                <a:gd name="connsiteY11" fmla="*/ 4278495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20302 w 2213217"/>
                <a:gd name="connsiteY11" fmla="*/ 4194843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1475 w 2213217"/>
                <a:gd name="connsiteY10" fmla="*/ 4059420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7650 w 2213217"/>
                <a:gd name="connsiteY9" fmla="*/ 3840345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63421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33375 w 2213217"/>
                <a:gd name="connsiteY8" fmla="*/ 310692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287222 w 2213217"/>
                <a:gd name="connsiteY8" fmla="*/ 3112689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04530 w 2213217"/>
                <a:gd name="connsiteY8" fmla="*/ 3127112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63645 w 2213217"/>
                <a:gd name="connsiteY0" fmla="*/ 568 h 7252515"/>
                <a:gd name="connsiteX1" fmla="*/ 809625 w 2213217"/>
                <a:gd name="connsiteY1" fmla="*/ 116070 h 7252515"/>
                <a:gd name="connsiteX2" fmla="*/ 685800 w 2213217"/>
                <a:gd name="connsiteY2" fmla="*/ 297045 h 7252515"/>
                <a:gd name="connsiteX3" fmla="*/ 704850 w 2213217"/>
                <a:gd name="connsiteY3" fmla="*/ 620895 h 7252515"/>
                <a:gd name="connsiteX4" fmla="*/ 838200 w 2213217"/>
                <a:gd name="connsiteY4" fmla="*/ 897120 h 7252515"/>
                <a:gd name="connsiteX5" fmla="*/ 742950 w 2213217"/>
                <a:gd name="connsiteY5" fmla="*/ 1011420 h 7252515"/>
                <a:gd name="connsiteX6" fmla="*/ 133350 w 2213217"/>
                <a:gd name="connsiteY6" fmla="*/ 1220970 h 7252515"/>
                <a:gd name="connsiteX7" fmla="*/ 0 w 2213217"/>
                <a:gd name="connsiteY7" fmla="*/ 2211570 h 7252515"/>
                <a:gd name="connsiteX8" fmla="*/ 313183 w 2213217"/>
                <a:gd name="connsiteY8" fmla="*/ 3017500 h 7252515"/>
                <a:gd name="connsiteX9" fmla="*/ 241881 w 2213217"/>
                <a:gd name="connsiteY9" fmla="*/ 3814384 h 7252515"/>
                <a:gd name="connsiteX10" fmla="*/ 377244 w 2213217"/>
                <a:gd name="connsiteY10" fmla="*/ 3984422 h 7252515"/>
                <a:gd name="connsiteX11" fmla="*/ 434725 w 2213217"/>
                <a:gd name="connsiteY11" fmla="*/ 4229457 h 7252515"/>
                <a:gd name="connsiteX12" fmla="*/ 495932 w 2213217"/>
                <a:gd name="connsiteY12" fmla="*/ 4629539 h 7252515"/>
                <a:gd name="connsiteX13" fmla="*/ 504586 w 2213217"/>
                <a:gd name="connsiteY13" fmla="*/ 4793958 h 7252515"/>
                <a:gd name="connsiteX14" fmla="*/ 490672 w 2213217"/>
                <a:gd name="connsiteY14" fmla="*/ 4980881 h 7252515"/>
                <a:gd name="connsiteX15" fmla="*/ 458942 w 2213217"/>
                <a:gd name="connsiteY15" fmla="*/ 5126491 h 7252515"/>
                <a:gd name="connsiteX16" fmla="*/ 383013 w 2213217"/>
                <a:gd name="connsiteY16" fmla="*/ 6154049 h 7252515"/>
                <a:gd name="connsiteX17" fmla="*/ 348398 w 2213217"/>
                <a:gd name="connsiteY17" fmla="*/ 6604338 h 7252515"/>
                <a:gd name="connsiteX18" fmla="*/ 420242 w 2213217"/>
                <a:gd name="connsiteY18" fmla="*/ 6827439 h 7252515"/>
                <a:gd name="connsiteX19" fmla="*/ 367118 w 2213217"/>
                <a:gd name="connsiteY19" fmla="*/ 6982453 h 7252515"/>
                <a:gd name="connsiteX20" fmla="*/ 605514 w 2213217"/>
                <a:gd name="connsiteY20" fmla="*/ 7244526 h 7252515"/>
                <a:gd name="connsiteX21" fmla="*/ 958269 w 2213217"/>
                <a:gd name="connsiteY21" fmla="*/ 7136926 h 7252515"/>
                <a:gd name="connsiteX22" fmla="*/ 724772 w 2213217"/>
                <a:gd name="connsiteY22" fmla="*/ 6844746 h 7252515"/>
                <a:gd name="connsiteX23" fmla="*/ 753076 w 2213217"/>
                <a:gd name="connsiteY23" fmla="*/ 6579789 h 7252515"/>
                <a:gd name="connsiteX24" fmla="*/ 738924 w 2213217"/>
                <a:gd name="connsiteY24" fmla="*/ 6250170 h 7252515"/>
                <a:gd name="connsiteX25" fmla="*/ 856500 w 2213217"/>
                <a:gd name="connsiteY25" fmla="*/ 5489132 h 7252515"/>
                <a:gd name="connsiteX26" fmla="*/ 906017 w 2213217"/>
                <a:gd name="connsiteY26" fmla="*/ 5380240 h 7252515"/>
                <a:gd name="connsiteX27" fmla="*/ 898504 w 2213217"/>
                <a:gd name="connsiteY27" fmla="*/ 5308938 h 7252515"/>
                <a:gd name="connsiteX28" fmla="*/ 971550 w 2213217"/>
                <a:gd name="connsiteY28" fmla="*/ 5211945 h 7252515"/>
                <a:gd name="connsiteX29" fmla="*/ 973564 w 2213217"/>
                <a:gd name="connsiteY29" fmla="*/ 5069070 h 7252515"/>
                <a:gd name="connsiteX30" fmla="*/ 1129719 w 2213217"/>
                <a:gd name="connsiteY30" fmla="*/ 4378373 h 7252515"/>
                <a:gd name="connsiteX31" fmla="*/ 1276350 w 2213217"/>
                <a:gd name="connsiteY31" fmla="*/ 4649970 h 7252515"/>
                <a:gd name="connsiteX32" fmla="*/ 1341012 w 2213217"/>
                <a:gd name="connsiteY32" fmla="*/ 4880042 h 7252515"/>
                <a:gd name="connsiteX33" fmla="*/ 1310424 w 2213217"/>
                <a:gd name="connsiteY33" fmla="*/ 4973880 h 7252515"/>
                <a:gd name="connsiteX34" fmla="*/ 1354293 w 2213217"/>
                <a:gd name="connsiteY34" fmla="*/ 5113209 h 7252515"/>
                <a:gd name="connsiteX35" fmla="*/ 1262198 w 2213217"/>
                <a:gd name="connsiteY35" fmla="*/ 5554244 h 7252515"/>
                <a:gd name="connsiteX36" fmla="*/ 1263220 w 2213217"/>
                <a:gd name="connsiteY36" fmla="*/ 6360264 h 7252515"/>
                <a:gd name="connsiteX37" fmla="*/ 1336385 w 2213217"/>
                <a:gd name="connsiteY37" fmla="*/ 6540277 h 7252515"/>
                <a:gd name="connsiteX38" fmla="*/ 1285605 w 2213217"/>
                <a:gd name="connsiteY38" fmla="*/ 6741714 h 7252515"/>
                <a:gd name="connsiteX39" fmla="*/ 1303783 w 2213217"/>
                <a:gd name="connsiteY39" fmla="*/ 6828040 h 7252515"/>
                <a:gd name="connsiteX40" fmla="*/ 1313579 w 2213217"/>
                <a:gd name="connsiteY40" fmla="*/ 7020824 h 7252515"/>
                <a:gd name="connsiteX41" fmla="*/ 1760353 w 2213217"/>
                <a:gd name="connsiteY41" fmla="*/ 7189119 h 7252515"/>
                <a:gd name="connsiteX42" fmla="*/ 2189006 w 2213217"/>
                <a:gd name="connsiteY42" fmla="*/ 7199125 h 7252515"/>
                <a:gd name="connsiteX43" fmla="*/ 2171850 w 2213217"/>
                <a:gd name="connsiteY43" fmla="*/ 7046786 h 7252515"/>
                <a:gd name="connsiteX44" fmla="*/ 1687247 w 2213217"/>
                <a:gd name="connsiteY44" fmla="*/ 6680449 h 7252515"/>
                <a:gd name="connsiteX45" fmla="*/ 1708130 w 2213217"/>
                <a:gd name="connsiteY45" fmla="*/ 6550072 h 7252515"/>
                <a:gd name="connsiteX46" fmla="*/ 1668617 w 2213217"/>
                <a:gd name="connsiteY46" fmla="*/ 6451067 h 7252515"/>
                <a:gd name="connsiteX47" fmla="*/ 1657350 w 2213217"/>
                <a:gd name="connsiteY47" fmla="*/ 6250170 h 7252515"/>
                <a:gd name="connsiteX48" fmla="*/ 1679014 w 2213217"/>
                <a:gd name="connsiteY48" fmla="*/ 5979714 h 7252515"/>
                <a:gd name="connsiteX49" fmla="*/ 1727631 w 2213217"/>
                <a:gd name="connsiteY49" fmla="*/ 5512209 h 7252515"/>
                <a:gd name="connsiteX50" fmla="*/ 1739049 w 2213217"/>
                <a:gd name="connsiteY50" fmla="*/ 5363804 h 7252515"/>
                <a:gd name="connsiteX51" fmla="*/ 1797611 w 2213217"/>
                <a:gd name="connsiteY51" fmla="*/ 5317321 h 7252515"/>
                <a:gd name="connsiteX52" fmla="*/ 1884207 w 2213217"/>
                <a:gd name="connsiteY52" fmla="*/ 5097645 h 7252515"/>
                <a:gd name="connsiteX53" fmla="*/ 1909357 w 2213217"/>
                <a:gd name="connsiteY53" fmla="*/ 4805496 h 7252515"/>
                <a:gd name="connsiteX54" fmla="*/ 1900373 w 2213217"/>
                <a:gd name="connsiteY54" fmla="*/ 4348776 h 7252515"/>
                <a:gd name="connsiteX55" fmla="*/ 1881052 w 2213217"/>
                <a:gd name="connsiteY55" fmla="*/ 3902573 h 7252515"/>
                <a:gd name="connsiteX56" fmla="*/ 1855362 w 2213217"/>
                <a:gd name="connsiteY56" fmla="*/ 3584643 h 7252515"/>
                <a:gd name="connsiteX57" fmla="*/ 2056257 w 2213217"/>
                <a:gd name="connsiteY57" fmla="*/ 2654077 h 7252515"/>
                <a:gd name="connsiteX58" fmla="*/ 2042707 w 2213217"/>
                <a:gd name="connsiteY58" fmla="*/ 2404684 h 7252515"/>
                <a:gd name="connsiteX59" fmla="*/ 1981200 w 2213217"/>
                <a:gd name="connsiteY59" fmla="*/ 1864914 h 7252515"/>
                <a:gd name="connsiteX60" fmla="*/ 1936459 w 2213217"/>
                <a:gd name="connsiteY60" fmla="*/ 1677029 h 7252515"/>
                <a:gd name="connsiteX61" fmla="*/ 1922037 w 2213217"/>
                <a:gd name="connsiteY61" fmla="*/ 1432534 h 7252515"/>
                <a:gd name="connsiteX62" fmla="*/ 1874412 w 2213217"/>
                <a:gd name="connsiteY62" fmla="*/ 1302338 h 7252515"/>
                <a:gd name="connsiteX63" fmla="*/ 1407687 w 2213217"/>
                <a:gd name="connsiteY63" fmla="*/ 1134975 h 7252515"/>
                <a:gd name="connsiteX64" fmla="*/ 1309221 w 2213217"/>
                <a:gd name="connsiteY64" fmla="*/ 1020075 h 7252515"/>
                <a:gd name="connsiteX65" fmla="*/ 1365230 w 2213217"/>
                <a:gd name="connsiteY65" fmla="*/ 821521 h 7252515"/>
                <a:gd name="connsiteX66" fmla="*/ 1433407 w 2213217"/>
                <a:gd name="connsiteY66" fmla="*/ 622909 h 7252515"/>
                <a:gd name="connsiteX67" fmla="*/ 1444916 w 2213217"/>
                <a:gd name="connsiteY67" fmla="*/ 380757 h 7252515"/>
                <a:gd name="connsiteX68" fmla="*/ 1330946 w 2213217"/>
                <a:gd name="connsiteY68" fmla="*/ 143773 h 7252515"/>
                <a:gd name="connsiteX69" fmla="*/ 1063645 w 2213217"/>
                <a:gd name="connsiteY69" fmla="*/ 568 h 7252515"/>
                <a:gd name="connsiteX0" fmla="*/ 1072753 w 2222325"/>
                <a:gd name="connsiteY0" fmla="*/ 568 h 7252515"/>
                <a:gd name="connsiteX1" fmla="*/ 818733 w 2222325"/>
                <a:gd name="connsiteY1" fmla="*/ 116070 h 7252515"/>
                <a:gd name="connsiteX2" fmla="*/ 694908 w 2222325"/>
                <a:gd name="connsiteY2" fmla="*/ 297045 h 7252515"/>
                <a:gd name="connsiteX3" fmla="*/ 713958 w 2222325"/>
                <a:gd name="connsiteY3" fmla="*/ 620895 h 7252515"/>
                <a:gd name="connsiteX4" fmla="*/ 847308 w 2222325"/>
                <a:gd name="connsiteY4" fmla="*/ 897120 h 7252515"/>
                <a:gd name="connsiteX5" fmla="*/ 752058 w 2222325"/>
                <a:gd name="connsiteY5" fmla="*/ 1011420 h 7252515"/>
                <a:gd name="connsiteX6" fmla="*/ 142458 w 2222325"/>
                <a:gd name="connsiteY6" fmla="*/ 1220970 h 7252515"/>
                <a:gd name="connsiteX7" fmla="*/ 9108 w 2222325"/>
                <a:gd name="connsiteY7" fmla="*/ 2211570 h 7252515"/>
                <a:gd name="connsiteX8" fmla="*/ 322291 w 2222325"/>
                <a:gd name="connsiteY8" fmla="*/ 3017500 h 7252515"/>
                <a:gd name="connsiteX9" fmla="*/ 250989 w 2222325"/>
                <a:gd name="connsiteY9" fmla="*/ 3814384 h 7252515"/>
                <a:gd name="connsiteX10" fmla="*/ 386352 w 2222325"/>
                <a:gd name="connsiteY10" fmla="*/ 3984422 h 7252515"/>
                <a:gd name="connsiteX11" fmla="*/ 443833 w 2222325"/>
                <a:gd name="connsiteY11" fmla="*/ 4229457 h 7252515"/>
                <a:gd name="connsiteX12" fmla="*/ 505040 w 2222325"/>
                <a:gd name="connsiteY12" fmla="*/ 4629539 h 7252515"/>
                <a:gd name="connsiteX13" fmla="*/ 513694 w 2222325"/>
                <a:gd name="connsiteY13" fmla="*/ 4793958 h 7252515"/>
                <a:gd name="connsiteX14" fmla="*/ 499780 w 2222325"/>
                <a:gd name="connsiteY14" fmla="*/ 4980881 h 7252515"/>
                <a:gd name="connsiteX15" fmla="*/ 468050 w 2222325"/>
                <a:gd name="connsiteY15" fmla="*/ 5126491 h 7252515"/>
                <a:gd name="connsiteX16" fmla="*/ 392121 w 2222325"/>
                <a:gd name="connsiteY16" fmla="*/ 6154049 h 7252515"/>
                <a:gd name="connsiteX17" fmla="*/ 357506 w 2222325"/>
                <a:gd name="connsiteY17" fmla="*/ 6604338 h 7252515"/>
                <a:gd name="connsiteX18" fmla="*/ 429350 w 2222325"/>
                <a:gd name="connsiteY18" fmla="*/ 6827439 h 7252515"/>
                <a:gd name="connsiteX19" fmla="*/ 376226 w 2222325"/>
                <a:gd name="connsiteY19" fmla="*/ 6982453 h 7252515"/>
                <a:gd name="connsiteX20" fmla="*/ 614622 w 2222325"/>
                <a:gd name="connsiteY20" fmla="*/ 7244526 h 7252515"/>
                <a:gd name="connsiteX21" fmla="*/ 967377 w 2222325"/>
                <a:gd name="connsiteY21" fmla="*/ 7136926 h 7252515"/>
                <a:gd name="connsiteX22" fmla="*/ 733880 w 2222325"/>
                <a:gd name="connsiteY22" fmla="*/ 6844746 h 7252515"/>
                <a:gd name="connsiteX23" fmla="*/ 762184 w 2222325"/>
                <a:gd name="connsiteY23" fmla="*/ 6579789 h 7252515"/>
                <a:gd name="connsiteX24" fmla="*/ 748032 w 2222325"/>
                <a:gd name="connsiteY24" fmla="*/ 6250170 h 7252515"/>
                <a:gd name="connsiteX25" fmla="*/ 865608 w 2222325"/>
                <a:gd name="connsiteY25" fmla="*/ 5489132 h 7252515"/>
                <a:gd name="connsiteX26" fmla="*/ 915125 w 2222325"/>
                <a:gd name="connsiteY26" fmla="*/ 5380240 h 7252515"/>
                <a:gd name="connsiteX27" fmla="*/ 907612 w 2222325"/>
                <a:gd name="connsiteY27" fmla="*/ 5308938 h 7252515"/>
                <a:gd name="connsiteX28" fmla="*/ 980658 w 2222325"/>
                <a:gd name="connsiteY28" fmla="*/ 5211945 h 7252515"/>
                <a:gd name="connsiteX29" fmla="*/ 982672 w 2222325"/>
                <a:gd name="connsiteY29" fmla="*/ 5069070 h 7252515"/>
                <a:gd name="connsiteX30" fmla="*/ 1138827 w 2222325"/>
                <a:gd name="connsiteY30" fmla="*/ 4378373 h 7252515"/>
                <a:gd name="connsiteX31" fmla="*/ 1285458 w 2222325"/>
                <a:gd name="connsiteY31" fmla="*/ 4649970 h 7252515"/>
                <a:gd name="connsiteX32" fmla="*/ 1350120 w 2222325"/>
                <a:gd name="connsiteY32" fmla="*/ 4880042 h 7252515"/>
                <a:gd name="connsiteX33" fmla="*/ 1319532 w 2222325"/>
                <a:gd name="connsiteY33" fmla="*/ 4973880 h 7252515"/>
                <a:gd name="connsiteX34" fmla="*/ 1363401 w 2222325"/>
                <a:gd name="connsiteY34" fmla="*/ 5113209 h 7252515"/>
                <a:gd name="connsiteX35" fmla="*/ 1271306 w 2222325"/>
                <a:gd name="connsiteY35" fmla="*/ 5554244 h 7252515"/>
                <a:gd name="connsiteX36" fmla="*/ 1272328 w 2222325"/>
                <a:gd name="connsiteY36" fmla="*/ 6360264 h 7252515"/>
                <a:gd name="connsiteX37" fmla="*/ 1345493 w 2222325"/>
                <a:gd name="connsiteY37" fmla="*/ 6540277 h 7252515"/>
                <a:gd name="connsiteX38" fmla="*/ 1294713 w 2222325"/>
                <a:gd name="connsiteY38" fmla="*/ 6741714 h 7252515"/>
                <a:gd name="connsiteX39" fmla="*/ 1312891 w 2222325"/>
                <a:gd name="connsiteY39" fmla="*/ 6828040 h 7252515"/>
                <a:gd name="connsiteX40" fmla="*/ 1322687 w 2222325"/>
                <a:gd name="connsiteY40" fmla="*/ 7020824 h 7252515"/>
                <a:gd name="connsiteX41" fmla="*/ 1769461 w 2222325"/>
                <a:gd name="connsiteY41" fmla="*/ 7189119 h 7252515"/>
                <a:gd name="connsiteX42" fmla="*/ 2198114 w 2222325"/>
                <a:gd name="connsiteY42" fmla="*/ 7199125 h 7252515"/>
                <a:gd name="connsiteX43" fmla="*/ 2180958 w 2222325"/>
                <a:gd name="connsiteY43" fmla="*/ 7046786 h 7252515"/>
                <a:gd name="connsiteX44" fmla="*/ 1696355 w 2222325"/>
                <a:gd name="connsiteY44" fmla="*/ 6680449 h 7252515"/>
                <a:gd name="connsiteX45" fmla="*/ 1717238 w 2222325"/>
                <a:gd name="connsiteY45" fmla="*/ 6550072 h 7252515"/>
                <a:gd name="connsiteX46" fmla="*/ 1677725 w 2222325"/>
                <a:gd name="connsiteY46" fmla="*/ 6451067 h 7252515"/>
                <a:gd name="connsiteX47" fmla="*/ 1666458 w 2222325"/>
                <a:gd name="connsiteY47" fmla="*/ 6250170 h 7252515"/>
                <a:gd name="connsiteX48" fmla="*/ 1688122 w 2222325"/>
                <a:gd name="connsiteY48" fmla="*/ 5979714 h 7252515"/>
                <a:gd name="connsiteX49" fmla="*/ 1736739 w 2222325"/>
                <a:gd name="connsiteY49" fmla="*/ 5512209 h 7252515"/>
                <a:gd name="connsiteX50" fmla="*/ 1748157 w 2222325"/>
                <a:gd name="connsiteY50" fmla="*/ 5363804 h 7252515"/>
                <a:gd name="connsiteX51" fmla="*/ 1806719 w 2222325"/>
                <a:gd name="connsiteY51" fmla="*/ 5317321 h 7252515"/>
                <a:gd name="connsiteX52" fmla="*/ 1893315 w 2222325"/>
                <a:gd name="connsiteY52" fmla="*/ 5097645 h 7252515"/>
                <a:gd name="connsiteX53" fmla="*/ 1918465 w 2222325"/>
                <a:gd name="connsiteY53" fmla="*/ 4805496 h 7252515"/>
                <a:gd name="connsiteX54" fmla="*/ 1909481 w 2222325"/>
                <a:gd name="connsiteY54" fmla="*/ 4348776 h 7252515"/>
                <a:gd name="connsiteX55" fmla="*/ 1890160 w 2222325"/>
                <a:gd name="connsiteY55" fmla="*/ 3902573 h 7252515"/>
                <a:gd name="connsiteX56" fmla="*/ 1864470 w 2222325"/>
                <a:gd name="connsiteY56" fmla="*/ 3584643 h 7252515"/>
                <a:gd name="connsiteX57" fmla="*/ 2065365 w 2222325"/>
                <a:gd name="connsiteY57" fmla="*/ 2654077 h 7252515"/>
                <a:gd name="connsiteX58" fmla="*/ 2051815 w 2222325"/>
                <a:gd name="connsiteY58" fmla="*/ 2404684 h 7252515"/>
                <a:gd name="connsiteX59" fmla="*/ 1990308 w 2222325"/>
                <a:gd name="connsiteY59" fmla="*/ 1864914 h 7252515"/>
                <a:gd name="connsiteX60" fmla="*/ 1945567 w 2222325"/>
                <a:gd name="connsiteY60" fmla="*/ 1677029 h 7252515"/>
                <a:gd name="connsiteX61" fmla="*/ 1931145 w 2222325"/>
                <a:gd name="connsiteY61" fmla="*/ 1432534 h 7252515"/>
                <a:gd name="connsiteX62" fmla="*/ 1883520 w 2222325"/>
                <a:gd name="connsiteY62" fmla="*/ 1302338 h 7252515"/>
                <a:gd name="connsiteX63" fmla="*/ 1416795 w 2222325"/>
                <a:gd name="connsiteY63" fmla="*/ 1134975 h 7252515"/>
                <a:gd name="connsiteX64" fmla="*/ 1318329 w 2222325"/>
                <a:gd name="connsiteY64" fmla="*/ 1020075 h 7252515"/>
                <a:gd name="connsiteX65" fmla="*/ 1374338 w 2222325"/>
                <a:gd name="connsiteY65" fmla="*/ 821521 h 7252515"/>
                <a:gd name="connsiteX66" fmla="*/ 1442515 w 2222325"/>
                <a:gd name="connsiteY66" fmla="*/ 622909 h 7252515"/>
                <a:gd name="connsiteX67" fmla="*/ 1454024 w 2222325"/>
                <a:gd name="connsiteY67" fmla="*/ 380757 h 7252515"/>
                <a:gd name="connsiteX68" fmla="*/ 1340054 w 2222325"/>
                <a:gd name="connsiteY68" fmla="*/ 143773 h 7252515"/>
                <a:gd name="connsiteX69" fmla="*/ 1072753 w 2222325"/>
                <a:gd name="connsiteY69" fmla="*/ 568 h 7252515"/>
                <a:gd name="connsiteX0" fmla="*/ 1074836 w 2224408"/>
                <a:gd name="connsiteY0" fmla="*/ 568 h 7252515"/>
                <a:gd name="connsiteX1" fmla="*/ 820816 w 2224408"/>
                <a:gd name="connsiteY1" fmla="*/ 116070 h 7252515"/>
                <a:gd name="connsiteX2" fmla="*/ 696991 w 2224408"/>
                <a:gd name="connsiteY2" fmla="*/ 297045 h 7252515"/>
                <a:gd name="connsiteX3" fmla="*/ 716041 w 2224408"/>
                <a:gd name="connsiteY3" fmla="*/ 620895 h 7252515"/>
                <a:gd name="connsiteX4" fmla="*/ 849391 w 2224408"/>
                <a:gd name="connsiteY4" fmla="*/ 897120 h 7252515"/>
                <a:gd name="connsiteX5" fmla="*/ 754141 w 2224408"/>
                <a:gd name="connsiteY5" fmla="*/ 1011420 h 7252515"/>
                <a:gd name="connsiteX6" fmla="*/ 112811 w 2224408"/>
                <a:gd name="connsiteY6" fmla="*/ 1267123 h 7252515"/>
                <a:gd name="connsiteX7" fmla="*/ 11191 w 2224408"/>
                <a:gd name="connsiteY7" fmla="*/ 2211570 h 7252515"/>
                <a:gd name="connsiteX8" fmla="*/ 324374 w 2224408"/>
                <a:gd name="connsiteY8" fmla="*/ 3017500 h 7252515"/>
                <a:gd name="connsiteX9" fmla="*/ 253072 w 2224408"/>
                <a:gd name="connsiteY9" fmla="*/ 3814384 h 7252515"/>
                <a:gd name="connsiteX10" fmla="*/ 388435 w 2224408"/>
                <a:gd name="connsiteY10" fmla="*/ 3984422 h 7252515"/>
                <a:gd name="connsiteX11" fmla="*/ 445916 w 2224408"/>
                <a:gd name="connsiteY11" fmla="*/ 4229457 h 7252515"/>
                <a:gd name="connsiteX12" fmla="*/ 507123 w 2224408"/>
                <a:gd name="connsiteY12" fmla="*/ 4629539 h 7252515"/>
                <a:gd name="connsiteX13" fmla="*/ 515777 w 2224408"/>
                <a:gd name="connsiteY13" fmla="*/ 4793958 h 7252515"/>
                <a:gd name="connsiteX14" fmla="*/ 501863 w 2224408"/>
                <a:gd name="connsiteY14" fmla="*/ 4980881 h 7252515"/>
                <a:gd name="connsiteX15" fmla="*/ 470133 w 2224408"/>
                <a:gd name="connsiteY15" fmla="*/ 5126491 h 7252515"/>
                <a:gd name="connsiteX16" fmla="*/ 394204 w 2224408"/>
                <a:gd name="connsiteY16" fmla="*/ 6154049 h 7252515"/>
                <a:gd name="connsiteX17" fmla="*/ 359589 w 2224408"/>
                <a:gd name="connsiteY17" fmla="*/ 6604338 h 7252515"/>
                <a:gd name="connsiteX18" fmla="*/ 431433 w 2224408"/>
                <a:gd name="connsiteY18" fmla="*/ 6827439 h 7252515"/>
                <a:gd name="connsiteX19" fmla="*/ 378309 w 2224408"/>
                <a:gd name="connsiteY19" fmla="*/ 6982453 h 7252515"/>
                <a:gd name="connsiteX20" fmla="*/ 616705 w 2224408"/>
                <a:gd name="connsiteY20" fmla="*/ 7244526 h 7252515"/>
                <a:gd name="connsiteX21" fmla="*/ 969460 w 2224408"/>
                <a:gd name="connsiteY21" fmla="*/ 7136926 h 7252515"/>
                <a:gd name="connsiteX22" fmla="*/ 735963 w 2224408"/>
                <a:gd name="connsiteY22" fmla="*/ 6844746 h 7252515"/>
                <a:gd name="connsiteX23" fmla="*/ 764267 w 2224408"/>
                <a:gd name="connsiteY23" fmla="*/ 6579789 h 7252515"/>
                <a:gd name="connsiteX24" fmla="*/ 750115 w 2224408"/>
                <a:gd name="connsiteY24" fmla="*/ 6250170 h 7252515"/>
                <a:gd name="connsiteX25" fmla="*/ 867691 w 2224408"/>
                <a:gd name="connsiteY25" fmla="*/ 5489132 h 7252515"/>
                <a:gd name="connsiteX26" fmla="*/ 917208 w 2224408"/>
                <a:gd name="connsiteY26" fmla="*/ 5380240 h 7252515"/>
                <a:gd name="connsiteX27" fmla="*/ 909695 w 2224408"/>
                <a:gd name="connsiteY27" fmla="*/ 5308938 h 7252515"/>
                <a:gd name="connsiteX28" fmla="*/ 982741 w 2224408"/>
                <a:gd name="connsiteY28" fmla="*/ 5211945 h 7252515"/>
                <a:gd name="connsiteX29" fmla="*/ 984755 w 2224408"/>
                <a:gd name="connsiteY29" fmla="*/ 5069070 h 7252515"/>
                <a:gd name="connsiteX30" fmla="*/ 1140910 w 2224408"/>
                <a:gd name="connsiteY30" fmla="*/ 4378373 h 7252515"/>
                <a:gd name="connsiteX31" fmla="*/ 1287541 w 2224408"/>
                <a:gd name="connsiteY31" fmla="*/ 4649970 h 7252515"/>
                <a:gd name="connsiteX32" fmla="*/ 1352203 w 2224408"/>
                <a:gd name="connsiteY32" fmla="*/ 4880042 h 7252515"/>
                <a:gd name="connsiteX33" fmla="*/ 1321615 w 2224408"/>
                <a:gd name="connsiteY33" fmla="*/ 4973880 h 7252515"/>
                <a:gd name="connsiteX34" fmla="*/ 1365484 w 2224408"/>
                <a:gd name="connsiteY34" fmla="*/ 5113209 h 7252515"/>
                <a:gd name="connsiteX35" fmla="*/ 1273389 w 2224408"/>
                <a:gd name="connsiteY35" fmla="*/ 5554244 h 7252515"/>
                <a:gd name="connsiteX36" fmla="*/ 1274411 w 2224408"/>
                <a:gd name="connsiteY36" fmla="*/ 6360264 h 7252515"/>
                <a:gd name="connsiteX37" fmla="*/ 1347576 w 2224408"/>
                <a:gd name="connsiteY37" fmla="*/ 6540277 h 7252515"/>
                <a:gd name="connsiteX38" fmla="*/ 1296796 w 2224408"/>
                <a:gd name="connsiteY38" fmla="*/ 6741714 h 7252515"/>
                <a:gd name="connsiteX39" fmla="*/ 1314974 w 2224408"/>
                <a:gd name="connsiteY39" fmla="*/ 6828040 h 7252515"/>
                <a:gd name="connsiteX40" fmla="*/ 1324770 w 2224408"/>
                <a:gd name="connsiteY40" fmla="*/ 7020824 h 7252515"/>
                <a:gd name="connsiteX41" fmla="*/ 1771544 w 2224408"/>
                <a:gd name="connsiteY41" fmla="*/ 7189119 h 7252515"/>
                <a:gd name="connsiteX42" fmla="*/ 2200197 w 2224408"/>
                <a:gd name="connsiteY42" fmla="*/ 7199125 h 7252515"/>
                <a:gd name="connsiteX43" fmla="*/ 2183041 w 2224408"/>
                <a:gd name="connsiteY43" fmla="*/ 7046786 h 7252515"/>
                <a:gd name="connsiteX44" fmla="*/ 1698438 w 2224408"/>
                <a:gd name="connsiteY44" fmla="*/ 6680449 h 7252515"/>
                <a:gd name="connsiteX45" fmla="*/ 1719321 w 2224408"/>
                <a:gd name="connsiteY45" fmla="*/ 6550072 h 7252515"/>
                <a:gd name="connsiteX46" fmla="*/ 1679808 w 2224408"/>
                <a:gd name="connsiteY46" fmla="*/ 6451067 h 7252515"/>
                <a:gd name="connsiteX47" fmla="*/ 1668541 w 2224408"/>
                <a:gd name="connsiteY47" fmla="*/ 6250170 h 7252515"/>
                <a:gd name="connsiteX48" fmla="*/ 1690205 w 2224408"/>
                <a:gd name="connsiteY48" fmla="*/ 5979714 h 7252515"/>
                <a:gd name="connsiteX49" fmla="*/ 1738822 w 2224408"/>
                <a:gd name="connsiteY49" fmla="*/ 5512209 h 7252515"/>
                <a:gd name="connsiteX50" fmla="*/ 1750240 w 2224408"/>
                <a:gd name="connsiteY50" fmla="*/ 5363804 h 7252515"/>
                <a:gd name="connsiteX51" fmla="*/ 1808802 w 2224408"/>
                <a:gd name="connsiteY51" fmla="*/ 5317321 h 7252515"/>
                <a:gd name="connsiteX52" fmla="*/ 1895398 w 2224408"/>
                <a:gd name="connsiteY52" fmla="*/ 5097645 h 7252515"/>
                <a:gd name="connsiteX53" fmla="*/ 1920548 w 2224408"/>
                <a:gd name="connsiteY53" fmla="*/ 4805496 h 7252515"/>
                <a:gd name="connsiteX54" fmla="*/ 1911564 w 2224408"/>
                <a:gd name="connsiteY54" fmla="*/ 4348776 h 7252515"/>
                <a:gd name="connsiteX55" fmla="*/ 1892243 w 2224408"/>
                <a:gd name="connsiteY55" fmla="*/ 3902573 h 7252515"/>
                <a:gd name="connsiteX56" fmla="*/ 1866553 w 2224408"/>
                <a:gd name="connsiteY56" fmla="*/ 3584643 h 7252515"/>
                <a:gd name="connsiteX57" fmla="*/ 2067448 w 2224408"/>
                <a:gd name="connsiteY57" fmla="*/ 2654077 h 7252515"/>
                <a:gd name="connsiteX58" fmla="*/ 2053898 w 2224408"/>
                <a:gd name="connsiteY58" fmla="*/ 2404684 h 7252515"/>
                <a:gd name="connsiteX59" fmla="*/ 1992391 w 2224408"/>
                <a:gd name="connsiteY59" fmla="*/ 1864914 h 7252515"/>
                <a:gd name="connsiteX60" fmla="*/ 1947650 w 2224408"/>
                <a:gd name="connsiteY60" fmla="*/ 1677029 h 7252515"/>
                <a:gd name="connsiteX61" fmla="*/ 1933228 w 2224408"/>
                <a:gd name="connsiteY61" fmla="*/ 1432534 h 7252515"/>
                <a:gd name="connsiteX62" fmla="*/ 1885603 w 2224408"/>
                <a:gd name="connsiteY62" fmla="*/ 1302338 h 7252515"/>
                <a:gd name="connsiteX63" fmla="*/ 1418878 w 2224408"/>
                <a:gd name="connsiteY63" fmla="*/ 1134975 h 7252515"/>
                <a:gd name="connsiteX64" fmla="*/ 1320412 w 2224408"/>
                <a:gd name="connsiteY64" fmla="*/ 1020075 h 7252515"/>
                <a:gd name="connsiteX65" fmla="*/ 1376421 w 2224408"/>
                <a:gd name="connsiteY65" fmla="*/ 821521 h 7252515"/>
                <a:gd name="connsiteX66" fmla="*/ 1444598 w 2224408"/>
                <a:gd name="connsiteY66" fmla="*/ 622909 h 7252515"/>
                <a:gd name="connsiteX67" fmla="*/ 1456107 w 2224408"/>
                <a:gd name="connsiteY67" fmla="*/ 380757 h 7252515"/>
                <a:gd name="connsiteX68" fmla="*/ 1342137 w 2224408"/>
                <a:gd name="connsiteY68" fmla="*/ 143773 h 7252515"/>
                <a:gd name="connsiteX69" fmla="*/ 1074836 w 2224408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53526 w 2223793"/>
                <a:gd name="connsiteY5" fmla="*/ 1011420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48776 w 2223793"/>
                <a:gd name="connsiteY4" fmla="*/ 897120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715426 w 2223793"/>
                <a:gd name="connsiteY3" fmla="*/ 62089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696376 w 2223793"/>
                <a:gd name="connsiteY2" fmla="*/ 297045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20201 w 2223793"/>
                <a:gd name="connsiteY1" fmla="*/ 116070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74221 w 2223793"/>
                <a:gd name="connsiteY0" fmla="*/ 568 h 7252515"/>
                <a:gd name="connsiteX1" fmla="*/ 808662 w 2223793"/>
                <a:gd name="connsiteY1" fmla="*/ 133377 h 7252515"/>
                <a:gd name="connsiteX2" fmla="*/ 710799 w 2223793"/>
                <a:gd name="connsiteY2" fmla="*/ 299930 h 7252515"/>
                <a:gd name="connsiteX3" fmla="*/ 698118 w 2223793"/>
                <a:gd name="connsiteY3" fmla="*/ 589165 h 7252515"/>
                <a:gd name="connsiteX4" fmla="*/ 868967 w 2223793"/>
                <a:gd name="connsiteY4" fmla="*/ 900004 h 7252515"/>
                <a:gd name="connsiteX5" fmla="*/ 744872 w 2223793"/>
                <a:gd name="connsiteY5" fmla="*/ 1040265 h 7252515"/>
                <a:gd name="connsiteX6" fmla="*/ 112196 w 2223793"/>
                <a:gd name="connsiteY6" fmla="*/ 1267123 h 7252515"/>
                <a:gd name="connsiteX7" fmla="*/ 10576 w 2223793"/>
                <a:gd name="connsiteY7" fmla="*/ 2211570 h 7252515"/>
                <a:gd name="connsiteX8" fmla="*/ 323759 w 2223793"/>
                <a:gd name="connsiteY8" fmla="*/ 3017500 h 7252515"/>
                <a:gd name="connsiteX9" fmla="*/ 252457 w 2223793"/>
                <a:gd name="connsiteY9" fmla="*/ 3814384 h 7252515"/>
                <a:gd name="connsiteX10" fmla="*/ 387820 w 2223793"/>
                <a:gd name="connsiteY10" fmla="*/ 3984422 h 7252515"/>
                <a:gd name="connsiteX11" fmla="*/ 445301 w 2223793"/>
                <a:gd name="connsiteY11" fmla="*/ 4229457 h 7252515"/>
                <a:gd name="connsiteX12" fmla="*/ 506508 w 2223793"/>
                <a:gd name="connsiteY12" fmla="*/ 4629539 h 7252515"/>
                <a:gd name="connsiteX13" fmla="*/ 515162 w 2223793"/>
                <a:gd name="connsiteY13" fmla="*/ 4793958 h 7252515"/>
                <a:gd name="connsiteX14" fmla="*/ 501248 w 2223793"/>
                <a:gd name="connsiteY14" fmla="*/ 4980881 h 7252515"/>
                <a:gd name="connsiteX15" fmla="*/ 469518 w 2223793"/>
                <a:gd name="connsiteY15" fmla="*/ 5126491 h 7252515"/>
                <a:gd name="connsiteX16" fmla="*/ 393589 w 2223793"/>
                <a:gd name="connsiteY16" fmla="*/ 6154049 h 7252515"/>
                <a:gd name="connsiteX17" fmla="*/ 358974 w 2223793"/>
                <a:gd name="connsiteY17" fmla="*/ 6604338 h 7252515"/>
                <a:gd name="connsiteX18" fmla="*/ 430818 w 2223793"/>
                <a:gd name="connsiteY18" fmla="*/ 6827439 h 7252515"/>
                <a:gd name="connsiteX19" fmla="*/ 377694 w 2223793"/>
                <a:gd name="connsiteY19" fmla="*/ 6982453 h 7252515"/>
                <a:gd name="connsiteX20" fmla="*/ 616090 w 2223793"/>
                <a:gd name="connsiteY20" fmla="*/ 7244526 h 7252515"/>
                <a:gd name="connsiteX21" fmla="*/ 968845 w 2223793"/>
                <a:gd name="connsiteY21" fmla="*/ 7136926 h 7252515"/>
                <a:gd name="connsiteX22" fmla="*/ 735348 w 2223793"/>
                <a:gd name="connsiteY22" fmla="*/ 6844746 h 7252515"/>
                <a:gd name="connsiteX23" fmla="*/ 763652 w 2223793"/>
                <a:gd name="connsiteY23" fmla="*/ 6579789 h 7252515"/>
                <a:gd name="connsiteX24" fmla="*/ 749500 w 2223793"/>
                <a:gd name="connsiteY24" fmla="*/ 6250170 h 7252515"/>
                <a:gd name="connsiteX25" fmla="*/ 867076 w 2223793"/>
                <a:gd name="connsiteY25" fmla="*/ 5489132 h 7252515"/>
                <a:gd name="connsiteX26" fmla="*/ 916593 w 2223793"/>
                <a:gd name="connsiteY26" fmla="*/ 5380240 h 7252515"/>
                <a:gd name="connsiteX27" fmla="*/ 909080 w 2223793"/>
                <a:gd name="connsiteY27" fmla="*/ 5308938 h 7252515"/>
                <a:gd name="connsiteX28" fmla="*/ 982126 w 2223793"/>
                <a:gd name="connsiteY28" fmla="*/ 5211945 h 7252515"/>
                <a:gd name="connsiteX29" fmla="*/ 984140 w 2223793"/>
                <a:gd name="connsiteY29" fmla="*/ 5069070 h 7252515"/>
                <a:gd name="connsiteX30" fmla="*/ 1140295 w 2223793"/>
                <a:gd name="connsiteY30" fmla="*/ 4378373 h 7252515"/>
                <a:gd name="connsiteX31" fmla="*/ 1286926 w 2223793"/>
                <a:gd name="connsiteY31" fmla="*/ 4649970 h 7252515"/>
                <a:gd name="connsiteX32" fmla="*/ 1351588 w 2223793"/>
                <a:gd name="connsiteY32" fmla="*/ 4880042 h 7252515"/>
                <a:gd name="connsiteX33" fmla="*/ 1321000 w 2223793"/>
                <a:gd name="connsiteY33" fmla="*/ 4973880 h 7252515"/>
                <a:gd name="connsiteX34" fmla="*/ 1364869 w 2223793"/>
                <a:gd name="connsiteY34" fmla="*/ 5113209 h 7252515"/>
                <a:gd name="connsiteX35" fmla="*/ 1272774 w 2223793"/>
                <a:gd name="connsiteY35" fmla="*/ 5554244 h 7252515"/>
                <a:gd name="connsiteX36" fmla="*/ 1273796 w 2223793"/>
                <a:gd name="connsiteY36" fmla="*/ 6360264 h 7252515"/>
                <a:gd name="connsiteX37" fmla="*/ 1346961 w 2223793"/>
                <a:gd name="connsiteY37" fmla="*/ 6540277 h 7252515"/>
                <a:gd name="connsiteX38" fmla="*/ 1296181 w 2223793"/>
                <a:gd name="connsiteY38" fmla="*/ 6741714 h 7252515"/>
                <a:gd name="connsiteX39" fmla="*/ 1314359 w 2223793"/>
                <a:gd name="connsiteY39" fmla="*/ 6828040 h 7252515"/>
                <a:gd name="connsiteX40" fmla="*/ 1324155 w 2223793"/>
                <a:gd name="connsiteY40" fmla="*/ 7020824 h 7252515"/>
                <a:gd name="connsiteX41" fmla="*/ 1770929 w 2223793"/>
                <a:gd name="connsiteY41" fmla="*/ 7189119 h 7252515"/>
                <a:gd name="connsiteX42" fmla="*/ 2199582 w 2223793"/>
                <a:gd name="connsiteY42" fmla="*/ 7199125 h 7252515"/>
                <a:gd name="connsiteX43" fmla="*/ 2182426 w 2223793"/>
                <a:gd name="connsiteY43" fmla="*/ 7046786 h 7252515"/>
                <a:gd name="connsiteX44" fmla="*/ 1697823 w 2223793"/>
                <a:gd name="connsiteY44" fmla="*/ 6680449 h 7252515"/>
                <a:gd name="connsiteX45" fmla="*/ 1718706 w 2223793"/>
                <a:gd name="connsiteY45" fmla="*/ 6550072 h 7252515"/>
                <a:gd name="connsiteX46" fmla="*/ 1679193 w 2223793"/>
                <a:gd name="connsiteY46" fmla="*/ 6451067 h 7252515"/>
                <a:gd name="connsiteX47" fmla="*/ 1667926 w 2223793"/>
                <a:gd name="connsiteY47" fmla="*/ 6250170 h 7252515"/>
                <a:gd name="connsiteX48" fmla="*/ 1689590 w 2223793"/>
                <a:gd name="connsiteY48" fmla="*/ 5979714 h 7252515"/>
                <a:gd name="connsiteX49" fmla="*/ 1738207 w 2223793"/>
                <a:gd name="connsiteY49" fmla="*/ 5512209 h 7252515"/>
                <a:gd name="connsiteX50" fmla="*/ 1749625 w 2223793"/>
                <a:gd name="connsiteY50" fmla="*/ 5363804 h 7252515"/>
                <a:gd name="connsiteX51" fmla="*/ 1808187 w 2223793"/>
                <a:gd name="connsiteY51" fmla="*/ 5317321 h 7252515"/>
                <a:gd name="connsiteX52" fmla="*/ 1894783 w 2223793"/>
                <a:gd name="connsiteY52" fmla="*/ 5097645 h 7252515"/>
                <a:gd name="connsiteX53" fmla="*/ 1919933 w 2223793"/>
                <a:gd name="connsiteY53" fmla="*/ 4805496 h 7252515"/>
                <a:gd name="connsiteX54" fmla="*/ 1910949 w 2223793"/>
                <a:gd name="connsiteY54" fmla="*/ 4348776 h 7252515"/>
                <a:gd name="connsiteX55" fmla="*/ 1891628 w 2223793"/>
                <a:gd name="connsiteY55" fmla="*/ 3902573 h 7252515"/>
                <a:gd name="connsiteX56" fmla="*/ 1865938 w 2223793"/>
                <a:gd name="connsiteY56" fmla="*/ 3584643 h 7252515"/>
                <a:gd name="connsiteX57" fmla="*/ 2066833 w 2223793"/>
                <a:gd name="connsiteY57" fmla="*/ 2654077 h 7252515"/>
                <a:gd name="connsiteX58" fmla="*/ 2053283 w 2223793"/>
                <a:gd name="connsiteY58" fmla="*/ 2404684 h 7252515"/>
                <a:gd name="connsiteX59" fmla="*/ 1991776 w 2223793"/>
                <a:gd name="connsiteY59" fmla="*/ 1864914 h 7252515"/>
                <a:gd name="connsiteX60" fmla="*/ 1947035 w 2223793"/>
                <a:gd name="connsiteY60" fmla="*/ 1677029 h 7252515"/>
                <a:gd name="connsiteX61" fmla="*/ 1932613 w 2223793"/>
                <a:gd name="connsiteY61" fmla="*/ 1432534 h 7252515"/>
                <a:gd name="connsiteX62" fmla="*/ 1884988 w 2223793"/>
                <a:gd name="connsiteY62" fmla="*/ 1302338 h 7252515"/>
                <a:gd name="connsiteX63" fmla="*/ 1418263 w 2223793"/>
                <a:gd name="connsiteY63" fmla="*/ 1134975 h 7252515"/>
                <a:gd name="connsiteX64" fmla="*/ 1319797 w 2223793"/>
                <a:gd name="connsiteY64" fmla="*/ 1020075 h 7252515"/>
                <a:gd name="connsiteX65" fmla="*/ 1375806 w 2223793"/>
                <a:gd name="connsiteY65" fmla="*/ 821521 h 7252515"/>
                <a:gd name="connsiteX66" fmla="*/ 1443983 w 2223793"/>
                <a:gd name="connsiteY66" fmla="*/ 622909 h 7252515"/>
                <a:gd name="connsiteX67" fmla="*/ 1455492 w 2223793"/>
                <a:gd name="connsiteY67" fmla="*/ 380757 h 7252515"/>
                <a:gd name="connsiteX68" fmla="*/ 1341522 w 2223793"/>
                <a:gd name="connsiteY68" fmla="*/ 143773 h 7252515"/>
                <a:gd name="connsiteX69" fmla="*/ 1074221 w 2223793"/>
                <a:gd name="connsiteY69" fmla="*/ 568 h 7252515"/>
                <a:gd name="connsiteX0" fmla="*/ 1059799 w 2223793"/>
                <a:gd name="connsiteY0" fmla="*/ 683 h 7238207"/>
                <a:gd name="connsiteX1" fmla="*/ 808662 w 2223793"/>
                <a:gd name="connsiteY1" fmla="*/ 119069 h 7238207"/>
                <a:gd name="connsiteX2" fmla="*/ 710799 w 2223793"/>
                <a:gd name="connsiteY2" fmla="*/ 285622 h 7238207"/>
                <a:gd name="connsiteX3" fmla="*/ 698118 w 2223793"/>
                <a:gd name="connsiteY3" fmla="*/ 574857 h 7238207"/>
                <a:gd name="connsiteX4" fmla="*/ 868967 w 2223793"/>
                <a:gd name="connsiteY4" fmla="*/ 885696 h 7238207"/>
                <a:gd name="connsiteX5" fmla="*/ 744872 w 2223793"/>
                <a:gd name="connsiteY5" fmla="*/ 1025957 h 7238207"/>
                <a:gd name="connsiteX6" fmla="*/ 112196 w 2223793"/>
                <a:gd name="connsiteY6" fmla="*/ 1252815 h 7238207"/>
                <a:gd name="connsiteX7" fmla="*/ 10576 w 2223793"/>
                <a:gd name="connsiteY7" fmla="*/ 2197262 h 7238207"/>
                <a:gd name="connsiteX8" fmla="*/ 323759 w 2223793"/>
                <a:gd name="connsiteY8" fmla="*/ 3003192 h 7238207"/>
                <a:gd name="connsiteX9" fmla="*/ 252457 w 2223793"/>
                <a:gd name="connsiteY9" fmla="*/ 3800076 h 7238207"/>
                <a:gd name="connsiteX10" fmla="*/ 387820 w 2223793"/>
                <a:gd name="connsiteY10" fmla="*/ 3970114 h 7238207"/>
                <a:gd name="connsiteX11" fmla="*/ 445301 w 2223793"/>
                <a:gd name="connsiteY11" fmla="*/ 4215149 h 7238207"/>
                <a:gd name="connsiteX12" fmla="*/ 506508 w 2223793"/>
                <a:gd name="connsiteY12" fmla="*/ 4615231 h 7238207"/>
                <a:gd name="connsiteX13" fmla="*/ 515162 w 2223793"/>
                <a:gd name="connsiteY13" fmla="*/ 4779650 h 7238207"/>
                <a:gd name="connsiteX14" fmla="*/ 501248 w 2223793"/>
                <a:gd name="connsiteY14" fmla="*/ 4966573 h 7238207"/>
                <a:gd name="connsiteX15" fmla="*/ 469518 w 2223793"/>
                <a:gd name="connsiteY15" fmla="*/ 5112183 h 7238207"/>
                <a:gd name="connsiteX16" fmla="*/ 393589 w 2223793"/>
                <a:gd name="connsiteY16" fmla="*/ 6139741 h 7238207"/>
                <a:gd name="connsiteX17" fmla="*/ 358974 w 2223793"/>
                <a:gd name="connsiteY17" fmla="*/ 6590030 h 7238207"/>
                <a:gd name="connsiteX18" fmla="*/ 430818 w 2223793"/>
                <a:gd name="connsiteY18" fmla="*/ 6813131 h 7238207"/>
                <a:gd name="connsiteX19" fmla="*/ 377694 w 2223793"/>
                <a:gd name="connsiteY19" fmla="*/ 6968145 h 7238207"/>
                <a:gd name="connsiteX20" fmla="*/ 616090 w 2223793"/>
                <a:gd name="connsiteY20" fmla="*/ 7230218 h 7238207"/>
                <a:gd name="connsiteX21" fmla="*/ 968845 w 2223793"/>
                <a:gd name="connsiteY21" fmla="*/ 7122618 h 7238207"/>
                <a:gd name="connsiteX22" fmla="*/ 735348 w 2223793"/>
                <a:gd name="connsiteY22" fmla="*/ 6830438 h 7238207"/>
                <a:gd name="connsiteX23" fmla="*/ 763652 w 2223793"/>
                <a:gd name="connsiteY23" fmla="*/ 6565481 h 7238207"/>
                <a:gd name="connsiteX24" fmla="*/ 749500 w 2223793"/>
                <a:gd name="connsiteY24" fmla="*/ 6235862 h 7238207"/>
                <a:gd name="connsiteX25" fmla="*/ 867076 w 2223793"/>
                <a:gd name="connsiteY25" fmla="*/ 5474824 h 7238207"/>
                <a:gd name="connsiteX26" fmla="*/ 916593 w 2223793"/>
                <a:gd name="connsiteY26" fmla="*/ 5365932 h 7238207"/>
                <a:gd name="connsiteX27" fmla="*/ 909080 w 2223793"/>
                <a:gd name="connsiteY27" fmla="*/ 5294630 h 7238207"/>
                <a:gd name="connsiteX28" fmla="*/ 982126 w 2223793"/>
                <a:gd name="connsiteY28" fmla="*/ 5197637 h 7238207"/>
                <a:gd name="connsiteX29" fmla="*/ 984140 w 2223793"/>
                <a:gd name="connsiteY29" fmla="*/ 5054762 h 7238207"/>
                <a:gd name="connsiteX30" fmla="*/ 1140295 w 2223793"/>
                <a:gd name="connsiteY30" fmla="*/ 4364065 h 7238207"/>
                <a:gd name="connsiteX31" fmla="*/ 1286926 w 2223793"/>
                <a:gd name="connsiteY31" fmla="*/ 4635662 h 7238207"/>
                <a:gd name="connsiteX32" fmla="*/ 1351588 w 2223793"/>
                <a:gd name="connsiteY32" fmla="*/ 4865734 h 7238207"/>
                <a:gd name="connsiteX33" fmla="*/ 1321000 w 2223793"/>
                <a:gd name="connsiteY33" fmla="*/ 4959572 h 7238207"/>
                <a:gd name="connsiteX34" fmla="*/ 1364869 w 2223793"/>
                <a:gd name="connsiteY34" fmla="*/ 5098901 h 7238207"/>
                <a:gd name="connsiteX35" fmla="*/ 1272774 w 2223793"/>
                <a:gd name="connsiteY35" fmla="*/ 5539936 h 7238207"/>
                <a:gd name="connsiteX36" fmla="*/ 1273796 w 2223793"/>
                <a:gd name="connsiteY36" fmla="*/ 6345956 h 7238207"/>
                <a:gd name="connsiteX37" fmla="*/ 1346961 w 2223793"/>
                <a:gd name="connsiteY37" fmla="*/ 6525969 h 7238207"/>
                <a:gd name="connsiteX38" fmla="*/ 1296181 w 2223793"/>
                <a:gd name="connsiteY38" fmla="*/ 6727406 h 7238207"/>
                <a:gd name="connsiteX39" fmla="*/ 1314359 w 2223793"/>
                <a:gd name="connsiteY39" fmla="*/ 6813732 h 7238207"/>
                <a:gd name="connsiteX40" fmla="*/ 1324155 w 2223793"/>
                <a:gd name="connsiteY40" fmla="*/ 7006516 h 7238207"/>
                <a:gd name="connsiteX41" fmla="*/ 1770929 w 2223793"/>
                <a:gd name="connsiteY41" fmla="*/ 7174811 h 7238207"/>
                <a:gd name="connsiteX42" fmla="*/ 2199582 w 2223793"/>
                <a:gd name="connsiteY42" fmla="*/ 7184817 h 7238207"/>
                <a:gd name="connsiteX43" fmla="*/ 2182426 w 2223793"/>
                <a:gd name="connsiteY43" fmla="*/ 7032478 h 7238207"/>
                <a:gd name="connsiteX44" fmla="*/ 1697823 w 2223793"/>
                <a:gd name="connsiteY44" fmla="*/ 6666141 h 7238207"/>
                <a:gd name="connsiteX45" fmla="*/ 1718706 w 2223793"/>
                <a:gd name="connsiteY45" fmla="*/ 6535764 h 7238207"/>
                <a:gd name="connsiteX46" fmla="*/ 1679193 w 2223793"/>
                <a:gd name="connsiteY46" fmla="*/ 6436759 h 7238207"/>
                <a:gd name="connsiteX47" fmla="*/ 1667926 w 2223793"/>
                <a:gd name="connsiteY47" fmla="*/ 6235862 h 7238207"/>
                <a:gd name="connsiteX48" fmla="*/ 1689590 w 2223793"/>
                <a:gd name="connsiteY48" fmla="*/ 5965406 h 7238207"/>
                <a:gd name="connsiteX49" fmla="*/ 1738207 w 2223793"/>
                <a:gd name="connsiteY49" fmla="*/ 5497901 h 7238207"/>
                <a:gd name="connsiteX50" fmla="*/ 1749625 w 2223793"/>
                <a:gd name="connsiteY50" fmla="*/ 5349496 h 7238207"/>
                <a:gd name="connsiteX51" fmla="*/ 1808187 w 2223793"/>
                <a:gd name="connsiteY51" fmla="*/ 5303013 h 7238207"/>
                <a:gd name="connsiteX52" fmla="*/ 1894783 w 2223793"/>
                <a:gd name="connsiteY52" fmla="*/ 5083337 h 7238207"/>
                <a:gd name="connsiteX53" fmla="*/ 1919933 w 2223793"/>
                <a:gd name="connsiteY53" fmla="*/ 4791188 h 7238207"/>
                <a:gd name="connsiteX54" fmla="*/ 1910949 w 2223793"/>
                <a:gd name="connsiteY54" fmla="*/ 4334468 h 7238207"/>
                <a:gd name="connsiteX55" fmla="*/ 1891628 w 2223793"/>
                <a:gd name="connsiteY55" fmla="*/ 3888265 h 7238207"/>
                <a:gd name="connsiteX56" fmla="*/ 1865938 w 2223793"/>
                <a:gd name="connsiteY56" fmla="*/ 3570335 h 7238207"/>
                <a:gd name="connsiteX57" fmla="*/ 2066833 w 2223793"/>
                <a:gd name="connsiteY57" fmla="*/ 2639769 h 7238207"/>
                <a:gd name="connsiteX58" fmla="*/ 2053283 w 2223793"/>
                <a:gd name="connsiteY58" fmla="*/ 2390376 h 7238207"/>
                <a:gd name="connsiteX59" fmla="*/ 1991776 w 2223793"/>
                <a:gd name="connsiteY59" fmla="*/ 1850606 h 7238207"/>
                <a:gd name="connsiteX60" fmla="*/ 1947035 w 2223793"/>
                <a:gd name="connsiteY60" fmla="*/ 1662721 h 7238207"/>
                <a:gd name="connsiteX61" fmla="*/ 1932613 w 2223793"/>
                <a:gd name="connsiteY61" fmla="*/ 1418226 h 7238207"/>
                <a:gd name="connsiteX62" fmla="*/ 1884988 w 2223793"/>
                <a:gd name="connsiteY62" fmla="*/ 1288030 h 7238207"/>
                <a:gd name="connsiteX63" fmla="*/ 1418263 w 2223793"/>
                <a:gd name="connsiteY63" fmla="*/ 1120667 h 7238207"/>
                <a:gd name="connsiteX64" fmla="*/ 1319797 w 2223793"/>
                <a:gd name="connsiteY64" fmla="*/ 1005767 h 7238207"/>
                <a:gd name="connsiteX65" fmla="*/ 1375806 w 2223793"/>
                <a:gd name="connsiteY65" fmla="*/ 807213 h 7238207"/>
                <a:gd name="connsiteX66" fmla="*/ 1443983 w 2223793"/>
                <a:gd name="connsiteY66" fmla="*/ 608601 h 7238207"/>
                <a:gd name="connsiteX67" fmla="*/ 1455492 w 2223793"/>
                <a:gd name="connsiteY67" fmla="*/ 366449 h 7238207"/>
                <a:gd name="connsiteX68" fmla="*/ 1341522 w 2223793"/>
                <a:gd name="connsiteY68" fmla="*/ 129465 h 7238207"/>
                <a:gd name="connsiteX69" fmla="*/ 1059799 w 2223793"/>
                <a:gd name="connsiteY69" fmla="*/ 683 h 7238207"/>
                <a:gd name="connsiteX0" fmla="*/ 1059799 w 2223793"/>
                <a:gd name="connsiteY0" fmla="*/ 632 h 7238156"/>
                <a:gd name="connsiteX1" fmla="*/ 808662 w 2223793"/>
                <a:gd name="connsiteY1" fmla="*/ 119018 h 7238156"/>
                <a:gd name="connsiteX2" fmla="*/ 710799 w 2223793"/>
                <a:gd name="connsiteY2" fmla="*/ 285571 h 7238156"/>
                <a:gd name="connsiteX3" fmla="*/ 698118 w 2223793"/>
                <a:gd name="connsiteY3" fmla="*/ 574806 h 7238156"/>
                <a:gd name="connsiteX4" fmla="*/ 868967 w 2223793"/>
                <a:gd name="connsiteY4" fmla="*/ 885645 h 7238156"/>
                <a:gd name="connsiteX5" fmla="*/ 744872 w 2223793"/>
                <a:gd name="connsiteY5" fmla="*/ 1025906 h 7238156"/>
                <a:gd name="connsiteX6" fmla="*/ 112196 w 2223793"/>
                <a:gd name="connsiteY6" fmla="*/ 1252764 h 7238156"/>
                <a:gd name="connsiteX7" fmla="*/ 10576 w 2223793"/>
                <a:gd name="connsiteY7" fmla="*/ 2197211 h 7238156"/>
                <a:gd name="connsiteX8" fmla="*/ 323759 w 2223793"/>
                <a:gd name="connsiteY8" fmla="*/ 3003141 h 7238156"/>
                <a:gd name="connsiteX9" fmla="*/ 252457 w 2223793"/>
                <a:gd name="connsiteY9" fmla="*/ 3800025 h 7238156"/>
                <a:gd name="connsiteX10" fmla="*/ 387820 w 2223793"/>
                <a:gd name="connsiteY10" fmla="*/ 3970063 h 7238156"/>
                <a:gd name="connsiteX11" fmla="*/ 445301 w 2223793"/>
                <a:gd name="connsiteY11" fmla="*/ 4215098 h 7238156"/>
                <a:gd name="connsiteX12" fmla="*/ 506508 w 2223793"/>
                <a:gd name="connsiteY12" fmla="*/ 4615180 h 7238156"/>
                <a:gd name="connsiteX13" fmla="*/ 515162 w 2223793"/>
                <a:gd name="connsiteY13" fmla="*/ 4779599 h 7238156"/>
                <a:gd name="connsiteX14" fmla="*/ 501248 w 2223793"/>
                <a:gd name="connsiteY14" fmla="*/ 4966522 h 7238156"/>
                <a:gd name="connsiteX15" fmla="*/ 469518 w 2223793"/>
                <a:gd name="connsiteY15" fmla="*/ 5112132 h 7238156"/>
                <a:gd name="connsiteX16" fmla="*/ 393589 w 2223793"/>
                <a:gd name="connsiteY16" fmla="*/ 6139690 h 7238156"/>
                <a:gd name="connsiteX17" fmla="*/ 358974 w 2223793"/>
                <a:gd name="connsiteY17" fmla="*/ 6589979 h 7238156"/>
                <a:gd name="connsiteX18" fmla="*/ 430818 w 2223793"/>
                <a:gd name="connsiteY18" fmla="*/ 6813080 h 7238156"/>
                <a:gd name="connsiteX19" fmla="*/ 377694 w 2223793"/>
                <a:gd name="connsiteY19" fmla="*/ 6968094 h 7238156"/>
                <a:gd name="connsiteX20" fmla="*/ 616090 w 2223793"/>
                <a:gd name="connsiteY20" fmla="*/ 7230167 h 7238156"/>
                <a:gd name="connsiteX21" fmla="*/ 968845 w 2223793"/>
                <a:gd name="connsiteY21" fmla="*/ 7122567 h 7238156"/>
                <a:gd name="connsiteX22" fmla="*/ 735348 w 2223793"/>
                <a:gd name="connsiteY22" fmla="*/ 6830387 h 7238156"/>
                <a:gd name="connsiteX23" fmla="*/ 763652 w 2223793"/>
                <a:gd name="connsiteY23" fmla="*/ 6565430 h 7238156"/>
                <a:gd name="connsiteX24" fmla="*/ 749500 w 2223793"/>
                <a:gd name="connsiteY24" fmla="*/ 6235811 h 7238156"/>
                <a:gd name="connsiteX25" fmla="*/ 867076 w 2223793"/>
                <a:gd name="connsiteY25" fmla="*/ 5474773 h 7238156"/>
                <a:gd name="connsiteX26" fmla="*/ 916593 w 2223793"/>
                <a:gd name="connsiteY26" fmla="*/ 5365881 h 7238156"/>
                <a:gd name="connsiteX27" fmla="*/ 909080 w 2223793"/>
                <a:gd name="connsiteY27" fmla="*/ 5294579 h 7238156"/>
                <a:gd name="connsiteX28" fmla="*/ 982126 w 2223793"/>
                <a:gd name="connsiteY28" fmla="*/ 5197586 h 7238156"/>
                <a:gd name="connsiteX29" fmla="*/ 984140 w 2223793"/>
                <a:gd name="connsiteY29" fmla="*/ 5054711 h 7238156"/>
                <a:gd name="connsiteX30" fmla="*/ 1140295 w 2223793"/>
                <a:gd name="connsiteY30" fmla="*/ 4364014 h 7238156"/>
                <a:gd name="connsiteX31" fmla="*/ 1286926 w 2223793"/>
                <a:gd name="connsiteY31" fmla="*/ 4635611 h 7238156"/>
                <a:gd name="connsiteX32" fmla="*/ 1351588 w 2223793"/>
                <a:gd name="connsiteY32" fmla="*/ 4865683 h 7238156"/>
                <a:gd name="connsiteX33" fmla="*/ 1321000 w 2223793"/>
                <a:gd name="connsiteY33" fmla="*/ 4959521 h 7238156"/>
                <a:gd name="connsiteX34" fmla="*/ 1364869 w 2223793"/>
                <a:gd name="connsiteY34" fmla="*/ 5098850 h 7238156"/>
                <a:gd name="connsiteX35" fmla="*/ 1272774 w 2223793"/>
                <a:gd name="connsiteY35" fmla="*/ 5539885 h 7238156"/>
                <a:gd name="connsiteX36" fmla="*/ 1273796 w 2223793"/>
                <a:gd name="connsiteY36" fmla="*/ 6345905 h 7238156"/>
                <a:gd name="connsiteX37" fmla="*/ 1346961 w 2223793"/>
                <a:gd name="connsiteY37" fmla="*/ 6525918 h 7238156"/>
                <a:gd name="connsiteX38" fmla="*/ 1296181 w 2223793"/>
                <a:gd name="connsiteY38" fmla="*/ 6727355 h 7238156"/>
                <a:gd name="connsiteX39" fmla="*/ 1314359 w 2223793"/>
                <a:gd name="connsiteY39" fmla="*/ 6813681 h 7238156"/>
                <a:gd name="connsiteX40" fmla="*/ 1324155 w 2223793"/>
                <a:gd name="connsiteY40" fmla="*/ 7006465 h 7238156"/>
                <a:gd name="connsiteX41" fmla="*/ 1770929 w 2223793"/>
                <a:gd name="connsiteY41" fmla="*/ 7174760 h 7238156"/>
                <a:gd name="connsiteX42" fmla="*/ 2199582 w 2223793"/>
                <a:gd name="connsiteY42" fmla="*/ 7184766 h 7238156"/>
                <a:gd name="connsiteX43" fmla="*/ 2182426 w 2223793"/>
                <a:gd name="connsiteY43" fmla="*/ 7032427 h 7238156"/>
                <a:gd name="connsiteX44" fmla="*/ 1697823 w 2223793"/>
                <a:gd name="connsiteY44" fmla="*/ 6666090 h 7238156"/>
                <a:gd name="connsiteX45" fmla="*/ 1718706 w 2223793"/>
                <a:gd name="connsiteY45" fmla="*/ 6535713 h 7238156"/>
                <a:gd name="connsiteX46" fmla="*/ 1679193 w 2223793"/>
                <a:gd name="connsiteY46" fmla="*/ 6436708 h 7238156"/>
                <a:gd name="connsiteX47" fmla="*/ 1667926 w 2223793"/>
                <a:gd name="connsiteY47" fmla="*/ 6235811 h 7238156"/>
                <a:gd name="connsiteX48" fmla="*/ 1689590 w 2223793"/>
                <a:gd name="connsiteY48" fmla="*/ 5965355 h 7238156"/>
                <a:gd name="connsiteX49" fmla="*/ 1738207 w 2223793"/>
                <a:gd name="connsiteY49" fmla="*/ 5497850 h 7238156"/>
                <a:gd name="connsiteX50" fmla="*/ 1749625 w 2223793"/>
                <a:gd name="connsiteY50" fmla="*/ 5349445 h 7238156"/>
                <a:gd name="connsiteX51" fmla="*/ 1808187 w 2223793"/>
                <a:gd name="connsiteY51" fmla="*/ 5302962 h 7238156"/>
                <a:gd name="connsiteX52" fmla="*/ 1894783 w 2223793"/>
                <a:gd name="connsiteY52" fmla="*/ 5083286 h 7238156"/>
                <a:gd name="connsiteX53" fmla="*/ 1919933 w 2223793"/>
                <a:gd name="connsiteY53" fmla="*/ 4791137 h 7238156"/>
                <a:gd name="connsiteX54" fmla="*/ 1910949 w 2223793"/>
                <a:gd name="connsiteY54" fmla="*/ 4334417 h 7238156"/>
                <a:gd name="connsiteX55" fmla="*/ 1891628 w 2223793"/>
                <a:gd name="connsiteY55" fmla="*/ 3888214 h 7238156"/>
                <a:gd name="connsiteX56" fmla="*/ 1865938 w 2223793"/>
                <a:gd name="connsiteY56" fmla="*/ 3570284 h 7238156"/>
                <a:gd name="connsiteX57" fmla="*/ 2066833 w 2223793"/>
                <a:gd name="connsiteY57" fmla="*/ 2639718 h 7238156"/>
                <a:gd name="connsiteX58" fmla="*/ 2053283 w 2223793"/>
                <a:gd name="connsiteY58" fmla="*/ 2390325 h 7238156"/>
                <a:gd name="connsiteX59" fmla="*/ 1991776 w 2223793"/>
                <a:gd name="connsiteY59" fmla="*/ 1850555 h 7238156"/>
                <a:gd name="connsiteX60" fmla="*/ 1947035 w 2223793"/>
                <a:gd name="connsiteY60" fmla="*/ 1662670 h 7238156"/>
                <a:gd name="connsiteX61" fmla="*/ 1932613 w 2223793"/>
                <a:gd name="connsiteY61" fmla="*/ 1418175 h 7238156"/>
                <a:gd name="connsiteX62" fmla="*/ 1884988 w 2223793"/>
                <a:gd name="connsiteY62" fmla="*/ 1287979 h 7238156"/>
                <a:gd name="connsiteX63" fmla="*/ 1418263 w 2223793"/>
                <a:gd name="connsiteY63" fmla="*/ 1120616 h 7238156"/>
                <a:gd name="connsiteX64" fmla="*/ 1319797 w 2223793"/>
                <a:gd name="connsiteY64" fmla="*/ 1005716 h 7238156"/>
                <a:gd name="connsiteX65" fmla="*/ 1375806 w 2223793"/>
                <a:gd name="connsiteY65" fmla="*/ 807162 h 7238156"/>
                <a:gd name="connsiteX66" fmla="*/ 1443983 w 2223793"/>
                <a:gd name="connsiteY66" fmla="*/ 608550 h 7238156"/>
                <a:gd name="connsiteX67" fmla="*/ 1455492 w 2223793"/>
                <a:gd name="connsiteY67" fmla="*/ 366398 h 7238156"/>
                <a:gd name="connsiteX68" fmla="*/ 1379021 w 2223793"/>
                <a:gd name="connsiteY68" fmla="*/ 135183 h 7238156"/>
                <a:gd name="connsiteX69" fmla="*/ 1059799 w 2223793"/>
                <a:gd name="connsiteY69" fmla="*/ 632 h 7238156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698118 w 2223793"/>
                <a:gd name="connsiteY3" fmla="*/ 574725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68967 w 2223793"/>
                <a:gd name="connsiteY4" fmla="*/ 885564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059799 w 2223793"/>
                <a:gd name="connsiteY0" fmla="*/ 551 h 7238075"/>
                <a:gd name="connsiteX1" fmla="*/ 808662 w 2223793"/>
                <a:gd name="connsiteY1" fmla="*/ 118937 h 7238075"/>
                <a:gd name="connsiteX2" fmla="*/ 710799 w 2223793"/>
                <a:gd name="connsiteY2" fmla="*/ 285490 h 7238075"/>
                <a:gd name="connsiteX3" fmla="*/ 715425 w 2223793"/>
                <a:gd name="connsiteY3" fmla="*/ 566071 h 7238075"/>
                <a:gd name="connsiteX4" fmla="*/ 854544 w 2223793"/>
                <a:gd name="connsiteY4" fmla="*/ 882679 h 7238075"/>
                <a:gd name="connsiteX5" fmla="*/ 744872 w 2223793"/>
                <a:gd name="connsiteY5" fmla="*/ 1025825 h 7238075"/>
                <a:gd name="connsiteX6" fmla="*/ 112196 w 2223793"/>
                <a:gd name="connsiteY6" fmla="*/ 1252683 h 7238075"/>
                <a:gd name="connsiteX7" fmla="*/ 10576 w 2223793"/>
                <a:gd name="connsiteY7" fmla="*/ 2197130 h 7238075"/>
                <a:gd name="connsiteX8" fmla="*/ 323759 w 2223793"/>
                <a:gd name="connsiteY8" fmla="*/ 3003060 h 7238075"/>
                <a:gd name="connsiteX9" fmla="*/ 252457 w 2223793"/>
                <a:gd name="connsiteY9" fmla="*/ 3799944 h 7238075"/>
                <a:gd name="connsiteX10" fmla="*/ 387820 w 2223793"/>
                <a:gd name="connsiteY10" fmla="*/ 3969982 h 7238075"/>
                <a:gd name="connsiteX11" fmla="*/ 445301 w 2223793"/>
                <a:gd name="connsiteY11" fmla="*/ 4215017 h 7238075"/>
                <a:gd name="connsiteX12" fmla="*/ 506508 w 2223793"/>
                <a:gd name="connsiteY12" fmla="*/ 4615099 h 7238075"/>
                <a:gd name="connsiteX13" fmla="*/ 515162 w 2223793"/>
                <a:gd name="connsiteY13" fmla="*/ 4779518 h 7238075"/>
                <a:gd name="connsiteX14" fmla="*/ 501248 w 2223793"/>
                <a:gd name="connsiteY14" fmla="*/ 4966441 h 7238075"/>
                <a:gd name="connsiteX15" fmla="*/ 469518 w 2223793"/>
                <a:gd name="connsiteY15" fmla="*/ 5112051 h 7238075"/>
                <a:gd name="connsiteX16" fmla="*/ 393589 w 2223793"/>
                <a:gd name="connsiteY16" fmla="*/ 6139609 h 7238075"/>
                <a:gd name="connsiteX17" fmla="*/ 358974 w 2223793"/>
                <a:gd name="connsiteY17" fmla="*/ 6589898 h 7238075"/>
                <a:gd name="connsiteX18" fmla="*/ 430818 w 2223793"/>
                <a:gd name="connsiteY18" fmla="*/ 6812999 h 7238075"/>
                <a:gd name="connsiteX19" fmla="*/ 377694 w 2223793"/>
                <a:gd name="connsiteY19" fmla="*/ 6968013 h 7238075"/>
                <a:gd name="connsiteX20" fmla="*/ 616090 w 2223793"/>
                <a:gd name="connsiteY20" fmla="*/ 7230086 h 7238075"/>
                <a:gd name="connsiteX21" fmla="*/ 968845 w 2223793"/>
                <a:gd name="connsiteY21" fmla="*/ 7122486 h 7238075"/>
                <a:gd name="connsiteX22" fmla="*/ 735348 w 2223793"/>
                <a:gd name="connsiteY22" fmla="*/ 6830306 h 7238075"/>
                <a:gd name="connsiteX23" fmla="*/ 763652 w 2223793"/>
                <a:gd name="connsiteY23" fmla="*/ 6565349 h 7238075"/>
                <a:gd name="connsiteX24" fmla="*/ 749500 w 2223793"/>
                <a:gd name="connsiteY24" fmla="*/ 6235730 h 7238075"/>
                <a:gd name="connsiteX25" fmla="*/ 867076 w 2223793"/>
                <a:gd name="connsiteY25" fmla="*/ 5474692 h 7238075"/>
                <a:gd name="connsiteX26" fmla="*/ 916593 w 2223793"/>
                <a:gd name="connsiteY26" fmla="*/ 5365800 h 7238075"/>
                <a:gd name="connsiteX27" fmla="*/ 909080 w 2223793"/>
                <a:gd name="connsiteY27" fmla="*/ 5294498 h 7238075"/>
                <a:gd name="connsiteX28" fmla="*/ 982126 w 2223793"/>
                <a:gd name="connsiteY28" fmla="*/ 5197505 h 7238075"/>
                <a:gd name="connsiteX29" fmla="*/ 984140 w 2223793"/>
                <a:gd name="connsiteY29" fmla="*/ 5054630 h 7238075"/>
                <a:gd name="connsiteX30" fmla="*/ 1140295 w 2223793"/>
                <a:gd name="connsiteY30" fmla="*/ 4363933 h 7238075"/>
                <a:gd name="connsiteX31" fmla="*/ 1286926 w 2223793"/>
                <a:gd name="connsiteY31" fmla="*/ 4635530 h 7238075"/>
                <a:gd name="connsiteX32" fmla="*/ 1351588 w 2223793"/>
                <a:gd name="connsiteY32" fmla="*/ 4865602 h 7238075"/>
                <a:gd name="connsiteX33" fmla="*/ 1321000 w 2223793"/>
                <a:gd name="connsiteY33" fmla="*/ 4959440 h 7238075"/>
                <a:gd name="connsiteX34" fmla="*/ 1364869 w 2223793"/>
                <a:gd name="connsiteY34" fmla="*/ 5098769 h 7238075"/>
                <a:gd name="connsiteX35" fmla="*/ 1272774 w 2223793"/>
                <a:gd name="connsiteY35" fmla="*/ 5539804 h 7238075"/>
                <a:gd name="connsiteX36" fmla="*/ 1273796 w 2223793"/>
                <a:gd name="connsiteY36" fmla="*/ 6345824 h 7238075"/>
                <a:gd name="connsiteX37" fmla="*/ 1346961 w 2223793"/>
                <a:gd name="connsiteY37" fmla="*/ 6525837 h 7238075"/>
                <a:gd name="connsiteX38" fmla="*/ 1296181 w 2223793"/>
                <a:gd name="connsiteY38" fmla="*/ 6727274 h 7238075"/>
                <a:gd name="connsiteX39" fmla="*/ 1314359 w 2223793"/>
                <a:gd name="connsiteY39" fmla="*/ 6813600 h 7238075"/>
                <a:gd name="connsiteX40" fmla="*/ 1324155 w 2223793"/>
                <a:gd name="connsiteY40" fmla="*/ 7006384 h 7238075"/>
                <a:gd name="connsiteX41" fmla="*/ 1770929 w 2223793"/>
                <a:gd name="connsiteY41" fmla="*/ 7174679 h 7238075"/>
                <a:gd name="connsiteX42" fmla="*/ 2199582 w 2223793"/>
                <a:gd name="connsiteY42" fmla="*/ 7184685 h 7238075"/>
                <a:gd name="connsiteX43" fmla="*/ 2182426 w 2223793"/>
                <a:gd name="connsiteY43" fmla="*/ 7032346 h 7238075"/>
                <a:gd name="connsiteX44" fmla="*/ 1697823 w 2223793"/>
                <a:gd name="connsiteY44" fmla="*/ 6666009 h 7238075"/>
                <a:gd name="connsiteX45" fmla="*/ 1718706 w 2223793"/>
                <a:gd name="connsiteY45" fmla="*/ 6535632 h 7238075"/>
                <a:gd name="connsiteX46" fmla="*/ 1679193 w 2223793"/>
                <a:gd name="connsiteY46" fmla="*/ 6436627 h 7238075"/>
                <a:gd name="connsiteX47" fmla="*/ 1667926 w 2223793"/>
                <a:gd name="connsiteY47" fmla="*/ 6235730 h 7238075"/>
                <a:gd name="connsiteX48" fmla="*/ 1689590 w 2223793"/>
                <a:gd name="connsiteY48" fmla="*/ 5965274 h 7238075"/>
                <a:gd name="connsiteX49" fmla="*/ 1738207 w 2223793"/>
                <a:gd name="connsiteY49" fmla="*/ 5497769 h 7238075"/>
                <a:gd name="connsiteX50" fmla="*/ 1749625 w 2223793"/>
                <a:gd name="connsiteY50" fmla="*/ 5349364 h 7238075"/>
                <a:gd name="connsiteX51" fmla="*/ 1808187 w 2223793"/>
                <a:gd name="connsiteY51" fmla="*/ 5302881 h 7238075"/>
                <a:gd name="connsiteX52" fmla="*/ 1894783 w 2223793"/>
                <a:gd name="connsiteY52" fmla="*/ 5083205 h 7238075"/>
                <a:gd name="connsiteX53" fmla="*/ 1919933 w 2223793"/>
                <a:gd name="connsiteY53" fmla="*/ 4791056 h 7238075"/>
                <a:gd name="connsiteX54" fmla="*/ 1910949 w 2223793"/>
                <a:gd name="connsiteY54" fmla="*/ 4334336 h 7238075"/>
                <a:gd name="connsiteX55" fmla="*/ 1891628 w 2223793"/>
                <a:gd name="connsiteY55" fmla="*/ 3888133 h 7238075"/>
                <a:gd name="connsiteX56" fmla="*/ 1865938 w 2223793"/>
                <a:gd name="connsiteY56" fmla="*/ 3570203 h 7238075"/>
                <a:gd name="connsiteX57" fmla="*/ 2066833 w 2223793"/>
                <a:gd name="connsiteY57" fmla="*/ 2639637 h 7238075"/>
                <a:gd name="connsiteX58" fmla="*/ 2053283 w 2223793"/>
                <a:gd name="connsiteY58" fmla="*/ 2390244 h 7238075"/>
                <a:gd name="connsiteX59" fmla="*/ 1991776 w 2223793"/>
                <a:gd name="connsiteY59" fmla="*/ 1850474 h 7238075"/>
                <a:gd name="connsiteX60" fmla="*/ 1947035 w 2223793"/>
                <a:gd name="connsiteY60" fmla="*/ 1662589 h 7238075"/>
                <a:gd name="connsiteX61" fmla="*/ 1932613 w 2223793"/>
                <a:gd name="connsiteY61" fmla="*/ 1418094 h 7238075"/>
                <a:gd name="connsiteX62" fmla="*/ 1884988 w 2223793"/>
                <a:gd name="connsiteY62" fmla="*/ 1287898 h 7238075"/>
                <a:gd name="connsiteX63" fmla="*/ 1418263 w 2223793"/>
                <a:gd name="connsiteY63" fmla="*/ 1120535 h 7238075"/>
                <a:gd name="connsiteX64" fmla="*/ 1319797 w 2223793"/>
                <a:gd name="connsiteY64" fmla="*/ 1005635 h 7238075"/>
                <a:gd name="connsiteX65" fmla="*/ 1375806 w 2223793"/>
                <a:gd name="connsiteY65" fmla="*/ 807081 h 7238075"/>
                <a:gd name="connsiteX66" fmla="*/ 1443983 w 2223793"/>
                <a:gd name="connsiteY66" fmla="*/ 608469 h 7238075"/>
                <a:gd name="connsiteX67" fmla="*/ 1455492 w 2223793"/>
                <a:gd name="connsiteY67" fmla="*/ 366317 h 7238075"/>
                <a:gd name="connsiteX68" fmla="*/ 1373252 w 2223793"/>
                <a:gd name="connsiteY68" fmla="*/ 146640 h 7238075"/>
                <a:gd name="connsiteX69" fmla="*/ 1059799 w 2223793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364475 w 2264509"/>
                <a:gd name="connsiteY8" fmla="*/ 3003060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093999 w 2264509"/>
                <a:gd name="connsiteY58" fmla="*/ 2390244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2107549 w 2264509"/>
                <a:gd name="connsiteY57" fmla="*/ 2639637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805624 w 2264509"/>
                <a:gd name="connsiteY57" fmla="*/ 2631010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181011 w 2264509"/>
                <a:gd name="connsiteY30" fmla="*/ 4363933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27642 w 2264509"/>
                <a:gd name="connsiteY31" fmla="*/ 4635530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1906654 w 2264509"/>
                <a:gd name="connsiteY56" fmla="*/ 3570203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10171 w 2264509"/>
                <a:gd name="connsiteY56" fmla="*/ 369959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61930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095683 w 2264509"/>
                <a:gd name="connsiteY56" fmla="*/ 3828242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18410 w 2264509"/>
                <a:gd name="connsiteY19" fmla="*/ 6968013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8075"/>
                <a:gd name="connsiteX1" fmla="*/ 849378 w 2264509"/>
                <a:gd name="connsiteY1" fmla="*/ 118937 h 7238075"/>
                <a:gd name="connsiteX2" fmla="*/ 751515 w 2264509"/>
                <a:gd name="connsiteY2" fmla="*/ 285490 h 7238075"/>
                <a:gd name="connsiteX3" fmla="*/ 756141 w 2264509"/>
                <a:gd name="connsiteY3" fmla="*/ 566071 h 7238075"/>
                <a:gd name="connsiteX4" fmla="*/ 895260 w 2264509"/>
                <a:gd name="connsiteY4" fmla="*/ 882679 h 7238075"/>
                <a:gd name="connsiteX5" fmla="*/ 785588 w 2264509"/>
                <a:gd name="connsiteY5" fmla="*/ 1025825 h 7238075"/>
                <a:gd name="connsiteX6" fmla="*/ 152912 w 2264509"/>
                <a:gd name="connsiteY6" fmla="*/ 1252683 h 7238075"/>
                <a:gd name="connsiteX7" fmla="*/ 8160 w 2264509"/>
                <a:gd name="connsiteY7" fmla="*/ 2283394 h 7238075"/>
                <a:gd name="connsiteX8" fmla="*/ 416233 w 2264509"/>
                <a:gd name="connsiteY8" fmla="*/ 2735641 h 7238075"/>
                <a:gd name="connsiteX9" fmla="*/ 293173 w 2264509"/>
                <a:gd name="connsiteY9" fmla="*/ 3799944 h 7238075"/>
                <a:gd name="connsiteX10" fmla="*/ 428536 w 2264509"/>
                <a:gd name="connsiteY10" fmla="*/ 3969982 h 7238075"/>
                <a:gd name="connsiteX11" fmla="*/ 486017 w 2264509"/>
                <a:gd name="connsiteY11" fmla="*/ 4215017 h 7238075"/>
                <a:gd name="connsiteX12" fmla="*/ 547224 w 2264509"/>
                <a:gd name="connsiteY12" fmla="*/ 4615099 h 7238075"/>
                <a:gd name="connsiteX13" fmla="*/ 555878 w 2264509"/>
                <a:gd name="connsiteY13" fmla="*/ 4779518 h 7238075"/>
                <a:gd name="connsiteX14" fmla="*/ 541964 w 2264509"/>
                <a:gd name="connsiteY14" fmla="*/ 4966441 h 7238075"/>
                <a:gd name="connsiteX15" fmla="*/ 510234 w 2264509"/>
                <a:gd name="connsiteY15" fmla="*/ 5112051 h 7238075"/>
                <a:gd name="connsiteX16" fmla="*/ 434305 w 2264509"/>
                <a:gd name="connsiteY16" fmla="*/ 6139609 h 7238075"/>
                <a:gd name="connsiteX17" fmla="*/ 399690 w 2264509"/>
                <a:gd name="connsiteY17" fmla="*/ 6589898 h 7238075"/>
                <a:gd name="connsiteX18" fmla="*/ 471534 w 2264509"/>
                <a:gd name="connsiteY18" fmla="*/ 6812999 h 7238075"/>
                <a:gd name="connsiteX19" fmla="*/ 436821 w 2264509"/>
                <a:gd name="connsiteY19" fmla="*/ 7004834 h 7238075"/>
                <a:gd name="connsiteX20" fmla="*/ 656806 w 2264509"/>
                <a:gd name="connsiteY20" fmla="*/ 7230086 h 7238075"/>
                <a:gd name="connsiteX21" fmla="*/ 1009561 w 2264509"/>
                <a:gd name="connsiteY21" fmla="*/ 7122486 h 7238075"/>
                <a:gd name="connsiteX22" fmla="*/ 776064 w 2264509"/>
                <a:gd name="connsiteY22" fmla="*/ 6830306 h 7238075"/>
                <a:gd name="connsiteX23" fmla="*/ 804368 w 2264509"/>
                <a:gd name="connsiteY23" fmla="*/ 6565349 h 7238075"/>
                <a:gd name="connsiteX24" fmla="*/ 790216 w 2264509"/>
                <a:gd name="connsiteY24" fmla="*/ 6235730 h 7238075"/>
                <a:gd name="connsiteX25" fmla="*/ 907792 w 2264509"/>
                <a:gd name="connsiteY25" fmla="*/ 5474692 h 7238075"/>
                <a:gd name="connsiteX26" fmla="*/ 957309 w 2264509"/>
                <a:gd name="connsiteY26" fmla="*/ 5365800 h 7238075"/>
                <a:gd name="connsiteX27" fmla="*/ 949796 w 2264509"/>
                <a:gd name="connsiteY27" fmla="*/ 5294498 h 7238075"/>
                <a:gd name="connsiteX28" fmla="*/ 1022842 w 2264509"/>
                <a:gd name="connsiteY28" fmla="*/ 5197505 h 7238075"/>
                <a:gd name="connsiteX29" fmla="*/ 1024856 w 2264509"/>
                <a:gd name="connsiteY29" fmla="*/ 5054630 h 7238075"/>
                <a:gd name="connsiteX30" fmla="*/ 1250022 w 2264509"/>
                <a:gd name="connsiteY30" fmla="*/ 4234537 h 7238075"/>
                <a:gd name="connsiteX31" fmla="*/ 1388027 w 2264509"/>
                <a:gd name="connsiteY31" fmla="*/ 4644157 h 7238075"/>
                <a:gd name="connsiteX32" fmla="*/ 1392304 w 2264509"/>
                <a:gd name="connsiteY32" fmla="*/ 4865602 h 7238075"/>
                <a:gd name="connsiteX33" fmla="*/ 1361716 w 2264509"/>
                <a:gd name="connsiteY33" fmla="*/ 4959440 h 7238075"/>
                <a:gd name="connsiteX34" fmla="*/ 1405585 w 2264509"/>
                <a:gd name="connsiteY34" fmla="*/ 5098769 h 7238075"/>
                <a:gd name="connsiteX35" fmla="*/ 1313490 w 2264509"/>
                <a:gd name="connsiteY35" fmla="*/ 5539804 h 7238075"/>
                <a:gd name="connsiteX36" fmla="*/ 1314512 w 2264509"/>
                <a:gd name="connsiteY36" fmla="*/ 6345824 h 7238075"/>
                <a:gd name="connsiteX37" fmla="*/ 1387677 w 2264509"/>
                <a:gd name="connsiteY37" fmla="*/ 6525837 h 7238075"/>
                <a:gd name="connsiteX38" fmla="*/ 1336897 w 2264509"/>
                <a:gd name="connsiteY38" fmla="*/ 6727274 h 7238075"/>
                <a:gd name="connsiteX39" fmla="*/ 1355075 w 2264509"/>
                <a:gd name="connsiteY39" fmla="*/ 6813600 h 7238075"/>
                <a:gd name="connsiteX40" fmla="*/ 1364871 w 2264509"/>
                <a:gd name="connsiteY40" fmla="*/ 7006384 h 7238075"/>
                <a:gd name="connsiteX41" fmla="*/ 1811645 w 2264509"/>
                <a:gd name="connsiteY41" fmla="*/ 7174679 h 7238075"/>
                <a:gd name="connsiteX42" fmla="*/ 2240298 w 2264509"/>
                <a:gd name="connsiteY42" fmla="*/ 7184685 h 7238075"/>
                <a:gd name="connsiteX43" fmla="*/ 2223142 w 2264509"/>
                <a:gd name="connsiteY43" fmla="*/ 7032346 h 7238075"/>
                <a:gd name="connsiteX44" fmla="*/ 1738539 w 2264509"/>
                <a:gd name="connsiteY44" fmla="*/ 6666009 h 7238075"/>
                <a:gd name="connsiteX45" fmla="*/ 1759422 w 2264509"/>
                <a:gd name="connsiteY45" fmla="*/ 6535632 h 7238075"/>
                <a:gd name="connsiteX46" fmla="*/ 1719909 w 2264509"/>
                <a:gd name="connsiteY46" fmla="*/ 6436627 h 7238075"/>
                <a:gd name="connsiteX47" fmla="*/ 1708642 w 2264509"/>
                <a:gd name="connsiteY47" fmla="*/ 6235730 h 7238075"/>
                <a:gd name="connsiteX48" fmla="*/ 1730306 w 2264509"/>
                <a:gd name="connsiteY48" fmla="*/ 5965274 h 7238075"/>
                <a:gd name="connsiteX49" fmla="*/ 1778923 w 2264509"/>
                <a:gd name="connsiteY49" fmla="*/ 5497769 h 7238075"/>
                <a:gd name="connsiteX50" fmla="*/ 1790341 w 2264509"/>
                <a:gd name="connsiteY50" fmla="*/ 5349364 h 7238075"/>
                <a:gd name="connsiteX51" fmla="*/ 1848903 w 2264509"/>
                <a:gd name="connsiteY51" fmla="*/ 5302881 h 7238075"/>
                <a:gd name="connsiteX52" fmla="*/ 1935499 w 2264509"/>
                <a:gd name="connsiteY52" fmla="*/ 5083205 h 7238075"/>
                <a:gd name="connsiteX53" fmla="*/ 1960649 w 2264509"/>
                <a:gd name="connsiteY53" fmla="*/ 4791056 h 7238075"/>
                <a:gd name="connsiteX54" fmla="*/ 1951665 w 2264509"/>
                <a:gd name="connsiteY54" fmla="*/ 4334336 h 7238075"/>
                <a:gd name="connsiteX55" fmla="*/ 1932344 w 2264509"/>
                <a:gd name="connsiteY55" fmla="*/ 3888133 h 7238075"/>
                <a:gd name="connsiteX56" fmla="*/ 2114094 w 2264509"/>
                <a:gd name="connsiteY56" fmla="*/ 3794489 h 7238075"/>
                <a:gd name="connsiteX57" fmla="*/ 1762492 w 2264509"/>
                <a:gd name="connsiteY57" fmla="*/ 2682768 h 7238075"/>
                <a:gd name="connsiteX58" fmla="*/ 2171636 w 2264509"/>
                <a:gd name="connsiteY58" fmla="*/ 2450629 h 7238075"/>
                <a:gd name="connsiteX59" fmla="*/ 2032492 w 2264509"/>
                <a:gd name="connsiteY59" fmla="*/ 1850474 h 7238075"/>
                <a:gd name="connsiteX60" fmla="*/ 1987751 w 2264509"/>
                <a:gd name="connsiteY60" fmla="*/ 1662589 h 7238075"/>
                <a:gd name="connsiteX61" fmla="*/ 1973329 w 2264509"/>
                <a:gd name="connsiteY61" fmla="*/ 1418094 h 7238075"/>
                <a:gd name="connsiteX62" fmla="*/ 1925704 w 2264509"/>
                <a:gd name="connsiteY62" fmla="*/ 1287898 h 7238075"/>
                <a:gd name="connsiteX63" fmla="*/ 1458979 w 2264509"/>
                <a:gd name="connsiteY63" fmla="*/ 1120535 h 7238075"/>
                <a:gd name="connsiteX64" fmla="*/ 1360513 w 2264509"/>
                <a:gd name="connsiteY64" fmla="*/ 1005635 h 7238075"/>
                <a:gd name="connsiteX65" fmla="*/ 1416522 w 2264509"/>
                <a:gd name="connsiteY65" fmla="*/ 807081 h 7238075"/>
                <a:gd name="connsiteX66" fmla="*/ 1484699 w 2264509"/>
                <a:gd name="connsiteY66" fmla="*/ 608469 h 7238075"/>
                <a:gd name="connsiteX67" fmla="*/ 1496208 w 2264509"/>
                <a:gd name="connsiteY67" fmla="*/ 366317 h 7238075"/>
                <a:gd name="connsiteX68" fmla="*/ 1413968 w 2264509"/>
                <a:gd name="connsiteY68" fmla="*/ 146640 h 7238075"/>
                <a:gd name="connsiteX69" fmla="*/ 1100515 w 2264509"/>
                <a:gd name="connsiteY69" fmla="*/ 551 h 7238075"/>
                <a:gd name="connsiteX0" fmla="*/ 1100515 w 2264509"/>
                <a:gd name="connsiteY0" fmla="*/ 551 h 7236634"/>
                <a:gd name="connsiteX1" fmla="*/ 849378 w 2264509"/>
                <a:gd name="connsiteY1" fmla="*/ 118937 h 7236634"/>
                <a:gd name="connsiteX2" fmla="*/ 751515 w 2264509"/>
                <a:gd name="connsiteY2" fmla="*/ 285490 h 7236634"/>
                <a:gd name="connsiteX3" fmla="*/ 756141 w 2264509"/>
                <a:gd name="connsiteY3" fmla="*/ 566071 h 7236634"/>
                <a:gd name="connsiteX4" fmla="*/ 895260 w 2264509"/>
                <a:gd name="connsiteY4" fmla="*/ 882679 h 7236634"/>
                <a:gd name="connsiteX5" fmla="*/ 785588 w 2264509"/>
                <a:gd name="connsiteY5" fmla="*/ 1025825 h 7236634"/>
                <a:gd name="connsiteX6" fmla="*/ 152912 w 2264509"/>
                <a:gd name="connsiteY6" fmla="*/ 1252683 h 7236634"/>
                <a:gd name="connsiteX7" fmla="*/ 8160 w 2264509"/>
                <a:gd name="connsiteY7" fmla="*/ 2283394 h 7236634"/>
                <a:gd name="connsiteX8" fmla="*/ 416233 w 2264509"/>
                <a:gd name="connsiteY8" fmla="*/ 2735641 h 7236634"/>
                <a:gd name="connsiteX9" fmla="*/ 293173 w 2264509"/>
                <a:gd name="connsiteY9" fmla="*/ 3799944 h 7236634"/>
                <a:gd name="connsiteX10" fmla="*/ 428536 w 2264509"/>
                <a:gd name="connsiteY10" fmla="*/ 3969982 h 7236634"/>
                <a:gd name="connsiteX11" fmla="*/ 486017 w 2264509"/>
                <a:gd name="connsiteY11" fmla="*/ 4215017 h 7236634"/>
                <a:gd name="connsiteX12" fmla="*/ 547224 w 2264509"/>
                <a:gd name="connsiteY12" fmla="*/ 4615099 h 7236634"/>
                <a:gd name="connsiteX13" fmla="*/ 555878 w 2264509"/>
                <a:gd name="connsiteY13" fmla="*/ 4779518 h 7236634"/>
                <a:gd name="connsiteX14" fmla="*/ 541964 w 2264509"/>
                <a:gd name="connsiteY14" fmla="*/ 4966441 h 7236634"/>
                <a:gd name="connsiteX15" fmla="*/ 510234 w 2264509"/>
                <a:gd name="connsiteY15" fmla="*/ 5112051 h 7236634"/>
                <a:gd name="connsiteX16" fmla="*/ 434305 w 2264509"/>
                <a:gd name="connsiteY16" fmla="*/ 6139609 h 7236634"/>
                <a:gd name="connsiteX17" fmla="*/ 399690 w 2264509"/>
                <a:gd name="connsiteY17" fmla="*/ 6589898 h 7236634"/>
                <a:gd name="connsiteX18" fmla="*/ 471534 w 2264509"/>
                <a:gd name="connsiteY18" fmla="*/ 6812999 h 7236634"/>
                <a:gd name="connsiteX19" fmla="*/ 436821 w 2264509"/>
                <a:gd name="connsiteY19" fmla="*/ 7004834 h 7236634"/>
                <a:gd name="connsiteX20" fmla="*/ 656806 w 2264509"/>
                <a:gd name="connsiteY20" fmla="*/ 7230086 h 7236634"/>
                <a:gd name="connsiteX21" fmla="*/ 1018766 w 2264509"/>
                <a:gd name="connsiteY21" fmla="*/ 7101007 h 7236634"/>
                <a:gd name="connsiteX22" fmla="*/ 776064 w 2264509"/>
                <a:gd name="connsiteY22" fmla="*/ 6830306 h 7236634"/>
                <a:gd name="connsiteX23" fmla="*/ 804368 w 2264509"/>
                <a:gd name="connsiteY23" fmla="*/ 6565349 h 7236634"/>
                <a:gd name="connsiteX24" fmla="*/ 790216 w 2264509"/>
                <a:gd name="connsiteY24" fmla="*/ 6235730 h 7236634"/>
                <a:gd name="connsiteX25" fmla="*/ 907792 w 2264509"/>
                <a:gd name="connsiteY25" fmla="*/ 5474692 h 7236634"/>
                <a:gd name="connsiteX26" fmla="*/ 957309 w 2264509"/>
                <a:gd name="connsiteY26" fmla="*/ 5365800 h 7236634"/>
                <a:gd name="connsiteX27" fmla="*/ 949796 w 2264509"/>
                <a:gd name="connsiteY27" fmla="*/ 5294498 h 7236634"/>
                <a:gd name="connsiteX28" fmla="*/ 1022842 w 2264509"/>
                <a:gd name="connsiteY28" fmla="*/ 5197505 h 7236634"/>
                <a:gd name="connsiteX29" fmla="*/ 1024856 w 2264509"/>
                <a:gd name="connsiteY29" fmla="*/ 5054630 h 7236634"/>
                <a:gd name="connsiteX30" fmla="*/ 1250022 w 2264509"/>
                <a:gd name="connsiteY30" fmla="*/ 4234537 h 7236634"/>
                <a:gd name="connsiteX31" fmla="*/ 1388027 w 2264509"/>
                <a:gd name="connsiteY31" fmla="*/ 4644157 h 7236634"/>
                <a:gd name="connsiteX32" fmla="*/ 1392304 w 2264509"/>
                <a:gd name="connsiteY32" fmla="*/ 4865602 h 7236634"/>
                <a:gd name="connsiteX33" fmla="*/ 1361716 w 2264509"/>
                <a:gd name="connsiteY33" fmla="*/ 4959440 h 7236634"/>
                <a:gd name="connsiteX34" fmla="*/ 1405585 w 2264509"/>
                <a:gd name="connsiteY34" fmla="*/ 5098769 h 7236634"/>
                <a:gd name="connsiteX35" fmla="*/ 1313490 w 2264509"/>
                <a:gd name="connsiteY35" fmla="*/ 5539804 h 7236634"/>
                <a:gd name="connsiteX36" fmla="*/ 1314512 w 2264509"/>
                <a:gd name="connsiteY36" fmla="*/ 6345824 h 7236634"/>
                <a:gd name="connsiteX37" fmla="*/ 1387677 w 2264509"/>
                <a:gd name="connsiteY37" fmla="*/ 6525837 h 7236634"/>
                <a:gd name="connsiteX38" fmla="*/ 1336897 w 2264509"/>
                <a:gd name="connsiteY38" fmla="*/ 6727274 h 7236634"/>
                <a:gd name="connsiteX39" fmla="*/ 1355075 w 2264509"/>
                <a:gd name="connsiteY39" fmla="*/ 6813600 h 7236634"/>
                <a:gd name="connsiteX40" fmla="*/ 1364871 w 2264509"/>
                <a:gd name="connsiteY40" fmla="*/ 7006384 h 7236634"/>
                <a:gd name="connsiteX41" fmla="*/ 1811645 w 2264509"/>
                <a:gd name="connsiteY41" fmla="*/ 7174679 h 7236634"/>
                <a:gd name="connsiteX42" fmla="*/ 2240298 w 2264509"/>
                <a:gd name="connsiteY42" fmla="*/ 7184685 h 7236634"/>
                <a:gd name="connsiteX43" fmla="*/ 2223142 w 2264509"/>
                <a:gd name="connsiteY43" fmla="*/ 7032346 h 7236634"/>
                <a:gd name="connsiteX44" fmla="*/ 1738539 w 2264509"/>
                <a:gd name="connsiteY44" fmla="*/ 6666009 h 7236634"/>
                <a:gd name="connsiteX45" fmla="*/ 1759422 w 2264509"/>
                <a:gd name="connsiteY45" fmla="*/ 6535632 h 7236634"/>
                <a:gd name="connsiteX46" fmla="*/ 1719909 w 2264509"/>
                <a:gd name="connsiteY46" fmla="*/ 6436627 h 7236634"/>
                <a:gd name="connsiteX47" fmla="*/ 1708642 w 2264509"/>
                <a:gd name="connsiteY47" fmla="*/ 6235730 h 7236634"/>
                <a:gd name="connsiteX48" fmla="*/ 1730306 w 2264509"/>
                <a:gd name="connsiteY48" fmla="*/ 5965274 h 7236634"/>
                <a:gd name="connsiteX49" fmla="*/ 1778923 w 2264509"/>
                <a:gd name="connsiteY49" fmla="*/ 5497769 h 7236634"/>
                <a:gd name="connsiteX50" fmla="*/ 1790341 w 2264509"/>
                <a:gd name="connsiteY50" fmla="*/ 5349364 h 7236634"/>
                <a:gd name="connsiteX51" fmla="*/ 1848903 w 2264509"/>
                <a:gd name="connsiteY51" fmla="*/ 5302881 h 7236634"/>
                <a:gd name="connsiteX52" fmla="*/ 1935499 w 2264509"/>
                <a:gd name="connsiteY52" fmla="*/ 5083205 h 7236634"/>
                <a:gd name="connsiteX53" fmla="*/ 1960649 w 2264509"/>
                <a:gd name="connsiteY53" fmla="*/ 4791056 h 7236634"/>
                <a:gd name="connsiteX54" fmla="*/ 1951665 w 2264509"/>
                <a:gd name="connsiteY54" fmla="*/ 4334336 h 7236634"/>
                <a:gd name="connsiteX55" fmla="*/ 1932344 w 2264509"/>
                <a:gd name="connsiteY55" fmla="*/ 3888133 h 7236634"/>
                <a:gd name="connsiteX56" fmla="*/ 2114094 w 2264509"/>
                <a:gd name="connsiteY56" fmla="*/ 3794489 h 7236634"/>
                <a:gd name="connsiteX57" fmla="*/ 1762492 w 2264509"/>
                <a:gd name="connsiteY57" fmla="*/ 2682768 h 7236634"/>
                <a:gd name="connsiteX58" fmla="*/ 2171636 w 2264509"/>
                <a:gd name="connsiteY58" fmla="*/ 2450629 h 7236634"/>
                <a:gd name="connsiteX59" fmla="*/ 2032492 w 2264509"/>
                <a:gd name="connsiteY59" fmla="*/ 1850474 h 7236634"/>
                <a:gd name="connsiteX60" fmla="*/ 1987751 w 2264509"/>
                <a:gd name="connsiteY60" fmla="*/ 1662589 h 7236634"/>
                <a:gd name="connsiteX61" fmla="*/ 1973329 w 2264509"/>
                <a:gd name="connsiteY61" fmla="*/ 1418094 h 7236634"/>
                <a:gd name="connsiteX62" fmla="*/ 1925704 w 2264509"/>
                <a:gd name="connsiteY62" fmla="*/ 1287898 h 7236634"/>
                <a:gd name="connsiteX63" fmla="*/ 1458979 w 2264509"/>
                <a:gd name="connsiteY63" fmla="*/ 1120535 h 7236634"/>
                <a:gd name="connsiteX64" fmla="*/ 1360513 w 2264509"/>
                <a:gd name="connsiteY64" fmla="*/ 1005635 h 7236634"/>
                <a:gd name="connsiteX65" fmla="*/ 1416522 w 2264509"/>
                <a:gd name="connsiteY65" fmla="*/ 807081 h 7236634"/>
                <a:gd name="connsiteX66" fmla="*/ 1484699 w 2264509"/>
                <a:gd name="connsiteY66" fmla="*/ 608469 h 7236634"/>
                <a:gd name="connsiteX67" fmla="*/ 1496208 w 2264509"/>
                <a:gd name="connsiteY67" fmla="*/ 366317 h 7236634"/>
                <a:gd name="connsiteX68" fmla="*/ 1413968 w 2264509"/>
                <a:gd name="connsiteY68" fmla="*/ 146640 h 7236634"/>
                <a:gd name="connsiteX69" fmla="*/ 1100515 w 2264509"/>
                <a:gd name="connsiteY69" fmla="*/ 551 h 7236634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76064 w 2264509"/>
                <a:gd name="connsiteY22" fmla="*/ 6830306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36821 w 2264509"/>
                <a:gd name="connsiteY19" fmla="*/ 700483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37152"/>
                <a:gd name="connsiteX1" fmla="*/ 849378 w 2264509"/>
                <a:gd name="connsiteY1" fmla="*/ 118937 h 7237152"/>
                <a:gd name="connsiteX2" fmla="*/ 751515 w 2264509"/>
                <a:gd name="connsiteY2" fmla="*/ 285490 h 7237152"/>
                <a:gd name="connsiteX3" fmla="*/ 756141 w 2264509"/>
                <a:gd name="connsiteY3" fmla="*/ 566071 h 7237152"/>
                <a:gd name="connsiteX4" fmla="*/ 895260 w 2264509"/>
                <a:gd name="connsiteY4" fmla="*/ 882679 h 7237152"/>
                <a:gd name="connsiteX5" fmla="*/ 785588 w 2264509"/>
                <a:gd name="connsiteY5" fmla="*/ 1025825 h 7237152"/>
                <a:gd name="connsiteX6" fmla="*/ 152912 w 2264509"/>
                <a:gd name="connsiteY6" fmla="*/ 1252683 h 7237152"/>
                <a:gd name="connsiteX7" fmla="*/ 8160 w 2264509"/>
                <a:gd name="connsiteY7" fmla="*/ 2283394 h 7237152"/>
                <a:gd name="connsiteX8" fmla="*/ 416233 w 2264509"/>
                <a:gd name="connsiteY8" fmla="*/ 2735641 h 7237152"/>
                <a:gd name="connsiteX9" fmla="*/ 293173 w 2264509"/>
                <a:gd name="connsiteY9" fmla="*/ 3799944 h 7237152"/>
                <a:gd name="connsiteX10" fmla="*/ 428536 w 2264509"/>
                <a:gd name="connsiteY10" fmla="*/ 3969982 h 7237152"/>
                <a:gd name="connsiteX11" fmla="*/ 486017 w 2264509"/>
                <a:gd name="connsiteY11" fmla="*/ 4215017 h 7237152"/>
                <a:gd name="connsiteX12" fmla="*/ 547224 w 2264509"/>
                <a:gd name="connsiteY12" fmla="*/ 4615099 h 7237152"/>
                <a:gd name="connsiteX13" fmla="*/ 555878 w 2264509"/>
                <a:gd name="connsiteY13" fmla="*/ 4779518 h 7237152"/>
                <a:gd name="connsiteX14" fmla="*/ 541964 w 2264509"/>
                <a:gd name="connsiteY14" fmla="*/ 4966441 h 7237152"/>
                <a:gd name="connsiteX15" fmla="*/ 510234 w 2264509"/>
                <a:gd name="connsiteY15" fmla="*/ 5112051 h 7237152"/>
                <a:gd name="connsiteX16" fmla="*/ 434305 w 2264509"/>
                <a:gd name="connsiteY16" fmla="*/ 6139609 h 7237152"/>
                <a:gd name="connsiteX17" fmla="*/ 399690 w 2264509"/>
                <a:gd name="connsiteY17" fmla="*/ 6589898 h 7237152"/>
                <a:gd name="connsiteX18" fmla="*/ 471534 w 2264509"/>
                <a:gd name="connsiteY18" fmla="*/ 6812999 h 7237152"/>
                <a:gd name="connsiteX19" fmla="*/ 409205 w 2264509"/>
                <a:gd name="connsiteY19" fmla="*/ 6986424 h 7237152"/>
                <a:gd name="connsiteX20" fmla="*/ 656806 w 2264509"/>
                <a:gd name="connsiteY20" fmla="*/ 7230086 h 7237152"/>
                <a:gd name="connsiteX21" fmla="*/ 1018766 w 2264509"/>
                <a:gd name="connsiteY21" fmla="*/ 7101007 h 7237152"/>
                <a:gd name="connsiteX22" fmla="*/ 760721 w 2264509"/>
                <a:gd name="connsiteY22" fmla="*/ 6842580 h 7237152"/>
                <a:gd name="connsiteX23" fmla="*/ 804368 w 2264509"/>
                <a:gd name="connsiteY23" fmla="*/ 6565349 h 7237152"/>
                <a:gd name="connsiteX24" fmla="*/ 790216 w 2264509"/>
                <a:gd name="connsiteY24" fmla="*/ 6235730 h 7237152"/>
                <a:gd name="connsiteX25" fmla="*/ 907792 w 2264509"/>
                <a:gd name="connsiteY25" fmla="*/ 5474692 h 7237152"/>
                <a:gd name="connsiteX26" fmla="*/ 957309 w 2264509"/>
                <a:gd name="connsiteY26" fmla="*/ 5365800 h 7237152"/>
                <a:gd name="connsiteX27" fmla="*/ 949796 w 2264509"/>
                <a:gd name="connsiteY27" fmla="*/ 5294498 h 7237152"/>
                <a:gd name="connsiteX28" fmla="*/ 1022842 w 2264509"/>
                <a:gd name="connsiteY28" fmla="*/ 5197505 h 7237152"/>
                <a:gd name="connsiteX29" fmla="*/ 1024856 w 2264509"/>
                <a:gd name="connsiteY29" fmla="*/ 5054630 h 7237152"/>
                <a:gd name="connsiteX30" fmla="*/ 1250022 w 2264509"/>
                <a:gd name="connsiteY30" fmla="*/ 4234537 h 7237152"/>
                <a:gd name="connsiteX31" fmla="*/ 1388027 w 2264509"/>
                <a:gd name="connsiteY31" fmla="*/ 4644157 h 7237152"/>
                <a:gd name="connsiteX32" fmla="*/ 1392304 w 2264509"/>
                <a:gd name="connsiteY32" fmla="*/ 4865602 h 7237152"/>
                <a:gd name="connsiteX33" fmla="*/ 1361716 w 2264509"/>
                <a:gd name="connsiteY33" fmla="*/ 4959440 h 7237152"/>
                <a:gd name="connsiteX34" fmla="*/ 1405585 w 2264509"/>
                <a:gd name="connsiteY34" fmla="*/ 5098769 h 7237152"/>
                <a:gd name="connsiteX35" fmla="*/ 1313490 w 2264509"/>
                <a:gd name="connsiteY35" fmla="*/ 5539804 h 7237152"/>
                <a:gd name="connsiteX36" fmla="*/ 1314512 w 2264509"/>
                <a:gd name="connsiteY36" fmla="*/ 6345824 h 7237152"/>
                <a:gd name="connsiteX37" fmla="*/ 1387677 w 2264509"/>
                <a:gd name="connsiteY37" fmla="*/ 6525837 h 7237152"/>
                <a:gd name="connsiteX38" fmla="*/ 1336897 w 2264509"/>
                <a:gd name="connsiteY38" fmla="*/ 6727274 h 7237152"/>
                <a:gd name="connsiteX39" fmla="*/ 1355075 w 2264509"/>
                <a:gd name="connsiteY39" fmla="*/ 6813600 h 7237152"/>
                <a:gd name="connsiteX40" fmla="*/ 1364871 w 2264509"/>
                <a:gd name="connsiteY40" fmla="*/ 7006384 h 7237152"/>
                <a:gd name="connsiteX41" fmla="*/ 1811645 w 2264509"/>
                <a:gd name="connsiteY41" fmla="*/ 7174679 h 7237152"/>
                <a:gd name="connsiteX42" fmla="*/ 2240298 w 2264509"/>
                <a:gd name="connsiteY42" fmla="*/ 7184685 h 7237152"/>
                <a:gd name="connsiteX43" fmla="*/ 2223142 w 2264509"/>
                <a:gd name="connsiteY43" fmla="*/ 7032346 h 7237152"/>
                <a:gd name="connsiteX44" fmla="*/ 1738539 w 2264509"/>
                <a:gd name="connsiteY44" fmla="*/ 6666009 h 7237152"/>
                <a:gd name="connsiteX45" fmla="*/ 1759422 w 2264509"/>
                <a:gd name="connsiteY45" fmla="*/ 6535632 h 7237152"/>
                <a:gd name="connsiteX46" fmla="*/ 1719909 w 2264509"/>
                <a:gd name="connsiteY46" fmla="*/ 6436627 h 7237152"/>
                <a:gd name="connsiteX47" fmla="*/ 1708642 w 2264509"/>
                <a:gd name="connsiteY47" fmla="*/ 6235730 h 7237152"/>
                <a:gd name="connsiteX48" fmla="*/ 1730306 w 2264509"/>
                <a:gd name="connsiteY48" fmla="*/ 5965274 h 7237152"/>
                <a:gd name="connsiteX49" fmla="*/ 1778923 w 2264509"/>
                <a:gd name="connsiteY49" fmla="*/ 5497769 h 7237152"/>
                <a:gd name="connsiteX50" fmla="*/ 1790341 w 2264509"/>
                <a:gd name="connsiteY50" fmla="*/ 5349364 h 7237152"/>
                <a:gd name="connsiteX51" fmla="*/ 1848903 w 2264509"/>
                <a:gd name="connsiteY51" fmla="*/ 5302881 h 7237152"/>
                <a:gd name="connsiteX52" fmla="*/ 1935499 w 2264509"/>
                <a:gd name="connsiteY52" fmla="*/ 5083205 h 7237152"/>
                <a:gd name="connsiteX53" fmla="*/ 1960649 w 2264509"/>
                <a:gd name="connsiteY53" fmla="*/ 4791056 h 7237152"/>
                <a:gd name="connsiteX54" fmla="*/ 1951665 w 2264509"/>
                <a:gd name="connsiteY54" fmla="*/ 4334336 h 7237152"/>
                <a:gd name="connsiteX55" fmla="*/ 1932344 w 2264509"/>
                <a:gd name="connsiteY55" fmla="*/ 3888133 h 7237152"/>
                <a:gd name="connsiteX56" fmla="*/ 2114094 w 2264509"/>
                <a:gd name="connsiteY56" fmla="*/ 3794489 h 7237152"/>
                <a:gd name="connsiteX57" fmla="*/ 1762492 w 2264509"/>
                <a:gd name="connsiteY57" fmla="*/ 2682768 h 7237152"/>
                <a:gd name="connsiteX58" fmla="*/ 2171636 w 2264509"/>
                <a:gd name="connsiteY58" fmla="*/ 2450629 h 7237152"/>
                <a:gd name="connsiteX59" fmla="*/ 2032492 w 2264509"/>
                <a:gd name="connsiteY59" fmla="*/ 1850474 h 7237152"/>
                <a:gd name="connsiteX60" fmla="*/ 1987751 w 2264509"/>
                <a:gd name="connsiteY60" fmla="*/ 1662589 h 7237152"/>
                <a:gd name="connsiteX61" fmla="*/ 1973329 w 2264509"/>
                <a:gd name="connsiteY61" fmla="*/ 1418094 h 7237152"/>
                <a:gd name="connsiteX62" fmla="*/ 1925704 w 2264509"/>
                <a:gd name="connsiteY62" fmla="*/ 1287898 h 7237152"/>
                <a:gd name="connsiteX63" fmla="*/ 1458979 w 2264509"/>
                <a:gd name="connsiteY63" fmla="*/ 1120535 h 7237152"/>
                <a:gd name="connsiteX64" fmla="*/ 1360513 w 2264509"/>
                <a:gd name="connsiteY64" fmla="*/ 1005635 h 7237152"/>
                <a:gd name="connsiteX65" fmla="*/ 1416522 w 2264509"/>
                <a:gd name="connsiteY65" fmla="*/ 807081 h 7237152"/>
                <a:gd name="connsiteX66" fmla="*/ 1484699 w 2264509"/>
                <a:gd name="connsiteY66" fmla="*/ 608469 h 7237152"/>
                <a:gd name="connsiteX67" fmla="*/ 1496208 w 2264509"/>
                <a:gd name="connsiteY67" fmla="*/ 366317 h 7237152"/>
                <a:gd name="connsiteX68" fmla="*/ 1413968 w 2264509"/>
                <a:gd name="connsiteY68" fmla="*/ 146640 h 7237152"/>
                <a:gd name="connsiteX69" fmla="*/ 1100515 w 2264509"/>
                <a:gd name="connsiteY69" fmla="*/ 551 h 7237152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86424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03705"/>
                <a:gd name="connsiteX1" fmla="*/ 849378 w 2264509"/>
                <a:gd name="connsiteY1" fmla="*/ 118937 h 7203705"/>
                <a:gd name="connsiteX2" fmla="*/ 751515 w 2264509"/>
                <a:gd name="connsiteY2" fmla="*/ 285490 h 7203705"/>
                <a:gd name="connsiteX3" fmla="*/ 756141 w 2264509"/>
                <a:gd name="connsiteY3" fmla="*/ 566071 h 7203705"/>
                <a:gd name="connsiteX4" fmla="*/ 895260 w 2264509"/>
                <a:gd name="connsiteY4" fmla="*/ 882679 h 7203705"/>
                <a:gd name="connsiteX5" fmla="*/ 785588 w 2264509"/>
                <a:gd name="connsiteY5" fmla="*/ 1025825 h 7203705"/>
                <a:gd name="connsiteX6" fmla="*/ 152912 w 2264509"/>
                <a:gd name="connsiteY6" fmla="*/ 1252683 h 7203705"/>
                <a:gd name="connsiteX7" fmla="*/ 8160 w 2264509"/>
                <a:gd name="connsiteY7" fmla="*/ 2283394 h 7203705"/>
                <a:gd name="connsiteX8" fmla="*/ 416233 w 2264509"/>
                <a:gd name="connsiteY8" fmla="*/ 2735641 h 7203705"/>
                <a:gd name="connsiteX9" fmla="*/ 293173 w 2264509"/>
                <a:gd name="connsiteY9" fmla="*/ 3799944 h 7203705"/>
                <a:gd name="connsiteX10" fmla="*/ 428536 w 2264509"/>
                <a:gd name="connsiteY10" fmla="*/ 3969982 h 7203705"/>
                <a:gd name="connsiteX11" fmla="*/ 486017 w 2264509"/>
                <a:gd name="connsiteY11" fmla="*/ 4215017 h 7203705"/>
                <a:gd name="connsiteX12" fmla="*/ 547224 w 2264509"/>
                <a:gd name="connsiteY12" fmla="*/ 4615099 h 7203705"/>
                <a:gd name="connsiteX13" fmla="*/ 555878 w 2264509"/>
                <a:gd name="connsiteY13" fmla="*/ 4779518 h 7203705"/>
                <a:gd name="connsiteX14" fmla="*/ 541964 w 2264509"/>
                <a:gd name="connsiteY14" fmla="*/ 4966441 h 7203705"/>
                <a:gd name="connsiteX15" fmla="*/ 510234 w 2264509"/>
                <a:gd name="connsiteY15" fmla="*/ 5112051 h 7203705"/>
                <a:gd name="connsiteX16" fmla="*/ 434305 w 2264509"/>
                <a:gd name="connsiteY16" fmla="*/ 6139609 h 7203705"/>
                <a:gd name="connsiteX17" fmla="*/ 399690 w 2264509"/>
                <a:gd name="connsiteY17" fmla="*/ 6589898 h 7203705"/>
                <a:gd name="connsiteX18" fmla="*/ 471534 w 2264509"/>
                <a:gd name="connsiteY18" fmla="*/ 6812999 h 7203705"/>
                <a:gd name="connsiteX19" fmla="*/ 409205 w 2264509"/>
                <a:gd name="connsiteY19" fmla="*/ 6995629 h 7203705"/>
                <a:gd name="connsiteX20" fmla="*/ 727381 w 2264509"/>
                <a:gd name="connsiteY20" fmla="*/ 7193264 h 7203705"/>
                <a:gd name="connsiteX21" fmla="*/ 1018766 w 2264509"/>
                <a:gd name="connsiteY21" fmla="*/ 7101007 h 7203705"/>
                <a:gd name="connsiteX22" fmla="*/ 760721 w 2264509"/>
                <a:gd name="connsiteY22" fmla="*/ 6842580 h 7203705"/>
                <a:gd name="connsiteX23" fmla="*/ 804368 w 2264509"/>
                <a:gd name="connsiteY23" fmla="*/ 6565349 h 7203705"/>
                <a:gd name="connsiteX24" fmla="*/ 790216 w 2264509"/>
                <a:gd name="connsiteY24" fmla="*/ 6235730 h 7203705"/>
                <a:gd name="connsiteX25" fmla="*/ 907792 w 2264509"/>
                <a:gd name="connsiteY25" fmla="*/ 5474692 h 7203705"/>
                <a:gd name="connsiteX26" fmla="*/ 957309 w 2264509"/>
                <a:gd name="connsiteY26" fmla="*/ 5365800 h 7203705"/>
                <a:gd name="connsiteX27" fmla="*/ 949796 w 2264509"/>
                <a:gd name="connsiteY27" fmla="*/ 5294498 h 7203705"/>
                <a:gd name="connsiteX28" fmla="*/ 1022842 w 2264509"/>
                <a:gd name="connsiteY28" fmla="*/ 5197505 h 7203705"/>
                <a:gd name="connsiteX29" fmla="*/ 1024856 w 2264509"/>
                <a:gd name="connsiteY29" fmla="*/ 5054630 h 7203705"/>
                <a:gd name="connsiteX30" fmla="*/ 1250022 w 2264509"/>
                <a:gd name="connsiteY30" fmla="*/ 4234537 h 7203705"/>
                <a:gd name="connsiteX31" fmla="*/ 1388027 w 2264509"/>
                <a:gd name="connsiteY31" fmla="*/ 4644157 h 7203705"/>
                <a:gd name="connsiteX32" fmla="*/ 1392304 w 2264509"/>
                <a:gd name="connsiteY32" fmla="*/ 4865602 h 7203705"/>
                <a:gd name="connsiteX33" fmla="*/ 1361716 w 2264509"/>
                <a:gd name="connsiteY33" fmla="*/ 4959440 h 7203705"/>
                <a:gd name="connsiteX34" fmla="*/ 1405585 w 2264509"/>
                <a:gd name="connsiteY34" fmla="*/ 5098769 h 7203705"/>
                <a:gd name="connsiteX35" fmla="*/ 1313490 w 2264509"/>
                <a:gd name="connsiteY35" fmla="*/ 5539804 h 7203705"/>
                <a:gd name="connsiteX36" fmla="*/ 1314512 w 2264509"/>
                <a:gd name="connsiteY36" fmla="*/ 6345824 h 7203705"/>
                <a:gd name="connsiteX37" fmla="*/ 1387677 w 2264509"/>
                <a:gd name="connsiteY37" fmla="*/ 6525837 h 7203705"/>
                <a:gd name="connsiteX38" fmla="*/ 1336897 w 2264509"/>
                <a:gd name="connsiteY38" fmla="*/ 6727274 h 7203705"/>
                <a:gd name="connsiteX39" fmla="*/ 1355075 w 2264509"/>
                <a:gd name="connsiteY39" fmla="*/ 6813600 h 7203705"/>
                <a:gd name="connsiteX40" fmla="*/ 1364871 w 2264509"/>
                <a:gd name="connsiteY40" fmla="*/ 7006384 h 7203705"/>
                <a:gd name="connsiteX41" fmla="*/ 1811645 w 2264509"/>
                <a:gd name="connsiteY41" fmla="*/ 7174679 h 7203705"/>
                <a:gd name="connsiteX42" fmla="*/ 2240298 w 2264509"/>
                <a:gd name="connsiteY42" fmla="*/ 7184685 h 7203705"/>
                <a:gd name="connsiteX43" fmla="*/ 2223142 w 2264509"/>
                <a:gd name="connsiteY43" fmla="*/ 7032346 h 7203705"/>
                <a:gd name="connsiteX44" fmla="*/ 1738539 w 2264509"/>
                <a:gd name="connsiteY44" fmla="*/ 6666009 h 7203705"/>
                <a:gd name="connsiteX45" fmla="*/ 1759422 w 2264509"/>
                <a:gd name="connsiteY45" fmla="*/ 6535632 h 7203705"/>
                <a:gd name="connsiteX46" fmla="*/ 1719909 w 2264509"/>
                <a:gd name="connsiteY46" fmla="*/ 6436627 h 7203705"/>
                <a:gd name="connsiteX47" fmla="*/ 1708642 w 2264509"/>
                <a:gd name="connsiteY47" fmla="*/ 6235730 h 7203705"/>
                <a:gd name="connsiteX48" fmla="*/ 1730306 w 2264509"/>
                <a:gd name="connsiteY48" fmla="*/ 5965274 h 7203705"/>
                <a:gd name="connsiteX49" fmla="*/ 1778923 w 2264509"/>
                <a:gd name="connsiteY49" fmla="*/ 5497769 h 7203705"/>
                <a:gd name="connsiteX50" fmla="*/ 1790341 w 2264509"/>
                <a:gd name="connsiteY50" fmla="*/ 5349364 h 7203705"/>
                <a:gd name="connsiteX51" fmla="*/ 1848903 w 2264509"/>
                <a:gd name="connsiteY51" fmla="*/ 5302881 h 7203705"/>
                <a:gd name="connsiteX52" fmla="*/ 1935499 w 2264509"/>
                <a:gd name="connsiteY52" fmla="*/ 5083205 h 7203705"/>
                <a:gd name="connsiteX53" fmla="*/ 1960649 w 2264509"/>
                <a:gd name="connsiteY53" fmla="*/ 4791056 h 7203705"/>
                <a:gd name="connsiteX54" fmla="*/ 1951665 w 2264509"/>
                <a:gd name="connsiteY54" fmla="*/ 4334336 h 7203705"/>
                <a:gd name="connsiteX55" fmla="*/ 1932344 w 2264509"/>
                <a:gd name="connsiteY55" fmla="*/ 3888133 h 7203705"/>
                <a:gd name="connsiteX56" fmla="*/ 2114094 w 2264509"/>
                <a:gd name="connsiteY56" fmla="*/ 3794489 h 7203705"/>
                <a:gd name="connsiteX57" fmla="*/ 1762492 w 2264509"/>
                <a:gd name="connsiteY57" fmla="*/ 2682768 h 7203705"/>
                <a:gd name="connsiteX58" fmla="*/ 2171636 w 2264509"/>
                <a:gd name="connsiteY58" fmla="*/ 2450629 h 7203705"/>
                <a:gd name="connsiteX59" fmla="*/ 2032492 w 2264509"/>
                <a:gd name="connsiteY59" fmla="*/ 1850474 h 7203705"/>
                <a:gd name="connsiteX60" fmla="*/ 1987751 w 2264509"/>
                <a:gd name="connsiteY60" fmla="*/ 1662589 h 7203705"/>
                <a:gd name="connsiteX61" fmla="*/ 1973329 w 2264509"/>
                <a:gd name="connsiteY61" fmla="*/ 1418094 h 7203705"/>
                <a:gd name="connsiteX62" fmla="*/ 1925704 w 2264509"/>
                <a:gd name="connsiteY62" fmla="*/ 1287898 h 7203705"/>
                <a:gd name="connsiteX63" fmla="*/ 1458979 w 2264509"/>
                <a:gd name="connsiteY63" fmla="*/ 1120535 h 7203705"/>
                <a:gd name="connsiteX64" fmla="*/ 1360513 w 2264509"/>
                <a:gd name="connsiteY64" fmla="*/ 1005635 h 7203705"/>
                <a:gd name="connsiteX65" fmla="*/ 1416522 w 2264509"/>
                <a:gd name="connsiteY65" fmla="*/ 807081 h 7203705"/>
                <a:gd name="connsiteX66" fmla="*/ 1484699 w 2264509"/>
                <a:gd name="connsiteY66" fmla="*/ 608469 h 7203705"/>
                <a:gd name="connsiteX67" fmla="*/ 1496208 w 2264509"/>
                <a:gd name="connsiteY67" fmla="*/ 366317 h 7203705"/>
                <a:gd name="connsiteX68" fmla="*/ 1413968 w 2264509"/>
                <a:gd name="connsiteY68" fmla="*/ 146640 h 7203705"/>
                <a:gd name="connsiteX69" fmla="*/ 1100515 w 2264509"/>
                <a:gd name="connsiteY69" fmla="*/ 551 h 7203705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1716 w 2264509"/>
                <a:gd name="connsiteY33" fmla="*/ 4959440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87677 w 2264509"/>
                <a:gd name="connsiteY37" fmla="*/ 6525837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497769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48903 w 2264509"/>
                <a:gd name="connsiteY51" fmla="*/ 5302881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35499 w 2264509"/>
                <a:gd name="connsiteY52" fmla="*/ 5083205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60649 w 2264509"/>
                <a:gd name="connsiteY53" fmla="*/ 4791056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87751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25704 w 2264509"/>
                <a:gd name="connsiteY62" fmla="*/ 1287898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75477 w 2264509"/>
                <a:gd name="connsiteY60" fmla="*/ 1662589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  <a:gd name="connsiteX0" fmla="*/ 1100515 w 2264509"/>
                <a:gd name="connsiteY0" fmla="*/ 551 h 7217346"/>
                <a:gd name="connsiteX1" fmla="*/ 849378 w 2264509"/>
                <a:gd name="connsiteY1" fmla="*/ 118937 h 7217346"/>
                <a:gd name="connsiteX2" fmla="*/ 751515 w 2264509"/>
                <a:gd name="connsiteY2" fmla="*/ 285490 h 7217346"/>
                <a:gd name="connsiteX3" fmla="*/ 756141 w 2264509"/>
                <a:gd name="connsiteY3" fmla="*/ 566071 h 7217346"/>
                <a:gd name="connsiteX4" fmla="*/ 895260 w 2264509"/>
                <a:gd name="connsiteY4" fmla="*/ 882679 h 7217346"/>
                <a:gd name="connsiteX5" fmla="*/ 785588 w 2264509"/>
                <a:gd name="connsiteY5" fmla="*/ 1025825 h 7217346"/>
                <a:gd name="connsiteX6" fmla="*/ 152912 w 2264509"/>
                <a:gd name="connsiteY6" fmla="*/ 1252683 h 7217346"/>
                <a:gd name="connsiteX7" fmla="*/ 8160 w 2264509"/>
                <a:gd name="connsiteY7" fmla="*/ 2283394 h 7217346"/>
                <a:gd name="connsiteX8" fmla="*/ 416233 w 2264509"/>
                <a:gd name="connsiteY8" fmla="*/ 2735641 h 7217346"/>
                <a:gd name="connsiteX9" fmla="*/ 293173 w 2264509"/>
                <a:gd name="connsiteY9" fmla="*/ 3799944 h 7217346"/>
                <a:gd name="connsiteX10" fmla="*/ 428536 w 2264509"/>
                <a:gd name="connsiteY10" fmla="*/ 3969982 h 7217346"/>
                <a:gd name="connsiteX11" fmla="*/ 486017 w 2264509"/>
                <a:gd name="connsiteY11" fmla="*/ 4215017 h 7217346"/>
                <a:gd name="connsiteX12" fmla="*/ 547224 w 2264509"/>
                <a:gd name="connsiteY12" fmla="*/ 4615099 h 7217346"/>
                <a:gd name="connsiteX13" fmla="*/ 555878 w 2264509"/>
                <a:gd name="connsiteY13" fmla="*/ 4779518 h 7217346"/>
                <a:gd name="connsiteX14" fmla="*/ 541964 w 2264509"/>
                <a:gd name="connsiteY14" fmla="*/ 4966441 h 7217346"/>
                <a:gd name="connsiteX15" fmla="*/ 510234 w 2264509"/>
                <a:gd name="connsiteY15" fmla="*/ 5112051 h 7217346"/>
                <a:gd name="connsiteX16" fmla="*/ 434305 w 2264509"/>
                <a:gd name="connsiteY16" fmla="*/ 6139609 h 7217346"/>
                <a:gd name="connsiteX17" fmla="*/ 399690 w 2264509"/>
                <a:gd name="connsiteY17" fmla="*/ 6589898 h 7217346"/>
                <a:gd name="connsiteX18" fmla="*/ 471534 w 2264509"/>
                <a:gd name="connsiteY18" fmla="*/ 6812999 h 7217346"/>
                <a:gd name="connsiteX19" fmla="*/ 409205 w 2264509"/>
                <a:gd name="connsiteY19" fmla="*/ 6995629 h 7217346"/>
                <a:gd name="connsiteX20" fmla="*/ 712039 w 2264509"/>
                <a:gd name="connsiteY20" fmla="*/ 7208607 h 7217346"/>
                <a:gd name="connsiteX21" fmla="*/ 1018766 w 2264509"/>
                <a:gd name="connsiteY21" fmla="*/ 7101007 h 7217346"/>
                <a:gd name="connsiteX22" fmla="*/ 760721 w 2264509"/>
                <a:gd name="connsiteY22" fmla="*/ 6842580 h 7217346"/>
                <a:gd name="connsiteX23" fmla="*/ 804368 w 2264509"/>
                <a:gd name="connsiteY23" fmla="*/ 6565349 h 7217346"/>
                <a:gd name="connsiteX24" fmla="*/ 790216 w 2264509"/>
                <a:gd name="connsiteY24" fmla="*/ 6235730 h 7217346"/>
                <a:gd name="connsiteX25" fmla="*/ 907792 w 2264509"/>
                <a:gd name="connsiteY25" fmla="*/ 5474692 h 7217346"/>
                <a:gd name="connsiteX26" fmla="*/ 957309 w 2264509"/>
                <a:gd name="connsiteY26" fmla="*/ 5365800 h 7217346"/>
                <a:gd name="connsiteX27" fmla="*/ 949796 w 2264509"/>
                <a:gd name="connsiteY27" fmla="*/ 5294498 h 7217346"/>
                <a:gd name="connsiteX28" fmla="*/ 1022842 w 2264509"/>
                <a:gd name="connsiteY28" fmla="*/ 5197505 h 7217346"/>
                <a:gd name="connsiteX29" fmla="*/ 1024856 w 2264509"/>
                <a:gd name="connsiteY29" fmla="*/ 5054630 h 7217346"/>
                <a:gd name="connsiteX30" fmla="*/ 1250022 w 2264509"/>
                <a:gd name="connsiteY30" fmla="*/ 4234537 h 7217346"/>
                <a:gd name="connsiteX31" fmla="*/ 1388027 w 2264509"/>
                <a:gd name="connsiteY31" fmla="*/ 4644157 h 7217346"/>
                <a:gd name="connsiteX32" fmla="*/ 1392304 w 2264509"/>
                <a:gd name="connsiteY32" fmla="*/ 4865602 h 7217346"/>
                <a:gd name="connsiteX33" fmla="*/ 1364785 w 2264509"/>
                <a:gd name="connsiteY33" fmla="*/ 4971714 h 7217346"/>
                <a:gd name="connsiteX34" fmla="*/ 1405585 w 2264509"/>
                <a:gd name="connsiteY34" fmla="*/ 5098769 h 7217346"/>
                <a:gd name="connsiteX35" fmla="*/ 1313490 w 2264509"/>
                <a:gd name="connsiteY35" fmla="*/ 5539804 h 7217346"/>
                <a:gd name="connsiteX36" fmla="*/ 1314512 w 2264509"/>
                <a:gd name="connsiteY36" fmla="*/ 6345824 h 7217346"/>
                <a:gd name="connsiteX37" fmla="*/ 1369266 w 2264509"/>
                <a:gd name="connsiteY37" fmla="*/ 6519700 h 7217346"/>
                <a:gd name="connsiteX38" fmla="*/ 1336897 w 2264509"/>
                <a:gd name="connsiteY38" fmla="*/ 6727274 h 7217346"/>
                <a:gd name="connsiteX39" fmla="*/ 1355075 w 2264509"/>
                <a:gd name="connsiteY39" fmla="*/ 6813600 h 7217346"/>
                <a:gd name="connsiteX40" fmla="*/ 1364871 w 2264509"/>
                <a:gd name="connsiteY40" fmla="*/ 7006384 h 7217346"/>
                <a:gd name="connsiteX41" fmla="*/ 1811645 w 2264509"/>
                <a:gd name="connsiteY41" fmla="*/ 7174679 h 7217346"/>
                <a:gd name="connsiteX42" fmla="*/ 2240298 w 2264509"/>
                <a:gd name="connsiteY42" fmla="*/ 7184685 h 7217346"/>
                <a:gd name="connsiteX43" fmla="*/ 2223142 w 2264509"/>
                <a:gd name="connsiteY43" fmla="*/ 7032346 h 7217346"/>
                <a:gd name="connsiteX44" fmla="*/ 1738539 w 2264509"/>
                <a:gd name="connsiteY44" fmla="*/ 6666009 h 7217346"/>
                <a:gd name="connsiteX45" fmla="*/ 1759422 w 2264509"/>
                <a:gd name="connsiteY45" fmla="*/ 6535632 h 7217346"/>
                <a:gd name="connsiteX46" fmla="*/ 1719909 w 2264509"/>
                <a:gd name="connsiteY46" fmla="*/ 6436627 h 7217346"/>
                <a:gd name="connsiteX47" fmla="*/ 1708642 w 2264509"/>
                <a:gd name="connsiteY47" fmla="*/ 6235730 h 7217346"/>
                <a:gd name="connsiteX48" fmla="*/ 1730306 w 2264509"/>
                <a:gd name="connsiteY48" fmla="*/ 5965274 h 7217346"/>
                <a:gd name="connsiteX49" fmla="*/ 1778923 w 2264509"/>
                <a:gd name="connsiteY49" fmla="*/ 5513111 h 7217346"/>
                <a:gd name="connsiteX50" fmla="*/ 1790341 w 2264509"/>
                <a:gd name="connsiteY50" fmla="*/ 5349364 h 7217346"/>
                <a:gd name="connsiteX51" fmla="*/ 1855040 w 2264509"/>
                <a:gd name="connsiteY51" fmla="*/ 5272196 h 7217346"/>
                <a:gd name="connsiteX52" fmla="*/ 1920156 w 2264509"/>
                <a:gd name="connsiteY52" fmla="*/ 5046384 h 7217346"/>
                <a:gd name="connsiteX53" fmla="*/ 1939169 w 2264509"/>
                <a:gd name="connsiteY53" fmla="*/ 4760372 h 7217346"/>
                <a:gd name="connsiteX54" fmla="*/ 1951665 w 2264509"/>
                <a:gd name="connsiteY54" fmla="*/ 4334336 h 7217346"/>
                <a:gd name="connsiteX55" fmla="*/ 1932344 w 2264509"/>
                <a:gd name="connsiteY55" fmla="*/ 3888133 h 7217346"/>
                <a:gd name="connsiteX56" fmla="*/ 2114094 w 2264509"/>
                <a:gd name="connsiteY56" fmla="*/ 3794489 h 7217346"/>
                <a:gd name="connsiteX57" fmla="*/ 1762492 w 2264509"/>
                <a:gd name="connsiteY57" fmla="*/ 2682768 h 7217346"/>
                <a:gd name="connsiteX58" fmla="*/ 2171636 w 2264509"/>
                <a:gd name="connsiteY58" fmla="*/ 2450629 h 7217346"/>
                <a:gd name="connsiteX59" fmla="*/ 2032492 w 2264509"/>
                <a:gd name="connsiteY59" fmla="*/ 1850474 h 7217346"/>
                <a:gd name="connsiteX60" fmla="*/ 1990819 w 2264509"/>
                <a:gd name="connsiteY60" fmla="*/ 1650316 h 7217346"/>
                <a:gd name="connsiteX61" fmla="*/ 1973329 w 2264509"/>
                <a:gd name="connsiteY61" fmla="*/ 1418094 h 7217346"/>
                <a:gd name="connsiteX62" fmla="*/ 1913430 w 2264509"/>
                <a:gd name="connsiteY62" fmla="*/ 1284830 h 7217346"/>
                <a:gd name="connsiteX63" fmla="*/ 1458979 w 2264509"/>
                <a:gd name="connsiteY63" fmla="*/ 1120535 h 7217346"/>
                <a:gd name="connsiteX64" fmla="*/ 1360513 w 2264509"/>
                <a:gd name="connsiteY64" fmla="*/ 1005635 h 7217346"/>
                <a:gd name="connsiteX65" fmla="*/ 1416522 w 2264509"/>
                <a:gd name="connsiteY65" fmla="*/ 807081 h 7217346"/>
                <a:gd name="connsiteX66" fmla="*/ 1484699 w 2264509"/>
                <a:gd name="connsiteY66" fmla="*/ 608469 h 7217346"/>
                <a:gd name="connsiteX67" fmla="*/ 1496208 w 2264509"/>
                <a:gd name="connsiteY67" fmla="*/ 366317 h 7217346"/>
                <a:gd name="connsiteX68" fmla="*/ 1413968 w 2264509"/>
                <a:gd name="connsiteY68" fmla="*/ 146640 h 7217346"/>
                <a:gd name="connsiteX69" fmla="*/ 1100515 w 2264509"/>
                <a:gd name="connsiteY69" fmla="*/ 551 h 7217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2264509" h="7217346">
                  <a:moveTo>
                    <a:pt x="1100515" y="551"/>
                  </a:moveTo>
                  <a:cubicBezTo>
                    <a:pt x="956227" y="12130"/>
                    <a:pt x="938859" y="78513"/>
                    <a:pt x="849378" y="118937"/>
                  </a:cubicBezTo>
                  <a:lnTo>
                    <a:pt x="751515" y="285490"/>
                  </a:lnTo>
                  <a:cubicBezTo>
                    <a:pt x="752096" y="382863"/>
                    <a:pt x="735368" y="474467"/>
                    <a:pt x="756141" y="566071"/>
                  </a:cubicBezTo>
                  <a:cubicBezTo>
                    <a:pt x="839051" y="656223"/>
                    <a:pt x="861387" y="780989"/>
                    <a:pt x="895260" y="882679"/>
                  </a:cubicBezTo>
                  <a:cubicBezTo>
                    <a:pt x="860625" y="930394"/>
                    <a:pt x="851952" y="995418"/>
                    <a:pt x="785588" y="1025825"/>
                  </a:cubicBezTo>
                  <a:cubicBezTo>
                    <a:pt x="571811" y="1111059"/>
                    <a:pt x="311147" y="1083246"/>
                    <a:pt x="152912" y="1252683"/>
                  </a:cubicBezTo>
                  <a:cubicBezTo>
                    <a:pt x="117116" y="1305967"/>
                    <a:pt x="-36811" y="1976270"/>
                    <a:pt x="8160" y="2283394"/>
                  </a:cubicBezTo>
                  <a:cubicBezTo>
                    <a:pt x="74946" y="2644124"/>
                    <a:pt x="199451" y="2599388"/>
                    <a:pt x="416233" y="2735641"/>
                  </a:cubicBezTo>
                  <a:cubicBezTo>
                    <a:pt x="378043" y="2987808"/>
                    <a:pt x="305402" y="3596814"/>
                    <a:pt x="293173" y="3799944"/>
                  </a:cubicBezTo>
                  <a:cubicBezTo>
                    <a:pt x="303163" y="3909481"/>
                    <a:pt x="451194" y="3871613"/>
                    <a:pt x="428536" y="3969982"/>
                  </a:cubicBezTo>
                  <a:cubicBezTo>
                    <a:pt x="367409" y="4161754"/>
                    <a:pt x="494289" y="4163739"/>
                    <a:pt x="486017" y="4215017"/>
                  </a:cubicBezTo>
                  <a:cubicBezTo>
                    <a:pt x="446666" y="4442245"/>
                    <a:pt x="558870" y="4554782"/>
                    <a:pt x="547224" y="4615099"/>
                  </a:cubicBezTo>
                  <a:cubicBezTo>
                    <a:pt x="499734" y="4714755"/>
                    <a:pt x="576381" y="4760555"/>
                    <a:pt x="555878" y="4779518"/>
                  </a:cubicBezTo>
                  <a:cubicBezTo>
                    <a:pt x="497416" y="4853314"/>
                    <a:pt x="584173" y="4940219"/>
                    <a:pt x="541964" y="4966441"/>
                  </a:cubicBezTo>
                  <a:cubicBezTo>
                    <a:pt x="485235" y="5009209"/>
                    <a:pt x="536153" y="5069650"/>
                    <a:pt x="510234" y="5112051"/>
                  </a:cubicBezTo>
                  <a:cubicBezTo>
                    <a:pt x="386849" y="5389188"/>
                    <a:pt x="370194" y="5876895"/>
                    <a:pt x="434305" y="6139609"/>
                  </a:cubicBezTo>
                  <a:cubicBezTo>
                    <a:pt x="459079" y="6235267"/>
                    <a:pt x="377433" y="6489390"/>
                    <a:pt x="399690" y="6589898"/>
                  </a:cubicBezTo>
                  <a:cubicBezTo>
                    <a:pt x="435770" y="6685927"/>
                    <a:pt x="436189" y="6732311"/>
                    <a:pt x="471534" y="6812999"/>
                  </a:cubicBezTo>
                  <a:cubicBezTo>
                    <a:pt x="488173" y="6860456"/>
                    <a:pt x="399805" y="6945471"/>
                    <a:pt x="409205" y="6995629"/>
                  </a:cubicBezTo>
                  <a:cubicBezTo>
                    <a:pt x="442517" y="7119524"/>
                    <a:pt x="574205" y="7160756"/>
                    <a:pt x="712039" y="7208607"/>
                  </a:cubicBezTo>
                  <a:cubicBezTo>
                    <a:pt x="997889" y="7240046"/>
                    <a:pt x="1125087" y="7182616"/>
                    <a:pt x="1018766" y="7101007"/>
                  </a:cubicBezTo>
                  <a:cubicBezTo>
                    <a:pt x="882408" y="6986307"/>
                    <a:pt x="865108" y="6968450"/>
                    <a:pt x="760721" y="6842580"/>
                  </a:cubicBezTo>
                  <a:cubicBezTo>
                    <a:pt x="746528" y="6774595"/>
                    <a:pt x="754550" y="6666168"/>
                    <a:pt x="804368" y="6565349"/>
                  </a:cubicBezTo>
                  <a:cubicBezTo>
                    <a:pt x="828823" y="6456110"/>
                    <a:pt x="768773" y="6288448"/>
                    <a:pt x="790216" y="6235730"/>
                  </a:cubicBezTo>
                  <a:cubicBezTo>
                    <a:pt x="853381" y="6041579"/>
                    <a:pt x="928500" y="5651410"/>
                    <a:pt x="907792" y="5474692"/>
                  </a:cubicBezTo>
                  <a:cubicBezTo>
                    <a:pt x="898623" y="5424894"/>
                    <a:pt x="967135" y="5402562"/>
                    <a:pt x="957309" y="5365800"/>
                  </a:cubicBezTo>
                  <a:cubicBezTo>
                    <a:pt x="941343" y="5331456"/>
                    <a:pt x="934032" y="5317304"/>
                    <a:pt x="949796" y="5294498"/>
                  </a:cubicBezTo>
                  <a:cubicBezTo>
                    <a:pt x="959313" y="5253146"/>
                    <a:pt x="997985" y="5250763"/>
                    <a:pt x="1022842" y="5197505"/>
                  </a:cubicBezTo>
                  <a:cubicBezTo>
                    <a:pt x="1034090" y="5145340"/>
                    <a:pt x="999185" y="5110908"/>
                    <a:pt x="1024856" y="5054630"/>
                  </a:cubicBezTo>
                  <a:cubicBezTo>
                    <a:pt x="1158637" y="4659979"/>
                    <a:pt x="1173932" y="4239775"/>
                    <a:pt x="1250022" y="4234537"/>
                  </a:cubicBezTo>
                  <a:cubicBezTo>
                    <a:pt x="1366949" y="4225072"/>
                    <a:pt x="1304762" y="4516209"/>
                    <a:pt x="1388027" y="4644157"/>
                  </a:cubicBezTo>
                  <a:cubicBezTo>
                    <a:pt x="1423878" y="4693049"/>
                    <a:pt x="1347674" y="4797565"/>
                    <a:pt x="1392304" y="4865602"/>
                  </a:cubicBezTo>
                  <a:cubicBezTo>
                    <a:pt x="1434272" y="4906086"/>
                    <a:pt x="1362708" y="4925093"/>
                    <a:pt x="1364785" y="4971714"/>
                  </a:cubicBezTo>
                  <a:cubicBezTo>
                    <a:pt x="1369180" y="5026340"/>
                    <a:pt x="1419601" y="5044142"/>
                    <a:pt x="1405585" y="5098769"/>
                  </a:cubicBezTo>
                  <a:cubicBezTo>
                    <a:pt x="1360464" y="5208282"/>
                    <a:pt x="1344188" y="5392792"/>
                    <a:pt x="1313490" y="5539804"/>
                  </a:cubicBezTo>
                  <a:cubicBezTo>
                    <a:pt x="1285330" y="5690352"/>
                    <a:pt x="1328109" y="6161294"/>
                    <a:pt x="1314512" y="6345824"/>
                  </a:cubicBezTo>
                  <a:cubicBezTo>
                    <a:pt x="1318223" y="6455358"/>
                    <a:pt x="1397139" y="6492211"/>
                    <a:pt x="1369266" y="6519700"/>
                  </a:cubicBezTo>
                  <a:cubicBezTo>
                    <a:pt x="1281188" y="6581076"/>
                    <a:pt x="1395947" y="6650005"/>
                    <a:pt x="1336897" y="6727274"/>
                  </a:cubicBezTo>
                  <a:cubicBezTo>
                    <a:pt x="1318409" y="6752980"/>
                    <a:pt x="1364359" y="6784825"/>
                    <a:pt x="1355075" y="6813600"/>
                  </a:cubicBezTo>
                  <a:cubicBezTo>
                    <a:pt x="1351610" y="6867285"/>
                    <a:pt x="1310646" y="6977246"/>
                    <a:pt x="1364871" y="7006384"/>
                  </a:cubicBezTo>
                  <a:cubicBezTo>
                    <a:pt x="1539756" y="7079790"/>
                    <a:pt x="1633875" y="7147426"/>
                    <a:pt x="1811645" y="7174679"/>
                  </a:cubicBezTo>
                  <a:cubicBezTo>
                    <a:pt x="1978566" y="7193397"/>
                    <a:pt x="2174335" y="7209234"/>
                    <a:pt x="2240298" y="7184685"/>
                  </a:cubicBezTo>
                  <a:cubicBezTo>
                    <a:pt x="2281478" y="7150868"/>
                    <a:pt x="2266384" y="7065428"/>
                    <a:pt x="2223142" y="7032346"/>
                  </a:cubicBezTo>
                  <a:cubicBezTo>
                    <a:pt x="1975096" y="6878113"/>
                    <a:pt x="1692271" y="6731007"/>
                    <a:pt x="1738539" y="6666009"/>
                  </a:cubicBezTo>
                  <a:cubicBezTo>
                    <a:pt x="1810883" y="6566781"/>
                    <a:pt x="1784291" y="6555321"/>
                    <a:pt x="1759422" y="6535632"/>
                  </a:cubicBezTo>
                  <a:cubicBezTo>
                    <a:pt x="1705868" y="6511283"/>
                    <a:pt x="1696994" y="6484236"/>
                    <a:pt x="1719909" y="6436627"/>
                  </a:cubicBezTo>
                  <a:cubicBezTo>
                    <a:pt x="1750767" y="6369661"/>
                    <a:pt x="1744128" y="6311349"/>
                    <a:pt x="1708642" y="6235730"/>
                  </a:cubicBezTo>
                  <a:cubicBezTo>
                    <a:pt x="1690396" y="6162701"/>
                    <a:pt x="1701055" y="6090225"/>
                    <a:pt x="1730306" y="5965274"/>
                  </a:cubicBezTo>
                  <a:cubicBezTo>
                    <a:pt x="1746827" y="5849492"/>
                    <a:pt x="1802089" y="5632109"/>
                    <a:pt x="1778923" y="5513111"/>
                  </a:cubicBezTo>
                  <a:cubicBezTo>
                    <a:pt x="1767295" y="5469112"/>
                    <a:pt x="1844612" y="5453494"/>
                    <a:pt x="1790341" y="5349364"/>
                  </a:cubicBezTo>
                  <a:cubicBezTo>
                    <a:pt x="1779178" y="5318527"/>
                    <a:pt x="1850862" y="5303033"/>
                    <a:pt x="1855040" y="5272196"/>
                  </a:cubicBezTo>
                  <a:cubicBezTo>
                    <a:pt x="1869298" y="5159406"/>
                    <a:pt x="1881958" y="5150887"/>
                    <a:pt x="1920156" y="5046384"/>
                  </a:cubicBezTo>
                  <a:cubicBezTo>
                    <a:pt x="1951126" y="4944734"/>
                    <a:pt x="1903824" y="4812887"/>
                    <a:pt x="1939169" y="4760372"/>
                  </a:cubicBezTo>
                  <a:cubicBezTo>
                    <a:pt x="1959229" y="4644398"/>
                    <a:pt x="1951575" y="4503573"/>
                    <a:pt x="1951665" y="4334336"/>
                  </a:cubicBezTo>
                  <a:cubicBezTo>
                    <a:pt x="1952181" y="4141966"/>
                    <a:pt x="1965707" y="4071482"/>
                    <a:pt x="1932344" y="3888133"/>
                  </a:cubicBezTo>
                  <a:cubicBezTo>
                    <a:pt x="2024530" y="3828015"/>
                    <a:pt x="2138927" y="3872631"/>
                    <a:pt x="2114094" y="3794489"/>
                  </a:cubicBezTo>
                  <a:cubicBezTo>
                    <a:pt x="2004573" y="3440309"/>
                    <a:pt x="1785909" y="2841037"/>
                    <a:pt x="1762492" y="2682768"/>
                  </a:cubicBezTo>
                  <a:cubicBezTo>
                    <a:pt x="1895117" y="2668567"/>
                    <a:pt x="2125465" y="2666041"/>
                    <a:pt x="2171636" y="2450629"/>
                  </a:cubicBezTo>
                  <a:cubicBezTo>
                    <a:pt x="2199124" y="2230322"/>
                    <a:pt x="2151580" y="2090442"/>
                    <a:pt x="2032492" y="1850474"/>
                  </a:cubicBezTo>
                  <a:cubicBezTo>
                    <a:pt x="1985848" y="1799467"/>
                    <a:pt x="2047772" y="1723110"/>
                    <a:pt x="1990819" y="1650316"/>
                  </a:cubicBezTo>
                  <a:cubicBezTo>
                    <a:pt x="1967685" y="1637100"/>
                    <a:pt x="2025493" y="1537968"/>
                    <a:pt x="1973329" y="1418094"/>
                  </a:cubicBezTo>
                  <a:cubicBezTo>
                    <a:pt x="1961710" y="1378726"/>
                    <a:pt x="1998634" y="1322234"/>
                    <a:pt x="1913430" y="1284830"/>
                  </a:cubicBezTo>
                  <a:cubicBezTo>
                    <a:pt x="1742471" y="1205966"/>
                    <a:pt x="1546285" y="1161900"/>
                    <a:pt x="1458979" y="1120535"/>
                  </a:cubicBezTo>
                  <a:cubicBezTo>
                    <a:pt x="1405004" y="1081274"/>
                    <a:pt x="1379873" y="1053550"/>
                    <a:pt x="1360513" y="1005635"/>
                  </a:cubicBezTo>
                  <a:cubicBezTo>
                    <a:pt x="1340722" y="948104"/>
                    <a:pt x="1398814" y="867496"/>
                    <a:pt x="1416522" y="807081"/>
                  </a:cubicBezTo>
                  <a:cubicBezTo>
                    <a:pt x="1435777" y="734637"/>
                    <a:pt x="1435362" y="682410"/>
                    <a:pt x="1484699" y="608469"/>
                  </a:cubicBezTo>
                  <a:cubicBezTo>
                    <a:pt x="1473461" y="517220"/>
                    <a:pt x="1500304" y="458673"/>
                    <a:pt x="1496208" y="366317"/>
                  </a:cubicBezTo>
                  <a:cubicBezTo>
                    <a:pt x="1497641" y="303667"/>
                    <a:pt x="1487534" y="203520"/>
                    <a:pt x="1413968" y="146640"/>
                  </a:cubicBezTo>
                  <a:cubicBezTo>
                    <a:pt x="1384481" y="73906"/>
                    <a:pt x="1248267" y="-7481"/>
                    <a:pt x="1100515" y="5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 10">
              <a:extLst>
                <a:ext uri="{FF2B5EF4-FFF2-40B4-BE49-F238E27FC236}">
                  <a16:creationId xmlns:a16="http://schemas.microsoft.com/office/drawing/2014/main" id="{170E0F96-85A0-4B01-A134-62A2713FF257}"/>
                </a:ext>
              </a:extLst>
            </p:cNvPr>
            <p:cNvSpPr>
              <a:spLocks noChangeAspect="1"/>
            </p:cNvSpPr>
            <p:nvPr/>
          </p:nvSpPr>
          <p:spPr>
            <a:xfrm flipH="1">
              <a:off x="6228184" y="1429128"/>
              <a:ext cx="989222" cy="3999743"/>
            </a:xfrm>
            <a:custGeom>
              <a:avLst/>
              <a:gdLst/>
              <a:ahLst/>
              <a:cxnLst/>
              <a:rect l="l" t="t" r="r" b="b"/>
              <a:pathLst>
                <a:path w="1700581" h="6876000">
                  <a:moveTo>
                    <a:pt x="878607" y="5728536"/>
                  </a:moveTo>
                  <a:lnTo>
                    <a:pt x="1213038" y="5728536"/>
                  </a:lnTo>
                  <a:cubicBezTo>
                    <a:pt x="1191114" y="5878770"/>
                    <a:pt x="1166919" y="6038257"/>
                    <a:pt x="1136360" y="6221609"/>
                  </a:cubicBezTo>
                  <a:cubicBezTo>
                    <a:pt x="1143018" y="6556144"/>
                    <a:pt x="1429288" y="6641027"/>
                    <a:pt x="1376029" y="6715924"/>
                  </a:cubicBezTo>
                  <a:cubicBezTo>
                    <a:pt x="1327762" y="6799140"/>
                    <a:pt x="1164654" y="6747547"/>
                    <a:pt x="1026513" y="6735896"/>
                  </a:cubicBezTo>
                  <a:cubicBezTo>
                    <a:pt x="996554" y="6629376"/>
                    <a:pt x="976582" y="6462941"/>
                    <a:pt x="936637" y="6461276"/>
                  </a:cubicBezTo>
                  <a:cubicBezTo>
                    <a:pt x="901685" y="6449625"/>
                    <a:pt x="926652" y="6562802"/>
                    <a:pt x="911672" y="6641026"/>
                  </a:cubicBezTo>
                  <a:lnTo>
                    <a:pt x="836775" y="6656007"/>
                  </a:lnTo>
                  <a:cubicBezTo>
                    <a:pt x="813474" y="6507878"/>
                    <a:pt x="765208" y="6364743"/>
                    <a:pt x="766873" y="6211623"/>
                  </a:cubicBezTo>
                  <a:cubicBezTo>
                    <a:pt x="770201" y="6148377"/>
                    <a:pt x="803489" y="6145049"/>
                    <a:pt x="856748" y="6081803"/>
                  </a:cubicBezTo>
                  <a:cubicBezTo>
                    <a:pt x="894429" y="6019813"/>
                    <a:pt x="886836" y="5883254"/>
                    <a:pt x="878607" y="5728536"/>
                  </a:cubicBezTo>
                  <a:close/>
                  <a:moveTo>
                    <a:pt x="291280" y="5728536"/>
                  </a:moveTo>
                  <a:lnTo>
                    <a:pt x="617128" y="5728536"/>
                  </a:lnTo>
                  <a:cubicBezTo>
                    <a:pt x="607671" y="5759643"/>
                    <a:pt x="597428" y="5790682"/>
                    <a:pt x="587121" y="5822163"/>
                  </a:cubicBezTo>
                  <a:cubicBezTo>
                    <a:pt x="595442" y="5913703"/>
                    <a:pt x="518883" y="6125076"/>
                    <a:pt x="552169" y="6171678"/>
                  </a:cubicBezTo>
                  <a:cubicBezTo>
                    <a:pt x="582127" y="6219945"/>
                    <a:pt x="612087" y="6258225"/>
                    <a:pt x="622073" y="6321471"/>
                  </a:cubicBezTo>
                  <a:cubicBezTo>
                    <a:pt x="612086" y="6489570"/>
                    <a:pt x="581294" y="6627747"/>
                    <a:pt x="582128" y="6770847"/>
                  </a:cubicBezTo>
                  <a:cubicBezTo>
                    <a:pt x="542184" y="6772511"/>
                    <a:pt x="541200" y="6783894"/>
                    <a:pt x="502239" y="6780832"/>
                  </a:cubicBezTo>
                  <a:cubicBezTo>
                    <a:pt x="487260" y="6709265"/>
                    <a:pt x="515554" y="6675978"/>
                    <a:pt x="477273" y="6621054"/>
                  </a:cubicBezTo>
                  <a:cubicBezTo>
                    <a:pt x="452307" y="6692623"/>
                    <a:pt x="407370" y="6689294"/>
                    <a:pt x="402376" y="6835757"/>
                  </a:cubicBezTo>
                  <a:cubicBezTo>
                    <a:pt x="344478" y="6846528"/>
                    <a:pt x="258804" y="6865470"/>
                    <a:pt x="181318" y="6876000"/>
                  </a:cubicBezTo>
                  <a:lnTo>
                    <a:pt x="22668" y="6876000"/>
                  </a:lnTo>
                  <a:cubicBezTo>
                    <a:pt x="325" y="6867219"/>
                    <a:pt x="-7264" y="6849920"/>
                    <a:pt x="7923" y="6820777"/>
                  </a:cubicBezTo>
                  <a:cubicBezTo>
                    <a:pt x="91141" y="6682635"/>
                    <a:pt x="249255" y="6509542"/>
                    <a:pt x="292529" y="6226601"/>
                  </a:cubicBezTo>
                  <a:lnTo>
                    <a:pt x="292529" y="6121748"/>
                  </a:lnTo>
                  <a:lnTo>
                    <a:pt x="277550" y="6051844"/>
                  </a:lnTo>
                  <a:lnTo>
                    <a:pt x="297522" y="5922024"/>
                  </a:lnTo>
                  <a:close/>
                  <a:moveTo>
                    <a:pt x="357997" y="3433607"/>
                  </a:moveTo>
                  <a:lnTo>
                    <a:pt x="1564298" y="3433607"/>
                  </a:lnTo>
                  <a:cubicBezTo>
                    <a:pt x="1526982" y="3820040"/>
                    <a:pt x="1389157" y="4196631"/>
                    <a:pt x="1307467" y="4581071"/>
                  </a:cubicBezTo>
                  <a:lnTo>
                    <a:pt x="1307466" y="4581071"/>
                  </a:lnTo>
                  <a:cubicBezTo>
                    <a:pt x="1296887" y="4621614"/>
                    <a:pt x="1288623" y="4662612"/>
                    <a:pt x="1281159" y="4703713"/>
                  </a:cubicBezTo>
                  <a:cubicBezTo>
                    <a:pt x="1256194" y="4795252"/>
                    <a:pt x="1316111" y="4916752"/>
                    <a:pt x="1311119" y="5063215"/>
                  </a:cubicBezTo>
                  <a:cubicBezTo>
                    <a:pt x="1274117" y="5297224"/>
                    <a:pt x="1246129" y="5502391"/>
                    <a:pt x="1213038" y="5728535"/>
                  </a:cubicBezTo>
                  <a:lnTo>
                    <a:pt x="878608" y="5728535"/>
                  </a:lnTo>
                  <a:cubicBezTo>
                    <a:pt x="875701" y="5671395"/>
                    <a:pt x="872625" y="5611785"/>
                    <a:pt x="871727" y="5552536"/>
                  </a:cubicBezTo>
                  <a:lnTo>
                    <a:pt x="856748" y="5402743"/>
                  </a:lnTo>
                  <a:lnTo>
                    <a:pt x="856748" y="4938388"/>
                  </a:lnTo>
                  <a:lnTo>
                    <a:pt x="906679" y="4693727"/>
                  </a:lnTo>
                  <a:lnTo>
                    <a:pt x="888339" y="4581071"/>
                  </a:lnTo>
                  <a:lnTo>
                    <a:pt x="888340" y="4581071"/>
                  </a:lnTo>
                  <a:lnTo>
                    <a:pt x="871728" y="4479025"/>
                  </a:lnTo>
                  <a:cubicBezTo>
                    <a:pt x="862264" y="4512577"/>
                    <a:pt x="850467" y="4546796"/>
                    <a:pt x="837952" y="4581071"/>
                  </a:cubicBezTo>
                  <a:lnTo>
                    <a:pt x="837951" y="4581071"/>
                  </a:lnTo>
                  <a:cubicBezTo>
                    <a:pt x="802120" y="4679442"/>
                    <a:pt x="760533" y="4778331"/>
                    <a:pt x="751893" y="4863490"/>
                  </a:cubicBezTo>
                  <a:cubicBezTo>
                    <a:pt x="763709" y="5248980"/>
                    <a:pt x="696884" y="5485051"/>
                    <a:pt x="617128" y="5728535"/>
                  </a:cubicBezTo>
                  <a:lnTo>
                    <a:pt x="291281" y="5728535"/>
                  </a:lnTo>
                  <a:lnTo>
                    <a:pt x="287536" y="5612453"/>
                  </a:lnTo>
                  <a:cubicBezTo>
                    <a:pt x="265900" y="5206349"/>
                    <a:pt x="304180" y="4960024"/>
                    <a:pt x="397384" y="4618831"/>
                  </a:cubicBezTo>
                  <a:lnTo>
                    <a:pt x="397033" y="4581071"/>
                  </a:lnTo>
                  <a:lnTo>
                    <a:pt x="397034" y="4581071"/>
                  </a:lnTo>
                  <a:cubicBezTo>
                    <a:pt x="400543" y="4198569"/>
                    <a:pt x="344626" y="3816062"/>
                    <a:pt x="357997" y="3433607"/>
                  </a:cubicBezTo>
                  <a:close/>
                  <a:moveTo>
                    <a:pt x="1000299" y="1643"/>
                  </a:moveTo>
                  <a:cubicBezTo>
                    <a:pt x="1142290" y="17714"/>
                    <a:pt x="1233725" y="147534"/>
                    <a:pt x="1266180" y="209948"/>
                  </a:cubicBezTo>
                  <a:cubicBezTo>
                    <a:pt x="1337749" y="388035"/>
                    <a:pt x="1289481" y="646010"/>
                    <a:pt x="1306126" y="898993"/>
                  </a:cubicBezTo>
                  <a:cubicBezTo>
                    <a:pt x="1341077" y="1017161"/>
                    <a:pt x="1336084" y="1055442"/>
                    <a:pt x="1296139" y="1048785"/>
                  </a:cubicBezTo>
                  <a:cubicBezTo>
                    <a:pt x="1304964" y="1086489"/>
                    <a:pt x="1295227" y="1111434"/>
                    <a:pt x="1298096" y="1138678"/>
                  </a:cubicBezTo>
                  <a:lnTo>
                    <a:pt x="1298097" y="1138678"/>
                  </a:lnTo>
                  <a:cubicBezTo>
                    <a:pt x="1300323" y="1168033"/>
                    <a:pt x="1317044" y="1200049"/>
                    <a:pt x="1386014" y="1253500"/>
                  </a:cubicBezTo>
                  <a:lnTo>
                    <a:pt x="1291146" y="1328397"/>
                  </a:lnTo>
                  <a:cubicBezTo>
                    <a:pt x="1326098" y="1446567"/>
                    <a:pt x="1381023" y="1589701"/>
                    <a:pt x="1445932" y="1692891"/>
                  </a:cubicBezTo>
                  <a:lnTo>
                    <a:pt x="1381022" y="1757801"/>
                  </a:lnTo>
                  <a:cubicBezTo>
                    <a:pt x="1405988" y="1786095"/>
                    <a:pt x="1480883" y="1809396"/>
                    <a:pt x="1455918" y="1842683"/>
                  </a:cubicBezTo>
                  <a:cubicBezTo>
                    <a:pt x="1427624" y="1945873"/>
                    <a:pt x="1369372" y="2059050"/>
                    <a:pt x="1326098" y="2167233"/>
                  </a:cubicBezTo>
                  <a:cubicBezTo>
                    <a:pt x="1386015" y="2173890"/>
                    <a:pt x="1415974" y="2180547"/>
                    <a:pt x="1505849" y="2187205"/>
                  </a:cubicBezTo>
                  <a:cubicBezTo>
                    <a:pt x="1532134" y="2216917"/>
                    <a:pt x="1563125" y="2251336"/>
                    <a:pt x="1592182" y="2286142"/>
                  </a:cubicBezTo>
                  <a:lnTo>
                    <a:pt x="1592184" y="2286142"/>
                  </a:lnTo>
                  <a:cubicBezTo>
                    <a:pt x="1648871" y="2351776"/>
                    <a:pt x="1699489" y="2417957"/>
                    <a:pt x="1700581" y="2451838"/>
                  </a:cubicBezTo>
                  <a:cubicBezTo>
                    <a:pt x="1677280" y="2570007"/>
                    <a:pt x="1614033" y="2708149"/>
                    <a:pt x="1525823" y="2806346"/>
                  </a:cubicBezTo>
                  <a:cubicBezTo>
                    <a:pt x="1582604" y="3019952"/>
                    <a:pt x="1588783" y="3228287"/>
                    <a:pt x="1564298" y="3433606"/>
                  </a:cubicBezTo>
                  <a:lnTo>
                    <a:pt x="357997" y="3433606"/>
                  </a:lnTo>
                  <a:cubicBezTo>
                    <a:pt x="361606" y="3257771"/>
                    <a:pt x="381219" y="3081989"/>
                    <a:pt x="427343" y="2906207"/>
                  </a:cubicBezTo>
                  <a:lnTo>
                    <a:pt x="312503" y="2781381"/>
                  </a:lnTo>
                  <a:lnTo>
                    <a:pt x="502240" y="2441852"/>
                  </a:lnTo>
                  <a:cubicBezTo>
                    <a:pt x="445692" y="2397654"/>
                    <a:pt x="398283" y="2345651"/>
                    <a:pt x="360181" y="2286142"/>
                  </a:cubicBezTo>
                  <a:lnTo>
                    <a:pt x="360181" y="2286142"/>
                  </a:lnTo>
                  <a:cubicBezTo>
                    <a:pt x="191427" y="2049061"/>
                    <a:pt x="144185" y="1710010"/>
                    <a:pt x="67840" y="1403293"/>
                  </a:cubicBezTo>
                  <a:cubicBezTo>
                    <a:pt x="51782" y="1311963"/>
                    <a:pt x="90192" y="1206108"/>
                    <a:pt x="144160" y="1138678"/>
                  </a:cubicBezTo>
                  <a:lnTo>
                    <a:pt x="144160" y="1138678"/>
                  </a:lnTo>
                  <a:cubicBezTo>
                    <a:pt x="178854" y="1093626"/>
                    <a:pt x="220576" y="1065454"/>
                    <a:pt x="257578" y="1068757"/>
                  </a:cubicBezTo>
                  <a:lnTo>
                    <a:pt x="227619" y="903986"/>
                  </a:lnTo>
                  <a:cubicBezTo>
                    <a:pt x="508895" y="707591"/>
                    <a:pt x="630395" y="86785"/>
                    <a:pt x="841769" y="30197"/>
                  </a:cubicBezTo>
                  <a:cubicBezTo>
                    <a:pt x="900021" y="3568"/>
                    <a:pt x="952969" y="-3714"/>
                    <a:pt x="1000299" y="16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" name="Freeform 11">
              <a:extLst>
                <a:ext uri="{FF2B5EF4-FFF2-40B4-BE49-F238E27FC236}">
                  <a16:creationId xmlns:a16="http://schemas.microsoft.com/office/drawing/2014/main" id="{BAEE3755-C6D2-4F75-A602-0D7234BB94C7}"/>
                </a:ext>
              </a:extLst>
            </p:cNvPr>
            <p:cNvSpPr/>
            <p:nvPr/>
          </p:nvSpPr>
          <p:spPr>
            <a:xfrm>
              <a:off x="7092280" y="1435354"/>
              <a:ext cx="1251308" cy="3993517"/>
            </a:xfrm>
            <a:custGeom>
              <a:avLst/>
              <a:gdLst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39802 w 2274475"/>
                <a:gd name="connsiteY54" fmla="*/ 113436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83292 w 2274475"/>
                <a:gd name="connsiteY53" fmla="*/ 120858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5718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0264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32954 w 2274475"/>
                <a:gd name="connsiteY8" fmla="*/ 110304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  <a:gd name="connsiteX0" fmla="*/ 1010406 w 2274475"/>
                <a:gd name="connsiteY0" fmla="*/ 480 h 7258931"/>
                <a:gd name="connsiteX1" fmla="*/ 1102095 w 2274475"/>
                <a:gd name="connsiteY1" fmla="*/ 5735 h 7258931"/>
                <a:gd name="connsiteX2" fmla="*/ 1108360 w 2274475"/>
                <a:gd name="connsiteY2" fmla="*/ 5621 h 7258931"/>
                <a:gd name="connsiteX3" fmla="*/ 1384688 w 2274475"/>
                <a:gd name="connsiteY3" fmla="*/ 135883 h 7258931"/>
                <a:gd name="connsiteX4" fmla="*/ 1492367 w 2274475"/>
                <a:gd name="connsiteY4" fmla="*/ 319142 h 7258931"/>
                <a:gd name="connsiteX5" fmla="*/ 1487277 w 2274475"/>
                <a:gd name="connsiteY5" fmla="*/ 627868 h 7258931"/>
                <a:gd name="connsiteX6" fmla="*/ 1311344 w 2274475"/>
                <a:gd name="connsiteY6" fmla="*/ 934324 h 7258931"/>
                <a:gd name="connsiteX7" fmla="*/ 1325500 w 2274475"/>
                <a:gd name="connsiteY7" fmla="*/ 985327 h 7258931"/>
                <a:gd name="connsiteX8" fmla="*/ 1390104 w 2274475"/>
                <a:gd name="connsiteY8" fmla="*/ 1106856 h 7258931"/>
                <a:gd name="connsiteX9" fmla="*/ 2048362 w 2274475"/>
                <a:gd name="connsiteY9" fmla="*/ 1385160 h 7258931"/>
                <a:gd name="connsiteX10" fmla="*/ 2117009 w 2274475"/>
                <a:gd name="connsiteY10" fmla="*/ 1597559 h 7258931"/>
                <a:gd name="connsiteX11" fmla="*/ 2148808 w 2274475"/>
                <a:gd name="connsiteY11" fmla="*/ 1758448 h 7258931"/>
                <a:gd name="connsiteX12" fmla="*/ 2189395 w 2274475"/>
                <a:gd name="connsiteY12" fmla="*/ 2037940 h 7258931"/>
                <a:gd name="connsiteX13" fmla="*/ 2232360 w 2274475"/>
                <a:gd name="connsiteY13" fmla="*/ 2257766 h 7258931"/>
                <a:gd name="connsiteX14" fmla="*/ 2246002 w 2274475"/>
                <a:gd name="connsiteY14" fmla="*/ 2696740 h 7258931"/>
                <a:gd name="connsiteX15" fmla="*/ 2261780 w 2274475"/>
                <a:gd name="connsiteY15" fmla="*/ 2932246 h 7258931"/>
                <a:gd name="connsiteX16" fmla="*/ 2189929 w 2274475"/>
                <a:gd name="connsiteY16" fmla="*/ 3317283 h 7258931"/>
                <a:gd name="connsiteX17" fmla="*/ 2153905 w 2274475"/>
                <a:gd name="connsiteY17" fmla="*/ 3546819 h 7258931"/>
                <a:gd name="connsiteX18" fmla="*/ 2062829 w 2274475"/>
                <a:gd name="connsiteY18" fmla="*/ 3747178 h 7258931"/>
                <a:gd name="connsiteX19" fmla="*/ 1996560 w 2274475"/>
                <a:gd name="connsiteY19" fmla="*/ 3899862 h 7258931"/>
                <a:gd name="connsiteX20" fmla="*/ 1973112 w 2274475"/>
                <a:gd name="connsiteY20" fmla="*/ 4192026 h 7258931"/>
                <a:gd name="connsiteX21" fmla="*/ 1994230 w 2274475"/>
                <a:gd name="connsiteY21" fmla="*/ 4758341 h 7258931"/>
                <a:gd name="connsiteX22" fmla="*/ 1998454 w 2274475"/>
                <a:gd name="connsiteY22" fmla="*/ 5443309 h 7258931"/>
                <a:gd name="connsiteX23" fmla="*/ 2070791 w 2274475"/>
                <a:gd name="connsiteY23" fmla="*/ 5970543 h 7258931"/>
                <a:gd name="connsiteX24" fmla="*/ 2032486 w 2274475"/>
                <a:gd name="connsiteY24" fmla="*/ 6356695 h 7258931"/>
                <a:gd name="connsiteX25" fmla="*/ 2112349 w 2274475"/>
                <a:gd name="connsiteY25" fmla="*/ 6570550 h 7258931"/>
                <a:gd name="connsiteX26" fmla="*/ 2055838 w 2274475"/>
                <a:gd name="connsiteY26" fmla="*/ 6861500 h 7258931"/>
                <a:gd name="connsiteX27" fmla="*/ 2193133 w 2274475"/>
                <a:gd name="connsiteY27" fmla="*/ 7243963 h 7258931"/>
                <a:gd name="connsiteX28" fmla="*/ 1732215 w 2274475"/>
                <a:gd name="connsiteY28" fmla="*/ 7204737 h 7258931"/>
                <a:gd name="connsiteX29" fmla="*/ 1663568 w 2274475"/>
                <a:gd name="connsiteY29" fmla="*/ 6959567 h 7258931"/>
                <a:gd name="connsiteX30" fmla="*/ 1544042 w 2274475"/>
                <a:gd name="connsiteY30" fmla="*/ 6417818 h 7258931"/>
                <a:gd name="connsiteX31" fmla="*/ 1453500 w 2274475"/>
                <a:gd name="connsiteY31" fmla="*/ 6124684 h 7258931"/>
                <a:gd name="connsiteX32" fmla="*/ 1474862 w 2274475"/>
                <a:gd name="connsiteY32" fmla="*/ 5692653 h 7258931"/>
                <a:gd name="connsiteX33" fmla="*/ 1163424 w 2274475"/>
                <a:gd name="connsiteY33" fmla="*/ 4154838 h 7258931"/>
                <a:gd name="connsiteX34" fmla="*/ 947675 w 2274475"/>
                <a:gd name="connsiteY34" fmla="*/ 5468942 h 7258931"/>
                <a:gd name="connsiteX35" fmla="*/ 902817 w 2274475"/>
                <a:gd name="connsiteY35" fmla="*/ 5744015 h 7258931"/>
                <a:gd name="connsiteX36" fmla="*/ 839316 w 2274475"/>
                <a:gd name="connsiteY36" fmla="*/ 6702747 h 7258931"/>
                <a:gd name="connsiteX37" fmla="*/ 780961 w 2274475"/>
                <a:gd name="connsiteY37" fmla="*/ 6871307 h 7258931"/>
                <a:gd name="connsiteX38" fmla="*/ 740763 w 2274475"/>
                <a:gd name="connsiteY38" fmla="*/ 7038944 h 7258931"/>
                <a:gd name="connsiteX39" fmla="*/ 340627 w 2274475"/>
                <a:gd name="connsiteY39" fmla="*/ 7257023 h 7258931"/>
                <a:gd name="connsiteX40" fmla="*/ 160369 w 2274475"/>
                <a:gd name="connsiteY40" fmla="*/ 7112785 h 7258931"/>
                <a:gd name="connsiteX41" fmla="*/ 375147 w 2274475"/>
                <a:gd name="connsiteY41" fmla="*/ 6637304 h 7258931"/>
                <a:gd name="connsiteX42" fmla="*/ 354465 w 2274475"/>
                <a:gd name="connsiteY42" fmla="*/ 6292903 h 7258931"/>
                <a:gd name="connsiteX43" fmla="*/ 418111 w 2274475"/>
                <a:gd name="connsiteY43" fmla="*/ 5978359 h 7258931"/>
                <a:gd name="connsiteX44" fmla="*/ 438162 w 2274475"/>
                <a:gd name="connsiteY44" fmla="*/ 5462874 h 7258931"/>
                <a:gd name="connsiteX45" fmla="*/ 408741 w 2274475"/>
                <a:gd name="connsiteY45" fmla="*/ 4908987 h 7258931"/>
                <a:gd name="connsiteX46" fmla="*/ 369833 w 2274475"/>
                <a:gd name="connsiteY46" fmla="*/ 3984130 h 7258931"/>
                <a:gd name="connsiteX47" fmla="*/ 114102 w 2274475"/>
                <a:gd name="connsiteY47" fmla="*/ 3468366 h 7258931"/>
                <a:gd name="connsiteX48" fmla="*/ 25841 w 2274475"/>
                <a:gd name="connsiteY48" fmla="*/ 2997641 h 7258931"/>
                <a:gd name="connsiteX49" fmla="*/ 37056 w 2274475"/>
                <a:gd name="connsiteY49" fmla="*/ 2488661 h 7258931"/>
                <a:gd name="connsiteX50" fmla="*/ 10548 w 2274475"/>
                <a:gd name="connsiteY50" fmla="*/ 2180866 h 7258931"/>
                <a:gd name="connsiteX51" fmla="*/ 66962 w 2274475"/>
                <a:gd name="connsiteY51" fmla="*/ 1852534 h 7258931"/>
                <a:gd name="connsiteX52" fmla="*/ 133715 w 2274475"/>
                <a:gd name="connsiteY52" fmla="*/ 1495365 h 7258931"/>
                <a:gd name="connsiteX53" fmla="*/ 726142 w 2274475"/>
                <a:gd name="connsiteY53" fmla="*/ 1204779 h 7258931"/>
                <a:gd name="connsiteX54" fmla="*/ 801702 w 2274475"/>
                <a:gd name="connsiteY54" fmla="*/ 1145790 h 7258931"/>
                <a:gd name="connsiteX55" fmla="*/ 839754 w 2274475"/>
                <a:gd name="connsiteY55" fmla="*/ 925280 h 7258931"/>
                <a:gd name="connsiteX56" fmla="*/ 852095 w 2274475"/>
                <a:gd name="connsiteY56" fmla="*/ 881622 h 7258931"/>
                <a:gd name="connsiteX57" fmla="*/ 685639 w 2274475"/>
                <a:gd name="connsiteY57" fmla="*/ 674518 h 7258931"/>
                <a:gd name="connsiteX58" fmla="*/ 673583 w 2274475"/>
                <a:gd name="connsiteY58" fmla="*/ 580154 h 7258931"/>
                <a:gd name="connsiteX59" fmla="*/ 642606 w 2274475"/>
                <a:gd name="connsiteY59" fmla="*/ 341636 h 7258931"/>
                <a:gd name="connsiteX60" fmla="*/ 839802 w 2274475"/>
                <a:gd name="connsiteY60" fmla="*/ 36004 h 7258931"/>
                <a:gd name="connsiteX61" fmla="*/ 1010406 w 2274475"/>
                <a:gd name="connsiteY61" fmla="*/ 480 h 72589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2274475" h="7258931">
                  <a:moveTo>
                    <a:pt x="1010406" y="480"/>
                  </a:moveTo>
                  <a:cubicBezTo>
                    <a:pt x="1043686" y="-1083"/>
                    <a:pt x="1073016" y="1304"/>
                    <a:pt x="1102095" y="5735"/>
                  </a:cubicBezTo>
                  <a:cubicBezTo>
                    <a:pt x="1104192" y="5411"/>
                    <a:pt x="1106275" y="5508"/>
                    <a:pt x="1108360" y="5621"/>
                  </a:cubicBezTo>
                  <a:cubicBezTo>
                    <a:pt x="1267121" y="18361"/>
                    <a:pt x="1286231" y="91404"/>
                    <a:pt x="1384688" y="135883"/>
                  </a:cubicBezTo>
                  <a:lnTo>
                    <a:pt x="1492367" y="319142"/>
                  </a:lnTo>
                  <a:cubicBezTo>
                    <a:pt x="1491728" y="426282"/>
                    <a:pt x="1510135" y="527075"/>
                    <a:pt x="1487277" y="627868"/>
                  </a:cubicBezTo>
                  <a:cubicBezTo>
                    <a:pt x="1418910" y="746113"/>
                    <a:pt x="1302895" y="830053"/>
                    <a:pt x="1311344" y="934324"/>
                  </a:cubicBezTo>
                  <a:lnTo>
                    <a:pt x="1325500" y="985327"/>
                  </a:lnTo>
                  <a:cubicBezTo>
                    <a:pt x="1330194" y="1024847"/>
                    <a:pt x="1375728" y="1068875"/>
                    <a:pt x="1390104" y="1106856"/>
                  </a:cubicBezTo>
                  <a:cubicBezTo>
                    <a:pt x="1431693" y="1230800"/>
                    <a:pt x="1797433" y="1317290"/>
                    <a:pt x="2048362" y="1385160"/>
                  </a:cubicBezTo>
                  <a:cubicBezTo>
                    <a:pt x="2111119" y="1394902"/>
                    <a:pt x="2091635" y="1498099"/>
                    <a:pt x="2117009" y="1597559"/>
                  </a:cubicBezTo>
                  <a:cubicBezTo>
                    <a:pt x="2135620" y="1660396"/>
                    <a:pt x="2154811" y="1677574"/>
                    <a:pt x="2148808" y="1758448"/>
                  </a:cubicBezTo>
                  <a:cubicBezTo>
                    <a:pt x="2191400" y="1843059"/>
                    <a:pt x="2218460" y="1906746"/>
                    <a:pt x="2189395" y="2037940"/>
                  </a:cubicBezTo>
                  <a:cubicBezTo>
                    <a:pt x="2188764" y="2111215"/>
                    <a:pt x="2206824" y="2102251"/>
                    <a:pt x="2232360" y="2257766"/>
                  </a:cubicBezTo>
                  <a:cubicBezTo>
                    <a:pt x="2286030" y="2406818"/>
                    <a:pt x="2285957" y="2613610"/>
                    <a:pt x="2246002" y="2696740"/>
                  </a:cubicBezTo>
                  <a:cubicBezTo>
                    <a:pt x="2250906" y="2813515"/>
                    <a:pt x="2280244" y="2781221"/>
                    <a:pt x="2261780" y="2932246"/>
                  </a:cubicBezTo>
                  <a:cubicBezTo>
                    <a:pt x="2251812" y="3042523"/>
                    <a:pt x="2230338" y="3222331"/>
                    <a:pt x="2189929" y="3317283"/>
                  </a:cubicBezTo>
                  <a:cubicBezTo>
                    <a:pt x="2205594" y="3415974"/>
                    <a:pt x="2208562" y="3482744"/>
                    <a:pt x="2153905" y="3546819"/>
                  </a:cubicBezTo>
                  <a:cubicBezTo>
                    <a:pt x="2123547" y="3613605"/>
                    <a:pt x="2067020" y="3631796"/>
                    <a:pt x="2062829" y="3747178"/>
                  </a:cubicBezTo>
                  <a:cubicBezTo>
                    <a:pt x="2038248" y="3784366"/>
                    <a:pt x="2043572" y="3814077"/>
                    <a:pt x="1996560" y="3899862"/>
                  </a:cubicBezTo>
                  <a:cubicBezTo>
                    <a:pt x="1976622" y="3973381"/>
                    <a:pt x="1945464" y="4030878"/>
                    <a:pt x="1973112" y="4192026"/>
                  </a:cubicBezTo>
                  <a:cubicBezTo>
                    <a:pt x="1978331" y="4297101"/>
                    <a:pt x="1988760" y="4562878"/>
                    <a:pt x="1994230" y="4758341"/>
                  </a:cubicBezTo>
                  <a:cubicBezTo>
                    <a:pt x="1999377" y="4985418"/>
                    <a:pt x="1993308" y="5242399"/>
                    <a:pt x="1998454" y="5443309"/>
                  </a:cubicBezTo>
                  <a:cubicBezTo>
                    <a:pt x="2022566" y="5619053"/>
                    <a:pt x="2065370" y="5798537"/>
                    <a:pt x="2070791" y="5970543"/>
                  </a:cubicBezTo>
                  <a:lnTo>
                    <a:pt x="2032486" y="6356695"/>
                  </a:lnTo>
                  <a:cubicBezTo>
                    <a:pt x="2079044" y="6432965"/>
                    <a:pt x="2118126" y="6490542"/>
                    <a:pt x="2112349" y="6570550"/>
                  </a:cubicBezTo>
                  <a:cubicBezTo>
                    <a:pt x="2108465" y="6689962"/>
                    <a:pt x="2037292" y="6764517"/>
                    <a:pt x="2055838" y="6861500"/>
                  </a:cubicBezTo>
                  <a:cubicBezTo>
                    <a:pt x="2097864" y="6951606"/>
                    <a:pt x="2147368" y="7116476"/>
                    <a:pt x="2193133" y="7243963"/>
                  </a:cubicBezTo>
                  <a:lnTo>
                    <a:pt x="1732215" y="7204737"/>
                  </a:lnTo>
                  <a:lnTo>
                    <a:pt x="1663568" y="6959567"/>
                  </a:lnTo>
                  <a:cubicBezTo>
                    <a:pt x="1623726" y="6778984"/>
                    <a:pt x="1531549" y="6564756"/>
                    <a:pt x="1544042" y="6417818"/>
                  </a:cubicBezTo>
                  <a:cubicBezTo>
                    <a:pt x="1469780" y="6357795"/>
                    <a:pt x="1458800" y="6257382"/>
                    <a:pt x="1453500" y="6124684"/>
                  </a:cubicBezTo>
                  <a:cubicBezTo>
                    <a:pt x="1459414" y="5973294"/>
                    <a:pt x="1487695" y="5797290"/>
                    <a:pt x="1474862" y="5692653"/>
                  </a:cubicBezTo>
                  <a:cubicBezTo>
                    <a:pt x="1347374" y="5192509"/>
                    <a:pt x="1249791" y="4714793"/>
                    <a:pt x="1163424" y="4154838"/>
                  </a:cubicBezTo>
                  <a:cubicBezTo>
                    <a:pt x="1039173" y="4600350"/>
                    <a:pt x="963519" y="5378561"/>
                    <a:pt x="947675" y="5468942"/>
                  </a:cubicBezTo>
                  <a:cubicBezTo>
                    <a:pt x="932722" y="5560633"/>
                    <a:pt x="914032" y="5637371"/>
                    <a:pt x="902817" y="5744015"/>
                  </a:cubicBezTo>
                  <a:cubicBezTo>
                    <a:pt x="919033" y="6058608"/>
                    <a:pt x="882913" y="6575066"/>
                    <a:pt x="839316" y="6702747"/>
                  </a:cubicBezTo>
                  <a:cubicBezTo>
                    <a:pt x="858492" y="6778871"/>
                    <a:pt x="832810" y="6810137"/>
                    <a:pt x="780961" y="6871307"/>
                  </a:cubicBezTo>
                  <a:cubicBezTo>
                    <a:pt x="768808" y="6922202"/>
                    <a:pt x="820204" y="6999264"/>
                    <a:pt x="740763" y="7038944"/>
                  </a:cubicBezTo>
                  <a:cubicBezTo>
                    <a:pt x="606138" y="7157742"/>
                    <a:pt x="460299" y="7242895"/>
                    <a:pt x="340627" y="7257023"/>
                  </a:cubicBezTo>
                  <a:cubicBezTo>
                    <a:pt x="221975" y="7267509"/>
                    <a:pt x="178088" y="7236875"/>
                    <a:pt x="160369" y="7112785"/>
                  </a:cubicBezTo>
                  <a:cubicBezTo>
                    <a:pt x="142245" y="6930616"/>
                    <a:pt x="404486" y="6901713"/>
                    <a:pt x="375147" y="6637304"/>
                  </a:cubicBezTo>
                  <a:cubicBezTo>
                    <a:pt x="367007" y="6500075"/>
                    <a:pt x="336437" y="6430133"/>
                    <a:pt x="354465" y="6292903"/>
                  </a:cubicBezTo>
                  <a:cubicBezTo>
                    <a:pt x="358235" y="6286495"/>
                    <a:pt x="414341" y="5984768"/>
                    <a:pt x="418111" y="5978359"/>
                  </a:cubicBezTo>
                  <a:cubicBezTo>
                    <a:pt x="413580" y="5770394"/>
                    <a:pt x="386620" y="5689529"/>
                    <a:pt x="438162" y="5462874"/>
                  </a:cubicBezTo>
                  <a:lnTo>
                    <a:pt x="408741" y="4908987"/>
                  </a:lnTo>
                  <a:cubicBezTo>
                    <a:pt x="383383" y="4594734"/>
                    <a:pt x="347025" y="4231956"/>
                    <a:pt x="369833" y="3984130"/>
                  </a:cubicBezTo>
                  <a:cubicBezTo>
                    <a:pt x="360790" y="3878249"/>
                    <a:pt x="203156" y="3654257"/>
                    <a:pt x="114102" y="3468366"/>
                  </a:cubicBezTo>
                  <a:cubicBezTo>
                    <a:pt x="73252" y="3345749"/>
                    <a:pt x="107597" y="3109690"/>
                    <a:pt x="25841" y="2997641"/>
                  </a:cubicBezTo>
                  <a:cubicBezTo>
                    <a:pt x="-26781" y="2864117"/>
                    <a:pt x="13437" y="2636005"/>
                    <a:pt x="37056" y="2488661"/>
                  </a:cubicBezTo>
                  <a:cubicBezTo>
                    <a:pt x="58606" y="2354225"/>
                    <a:pt x="33601" y="2288134"/>
                    <a:pt x="10548" y="2180866"/>
                  </a:cubicBezTo>
                  <a:cubicBezTo>
                    <a:pt x="-2582" y="2138083"/>
                    <a:pt x="49550" y="1969276"/>
                    <a:pt x="66962" y="1852534"/>
                  </a:cubicBezTo>
                  <a:cubicBezTo>
                    <a:pt x="80491" y="1712295"/>
                    <a:pt x="109474" y="1518069"/>
                    <a:pt x="133715" y="1495365"/>
                  </a:cubicBezTo>
                  <a:cubicBezTo>
                    <a:pt x="320335" y="1404758"/>
                    <a:pt x="520831" y="1377628"/>
                    <a:pt x="726142" y="1204779"/>
                  </a:cubicBezTo>
                  <a:lnTo>
                    <a:pt x="801702" y="1145790"/>
                  </a:lnTo>
                  <a:cubicBezTo>
                    <a:pt x="809306" y="1071017"/>
                    <a:pt x="832150" y="1000053"/>
                    <a:pt x="839754" y="925280"/>
                  </a:cubicBezTo>
                  <a:cubicBezTo>
                    <a:pt x="835314" y="915634"/>
                    <a:pt x="854784" y="890796"/>
                    <a:pt x="852095" y="881622"/>
                  </a:cubicBezTo>
                  <a:cubicBezTo>
                    <a:pt x="830908" y="801911"/>
                    <a:pt x="739926" y="755876"/>
                    <a:pt x="685639" y="674518"/>
                  </a:cubicBezTo>
                  <a:cubicBezTo>
                    <a:pt x="679420" y="654057"/>
                    <a:pt x="675363" y="620231"/>
                    <a:pt x="673583" y="580154"/>
                  </a:cubicBezTo>
                  <a:cubicBezTo>
                    <a:pt x="646287" y="504174"/>
                    <a:pt x="625266" y="418796"/>
                    <a:pt x="642606" y="341636"/>
                  </a:cubicBezTo>
                  <a:cubicBezTo>
                    <a:pt x="637217" y="194039"/>
                    <a:pt x="706592" y="142696"/>
                    <a:pt x="839802" y="36004"/>
                  </a:cubicBezTo>
                  <a:cubicBezTo>
                    <a:pt x="910855" y="12350"/>
                    <a:pt x="964405" y="2641"/>
                    <a:pt x="1010406" y="4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57" name="Isosceles Triangle 15">
            <a:extLst>
              <a:ext uri="{FF2B5EF4-FFF2-40B4-BE49-F238E27FC236}">
                <a16:creationId xmlns:a16="http://schemas.microsoft.com/office/drawing/2014/main" id="{EAC85DD6-B6CC-4159-92E5-B764BE5E7802}"/>
              </a:ext>
            </a:extLst>
          </p:cNvPr>
          <p:cNvSpPr/>
          <p:nvPr/>
        </p:nvSpPr>
        <p:spPr>
          <a:xfrm rot="10800000">
            <a:off x="1356157" y="3449325"/>
            <a:ext cx="9593721" cy="2956647"/>
          </a:xfrm>
          <a:custGeom>
            <a:avLst/>
            <a:gdLst/>
            <a:ahLst/>
            <a:cxnLst/>
            <a:rect l="l" t="t" r="r" b="b"/>
            <a:pathLst>
              <a:path w="8427514" h="2597239">
                <a:moveTo>
                  <a:pt x="4226731" y="2597239"/>
                </a:moveTo>
                <a:cubicBezTo>
                  <a:pt x="4151713" y="2593344"/>
                  <a:pt x="4226544" y="1571255"/>
                  <a:pt x="4085641" y="1436961"/>
                </a:cubicBezTo>
                <a:cubicBezTo>
                  <a:pt x="3945097" y="1423791"/>
                  <a:pt x="3830783" y="1321570"/>
                  <a:pt x="3799565" y="1186993"/>
                </a:cubicBezTo>
                <a:cubicBezTo>
                  <a:pt x="3465540" y="1190963"/>
                  <a:pt x="2893896" y="1309190"/>
                  <a:pt x="2893897" y="1243358"/>
                </a:cubicBezTo>
                <a:cubicBezTo>
                  <a:pt x="2878850" y="1173635"/>
                  <a:pt x="3473870" y="1131186"/>
                  <a:pt x="3789402" y="1039632"/>
                </a:cubicBezTo>
                <a:lnTo>
                  <a:pt x="3789402" y="949897"/>
                </a:lnTo>
                <a:lnTo>
                  <a:pt x="47906" y="1257081"/>
                </a:lnTo>
                <a:cubicBezTo>
                  <a:pt x="-132121" y="1267427"/>
                  <a:pt x="240348" y="1141200"/>
                  <a:pt x="420375" y="1120508"/>
                </a:cubicBezTo>
                <a:cubicBezTo>
                  <a:pt x="924509" y="1068703"/>
                  <a:pt x="1278693" y="1044634"/>
                  <a:pt x="1616677" y="1011951"/>
                </a:cubicBezTo>
                <a:lnTo>
                  <a:pt x="1616677" y="899775"/>
                </a:lnTo>
                <a:cubicBezTo>
                  <a:pt x="1616677" y="887559"/>
                  <a:pt x="1626580" y="877656"/>
                  <a:pt x="1638796" y="877656"/>
                </a:cubicBezTo>
                <a:lnTo>
                  <a:pt x="1678877" y="877656"/>
                </a:lnTo>
                <a:cubicBezTo>
                  <a:pt x="1691093" y="877656"/>
                  <a:pt x="1700996" y="887559"/>
                  <a:pt x="1700996" y="899775"/>
                </a:cubicBezTo>
                <a:lnTo>
                  <a:pt x="1700996" y="1003216"/>
                </a:lnTo>
                <a:cubicBezTo>
                  <a:pt x="1874286" y="985864"/>
                  <a:pt x="2046202" y="965062"/>
                  <a:pt x="2235083" y="936195"/>
                </a:cubicBezTo>
                <a:lnTo>
                  <a:pt x="2235083" y="822014"/>
                </a:lnTo>
                <a:cubicBezTo>
                  <a:pt x="2235083" y="809798"/>
                  <a:pt x="2244986" y="799895"/>
                  <a:pt x="2257202" y="799895"/>
                </a:cubicBezTo>
                <a:lnTo>
                  <a:pt x="2297283" y="799895"/>
                </a:lnTo>
                <a:cubicBezTo>
                  <a:pt x="2309499" y="799895"/>
                  <a:pt x="2319402" y="809798"/>
                  <a:pt x="2319402" y="822014"/>
                </a:cubicBezTo>
                <a:lnTo>
                  <a:pt x="2319402" y="922938"/>
                </a:lnTo>
                <a:cubicBezTo>
                  <a:pt x="2499685" y="894212"/>
                  <a:pt x="2696841" y="857660"/>
                  <a:pt x="2925534" y="809594"/>
                </a:cubicBezTo>
                <a:lnTo>
                  <a:pt x="2925534" y="740021"/>
                </a:lnTo>
                <a:cubicBezTo>
                  <a:pt x="2821343" y="727186"/>
                  <a:pt x="2741052" y="638102"/>
                  <a:pt x="2741052" y="530265"/>
                </a:cubicBezTo>
                <a:cubicBezTo>
                  <a:pt x="2741052" y="412855"/>
                  <a:pt x="2836231" y="317676"/>
                  <a:pt x="2953641" y="317676"/>
                </a:cubicBezTo>
                <a:cubicBezTo>
                  <a:pt x="3071051" y="317676"/>
                  <a:pt x="3166230" y="412855"/>
                  <a:pt x="3166230" y="530265"/>
                </a:cubicBezTo>
                <a:cubicBezTo>
                  <a:pt x="3166230" y="628128"/>
                  <a:pt x="3100105" y="710545"/>
                  <a:pt x="3009853" y="734385"/>
                </a:cubicBezTo>
                <a:lnTo>
                  <a:pt x="3009853" y="791386"/>
                </a:lnTo>
                <a:cubicBezTo>
                  <a:pt x="3127996" y="766333"/>
                  <a:pt x="3254362" y="737944"/>
                  <a:pt x="3390843" y="706074"/>
                </a:cubicBezTo>
                <a:lnTo>
                  <a:pt x="3390843" y="168653"/>
                </a:lnTo>
                <a:lnTo>
                  <a:pt x="3359458" y="168653"/>
                </a:lnTo>
                <a:lnTo>
                  <a:pt x="3359458" y="255259"/>
                </a:lnTo>
                <a:cubicBezTo>
                  <a:pt x="3359458" y="269527"/>
                  <a:pt x="3347891" y="281094"/>
                  <a:pt x="3333623" y="281094"/>
                </a:cubicBezTo>
                <a:lnTo>
                  <a:pt x="3272856" y="281094"/>
                </a:lnTo>
                <a:cubicBezTo>
                  <a:pt x="3258588" y="281094"/>
                  <a:pt x="3247021" y="269527"/>
                  <a:pt x="3247021" y="255259"/>
                </a:cubicBezTo>
                <a:lnTo>
                  <a:pt x="3247021" y="25835"/>
                </a:lnTo>
                <a:cubicBezTo>
                  <a:pt x="3247021" y="11567"/>
                  <a:pt x="3258588" y="0"/>
                  <a:pt x="3272856" y="0"/>
                </a:cubicBezTo>
                <a:lnTo>
                  <a:pt x="3333623" y="0"/>
                </a:lnTo>
                <a:cubicBezTo>
                  <a:pt x="3347891" y="0"/>
                  <a:pt x="3359458" y="11567"/>
                  <a:pt x="3359458" y="25835"/>
                </a:cubicBezTo>
                <a:lnTo>
                  <a:pt x="3359458" y="112440"/>
                </a:lnTo>
                <a:lnTo>
                  <a:pt x="3478442" y="112440"/>
                </a:lnTo>
                <a:lnTo>
                  <a:pt x="3478442" y="25835"/>
                </a:lnTo>
                <a:cubicBezTo>
                  <a:pt x="3478442" y="11567"/>
                  <a:pt x="3490009" y="0"/>
                  <a:pt x="3504277" y="0"/>
                </a:cubicBezTo>
                <a:lnTo>
                  <a:pt x="3565044" y="0"/>
                </a:lnTo>
                <a:cubicBezTo>
                  <a:pt x="3579312" y="0"/>
                  <a:pt x="3590879" y="11567"/>
                  <a:pt x="3590879" y="25835"/>
                </a:cubicBezTo>
                <a:lnTo>
                  <a:pt x="3590879" y="255259"/>
                </a:lnTo>
                <a:cubicBezTo>
                  <a:pt x="3590879" y="269527"/>
                  <a:pt x="3579312" y="281094"/>
                  <a:pt x="3565044" y="281094"/>
                </a:cubicBezTo>
                <a:lnTo>
                  <a:pt x="3504277" y="281094"/>
                </a:lnTo>
                <a:cubicBezTo>
                  <a:pt x="3490009" y="281094"/>
                  <a:pt x="3478442" y="269527"/>
                  <a:pt x="3478442" y="255259"/>
                </a:cubicBezTo>
                <a:lnTo>
                  <a:pt x="3478442" y="168653"/>
                </a:lnTo>
                <a:lnTo>
                  <a:pt x="3447055" y="168653"/>
                </a:lnTo>
                <a:lnTo>
                  <a:pt x="3447055" y="692891"/>
                </a:lnTo>
                <a:lnTo>
                  <a:pt x="3447056" y="692891"/>
                </a:lnTo>
                <a:lnTo>
                  <a:pt x="3447056" y="349323"/>
                </a:lnTo>
                <a:lnTo>
                  <a:pt x="3619849" y="651710"/>
                </a:lnTo>
                <a:cubicBezTo>
                  <a:pt x="3679571" y="637288"/>
                  <a:pt x="3741099" y="622243"/>
                  <a:pt x="3804556" y="606555"/>
                </a:cubicBezTo>
                <a:cubicBezTo>
                  <a:pt x="3834161" y="534998"/>
                  <a:pt x="3904681" y="484712"/>
                  <a:pt x="3986946" y="484712"/>
                </a:cubicBezTo>
                <a:lnTo>
                  <a:pt x="4163011" y="484712"/>
                </a:lnTo>
                <a:lnTo>
                  <a:pt x="4178052" y="373728"/>
                </a:lnTo>
                <a:lnTo>
                  <a:pt x="4132718" y="373728"/>
                </a:lnTo>
                <a:lnTo>
                  <a:pt x="4132718" y="317516"/>
                </a:lnTo>
                <a:lnTo>
                  <a:pt x="4185669" y="317516"/>
                </a:lnTo>
                <a:lnTo>
                  <a:pt x="4210475" y="134476"/>
                </a:lnTo>
                <a:lnTo>
                  <a:pt x="4173570" y="134476"/>
                </a:lnTo>
                <a:lnTo>
                  <a:pt x="4173570" y="190698"/>
                </a:lnTo>
                <a:lnTo>
                  <a:pt x="4117358" y="190698"/>
                </a:lnTo>
                <a:lnTo>
                  <a:pt x="4117358" y="22042"/>
                </a:lnTo>
                <a:lnTo>
                  <a:pt x="4173570" y="22042"/>
                </a:lnTo>
                <a:lnTo>
                  <a:pt x="4173570" y="78264"/>
                </a:lnTo>
                <a:lnTo>
                  <a:pt x="4260520" y="78264"/>
                </a:lnTo>
                <a:lnTo>
                  <a:pt x="4260520" y="22042"/>
                </a:lnTo>
                <a:lnTo>
                  <a:pt x="4316732" y="22042"/>
                </a:lnTo>
                <a:lnTo>
                  <a:pt x="4316732" y="190698"/>
                </a:lnTo>
                <a:lnTo>
                  <a:pt x="4260520" y="190698"/>
                </a:lnTo>
                <a:lnTo>
                  <a:pt x="4260520" y="134476"/>
                </a:lnTo>
                <a:lnTo>
                  <a:pt x="4223615" y="134476"/>
                </a:lnTo>
                <a:lnTo>
                  <a:pt x="4248421" y="317516"/>
                </a:lnTo>
                <a:lnTo>
                  <a:pt x="4301374" y="317516"/>
                </a:lnTo>
                <a:lnTo>
                  <a:pt x="4301374" y="373728"/>
                </a:lnTo>
                <a:lnTo>
                  <a:pt x="4256039" y="373728"/>
                </a:lnTo>
                <a:lnTo>
                  <a:pt x="4271080" y="484712"/>
                </a:lnTo>
                <a:lnTo>
                  <a:pt x="4440568" y="484712"/>
                </a:lnTo>
                <a:cubicBezTo>
                  <a:pt x="4522833" y="484712"/>
                  <a:pt x="4593354" y="534998"/>
                  <a:pt x="4622958" y="606555"/>
                </a:cubicBezTo>
                <a:cubicBezTo>
                  <a:pt x="4686415" y="622243"/>
                  <a:pt x="4747943" y="637288"/>
                  <a:pt x="4807665" y="651710"/>
                </a:cubicBezTo>
                <a:lnTo>
                  <a:pt x="4980458" y="349323"/>
                </a:lnTo>
                <a:lnTo>
                  <a:pt x="4980458" y="692891"/>
                </a:lnTo>
                <a:lnTo>
                  <a:pt x="4980459" y="168653"/>
                </a:lnTo>
                <a:lnTo>
                  <a:pt x="4949073" y="168653"/>
                </a:lnTo>
                <a:lnTo>
                  <a:pt x="4949073" y="255259"/>
                </a:lnTo>
                <a:cubicBezTo>
                  <a:pt x="4949073" y="269527"/>
                  <a:pt x="4937506" y="281094"/>
                  <a:pt x="4923238" y="281094"/>
                </a:cubicBezTo>
                <a:lnTo>
                  <a:pt x="4862471" y="281094"/>
                </a:lnTo>
                <a:cubicBezTo>
                  <a:pt x="4848203" y="281094"/>
                  <a:pt x="4836636" y="269527"/>
                  <a:pt x="4836636" y="255259"/>
                </a:cubicBezTo>
                <a:lnTo>
                  <a:pt x="4836636" y="25835"/>
                </a:lnTo>
                <a:cubicBezTo>
                  <a:pt x="4836636" y="11567"/>
                  <a:pt x="4848203" y="0"/>
                  <a:pt x="4862471" y="0"/>
                </a:cubicBezTo>
                <a:lnTo>
                  <a:pt x="4923238" y="0"/>
                </a:lnTo>
                <a:cubicBezTo>
                  <a:pt x="4937506" y="0"/>
                  <a:pt x="4949073" y="11567"/>
                  <a:pt x="4949073" y="25835"/>
                </a:cubicBezTo>
                <a:lnTo>
                  <a:pt x="4949073" y="112440"/>
                </a:lnTo>
                <a:lnTo>
                  <a:pt x="5068056" y="112440"/>
                </a:lnTo>
                <a:lnTo>
                  <a:pt x="5068056" y="25835"/>
                </a:lnTo>
                <a:cubicBezTo>
                  <a:pt x="5068056" y="11567"/>
                  <a:pt x="5079623" y="0"/>
                  <a:pt x="5093891" y="0"/>
                </a:cubicBezTo>
                <a:lnTo>
                  <a:pt x="5154658" y="0"/>
                </a:lnTo>
                <a:cubicBezTo>
                  <a:pt x="5168926" y="0"/>
                  <a:pt x="5180493" y="11567"/>
                  <a:pt x="5180493" y="25835"/>
                </a:cubicBezTo>
                <a:lnTo>
                  <a:pt x="5180493" y="255259"/>
                </a:lnTo>
                <a:cubicBezTo>
                  <a:pt x="5180493" y="269527"/>
                  <a:pt x="5168926" y="281094"/>
                  <a:pt x="5154658" y="281094"/>
                </a:cubicBezTo>
                <a:lnTo>
                  <a:pt x="5093891" y="281094"/>
                </a:lnTo>
                <a:cubicBezTo>
                  <a:pt x="5079623" y="281094"/>
                  <a:pt x="5068056" y="269527"/>
                  <a:pt x="5068056" y="255259"/>
                </a:cubicBezTo>
                <a:lnTo>
                  <a:pt x="5068056" y="168653"/>
                </a:lnTo>
                <a:lnTo>
                  <a:pt x="5036671" y="168653"/>
                </a:lnTo>
                <a:lnTo>
                  <a:pt x="5036671" y="706074"/>
                </a:lnTo>
                <a:cubicBezTo>
                  <a:pt x="5173152" y="737944"/>
                  <a:pt x="5299518" y="766333"/>
                  <a:pt x="5417661" y="791386"/>
                </a:cubicBezTo>
                <a:lnTo>
                  <a:pt x="5417661" y="734385"/>
                </a:lnTo>
                <a:cubicBezTo>
                  <a:pt x="5327409" y="710545"/>
                  <a:pt x="5261284" y="628128"/>
                  <a:pt x="5261284" y="530265"/>
                </a:cubicBezTo>
                <a:cubicBezTo>
                  <a:pt x="5261284" y="412855"/>
                  <a:pt x="5356463" y="317676"/>
                  <a:pt x="5473873" y="317676"/>
                </a:cubicBezTo>
                <a:cubicBezTo>
                  <a:pt x="5591283" y="317676"/>
                  <a:pt x="5686462" y="412855"/>
                  <a:pt x="5686462" y="530265"/>
                </a:cubicBezTo>
                <a:cubicBezTo>
                  <a:pt x="5686462" y="638102"/>
                  <a:pt x="5606171" y="727186"/>
                  <a:pt x="5501980" y="740021"/>
                </a:cubicBezTo>
                <a:lnTo>
                  <a:pt x="5501980" y="809594"/>
                </a:lnTo>
                <a:cubicBezTo>
                  <a:pt x="5730672" y="857660"/>
                  <a:pt x="5927829" y="894211"/>
                  <a:pt x="6108112" y="922938"/>
                </a:cubicBezTo>
                <a:lnTo>
                  <a:pt x="6108112" y="822014"/>
                </a:lnTo>
                <a:cubicBezTo>
                  <a:pt x="6108112" y="809798"/>
                  <a:pt x="6118015" y="799895"/>
                  <a:pt x="6130231" y="799895"/>
                </a:cubicBezTo>
                <a:lnTo>
                  <a:pt x="6170312" y="799895"/>
                </a:lnTo>
                <a:cubicBezTo>
                  <a:pt x="6182528" y="799895"/>
                  <a:pt x="6192431" y="809798"/>
                  <a:pt x="6192431" y="822014"/>
                </a:cubicBezTo>
                <a:lnTo>
                  <a:pt x="6192431" y="936195"/>
                </a:lnTo>
                <a:cubicBezTo>
                  <a:pt x="6381311" y="965062"/>
                  <a:pt x="6553228" y="985864"/>
                  <a:pt x="6726518" y="1003216"/>
                </a:cubicBezTo>
                <a:lnTo>
                  <a:pt x="6726518" y="899775"/>
                </a:lnTo>
                <a:cubicBezTo>
                  <a:pt x="6726518" y="887559"/>
                  <a:pt x="6736421" y="877656"/>
                  <a:pt x="6748637" y="877656"/>
                </a:cubicBezTo>
                <a:lnTo>
                  <a:pt x="6788718" y="877656"/>
                </a:lnTo>
                <a:cubicBezTo>
                  <a:pt x="6800934" y="877656"/>
                  <a:pt x="6810837" y="887559"/>
                  <a:pt x="6810837" y="899775"/>
                </a:cubicBezTo>
                <a:lnTo>
                  <a:pt x="6810837" y="1011951"/>
                </a:lnTo>
                <a:cubicBezTo>
                  <a:pt x="7148821" y="1044634"/>
                  <a:pt x="7503005" y="1068703"/>
                  <a:pt x="8007139" y="1120508"/>
                </a:cubicBezTo>
                <a:cubicBezTo>
                  <a:pt x="8187166" y="1141200"/>
                  <a:pt x="8559635" y="1267427"/>
                  <a:pt x="8379609" y="1257081"/>
                </a:cubicBezTo>
                <a:lnTo>
                  <a:pt x="4638112" y="949897"/>
                </a:lnTo>
                <a:lnTo>
                  <a:pt x="4638112" y="1039632"/>
                </a:lnTo>
                <a:cubicBezTo>
                  <a:pt x="4953644" y="1131186"/>
                  <a:pt x="5548663" y="1173635"/>
                  <a:pt x="5533616" y="1243358"/>
                </a:cubicBezTo>
                <a:cubicBezTo>
                  <a:pt x="5533617" y="1309192"/>
                  <a:pt x="4961926" y="1190954"/>
                  <a:pt x="4627907" y="1186993"/>
                </a:cubicBezTo>
                <a:cubicBezTo>
                  <a:pt x="4598303" y="1315025"/>
                  <a:pt x="4493388" y="1413809"/>
                  <a:pt x="4362270" y="1434905"/>
                </a:cubicBezTo>
                <a:cubicBezTo>
                  <a:pt x="4202604" y="1560230"/>
                  <a:pt x="4292391" y="2593670"/>
                  <a:pt x="4226731" y="259723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60" name="Group 41">
            <a:extLst>
              <a:ext uri="{FF2B5EF4-FFF2-40B4-BE49-F238E27FC236}">
                <a16:creationId xmlns:a16="http://schemas.microsoft.com/office/drawing/2014/main" id="{2CB220B6-DDF4-44D0-A4E1-BE09C5FAB2CE}"/>
              </a:ext>
            </a:extLst>
          </p:cNvPr>
          <p:cNvGrpSpPr/>
          <p:nvPr/>
        </p:nvGrpSpPr>
        <p:grpSpPr>
          <a:xfrm>
            <a:off x="5688021" y="1507771"/>
            <a:ext cx="5644845" cy="1105217"/>
            <a:chOff x="1596377" y="3238221"/>
            <a:chExt cx="5927951" cy="1160647"/>
          </a:xfrm>
        </p:grpSpPr>
        <p:sp>
          <p:nvSpPr>
            <p:cNvPr id="61" name="Freeform 8">
              <a:extLst>
                <a:ext uri="{FF2B5EF4-FFF2-40B4-BE49-F238E27FC236}">
                  <a16:creationId xmlns:a16="http://schemas.microsoft.com/office/drawing/2014/main" id="{232B3AE6-0F17-40EF-BC7C-564928325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6377" y="3942017"/>
              <a:ext cx="1373612" cy="423086"/>
            </a:xfrm>
            <a:custGeom>
              <a:avLst/>
              <a:gdLst/>
              <a:ahLst/>
              <a:cxnLst/>
              <a:rect l="l" t="t" r="r" b="b"/>
              <a:pathLst>
                <a:path w="1373612" h="423086">
                  <a:moveTo>
                    <a:pt x="582313" y="0"/>
                  </a:moveTo>
                  <a:cubicBezTo>
                    <a:pt x="595687" y="4649"/>
                    <a:pt x="606832" y="9299"/>
                    <a:pt x="620206" y="11623"/>
                  </a:cubicBezTo>
                  <a:cubicBezTo>
                    <a:pt x="622435" y="13948"/>
                    <a:pt x="624664" y="16273"/>
                    <a:pt x="626893" y="18597"/>
                  </a:cubicBezTo>
                  <a:cubicBezTo>
                    <a:pt x="626893" y="123206"/>
                    <a:pt x="626893" y="227816"/>
                    <a:pt x="626893" y="330100"/>
                  </a:cubicBezTo>
                  <a:cubicBezTo>
                    <a:pt x="631351" y="330100"/>
                    <a:pt x="635809" y="330100"/>
                    <a:pt x="642496" y="330100"/>
                  </a:cubicBezTo>
                  <a:cubicBezTo>
                    <a:pt x="642496" y="288257"/>
                    <a:pt x="642496" y="246413"/>
                    <a:pt x="642496" y="204569"/>
                  </a:cubicBezTo>
                  <a:cubicBezTo>
                    <a:pt x="646954" y="204569"/>
                    <a:pt x="651412" y="204569"/>
                    <a:pt x="655870" y="204569"/>
                  </a:cubicBezTo>
                  <a:cubicBezTo>
                    <a:pt x="655870" y="199920"/>
                    <a:pt x="655870" y="197595"/>
                    <a:pt x="655870" y="192946"/>
                  </a:cubicBezTo>
                  <a:cubicBezTo>
                    <a:pt x="660328" y="190621"/>
                    <a:pt x="664786" y="188297"/>
                    <a:pt x="669244" y="185972"/>
                  </a:cubicBezTo>
                  <a:lnTo>
                    <a:pt x="680389" y="185972"/>
                  </a:lnTo>
                  <a:cubicBezTo>
                    <a:pt x="680389" y="181323"/>
                    <a:pt x="680389" y="178998"/>
                    <a:pt x="680389" y="174349"/>
                  </a:cubicBezTo>
                  <a:cubicBezTo>
                    <a:pt x="682618" y="172024"/>
                    <a:pt x="687076" y="169699"/>
                    <a:pt x="689305" y="167375"/>
                  </a:cubicBezTo>
                  <a:cubicBezTo>
                    <a:pt x="695993" y="167375"/>
                    <a:pt x="704909" y="167375"/>
                    <a:pt x="711596" y="167375"/>
                  </a:cubicBezTo>
                  <a:cubicBezTo>
                    <a:pt x="711596" y="178998"/>
                    <a:pt x="711596" y="192946"/>
                    <a:pt x="711596" y="204569"/>
                  </a:cubicBezTo>
                  <a:cubicBezTo>
                    <a:pt x="727199" y="204569"/>
                    <a:pt x="742802" y="204569"/>
                    <a:pt x="758405" y="204569"/>
                  </a:cubicBezTo>
                  <a:cubicBezTo>
                    <a:pt x="758405" y="248738"/>
                    <a:pt x="758405" y="290581"/>
                    <a:pt x="758405" y="334750"/>
                  </a:cubicBezTo>
                  <a:cubicBezTo>
                    <a:pt x="765092" y="334750"/>
                    <a:pt x="771779" y="334750"/>
                    <a:pt x="776237" y="334750"/>
                  </a:cubicBezTo>
                  <a:cubicBezTo>
                    <a:pt x="782924" y="332425"/>
                    <a:pt x="787382" y="330100"/>
                    <a:pt x="794069" y="327776"/>
                  </a:cubicBezTo>
                  <a:cubicBezTo>
                    <a:pt x="794069" y="323126"/>
                    <a:pt x="794069" y="320802"/>
                    <a:pt x="794069" y="318477"/>
                  </a:cubicBezTo>
                  <a:cubicBezTo>
                    <a:pt x="791840" y="318477"/>
                    <a:pt x="789611" y="316152"/>
                    <a:pt x="787382" y="316152"/>
                  </a:cubicBezTo>
                  <a:cubicBezTo>
                    <a:pt x="787382" y="313828"/>
                    <a:pt x="787382" y="311503"/>
                    <a:pt x="787382" y="309178"/>
                  </a:cubicBezTo>
                  <a:cubicBezTo>
                    <a:pt x="789611" y="306854"/>
                    <a:pt x="791840" y="306854"/>
                    <a:pt x="794069" y="304529"/>
                  </a:cubicBezTo>
                  <a:cubicBezTo>
                    <a:pt x="794069" y="288257"/>
                    <a:pt x="794069" y="269659"/>
                    <a:pt x="794069" y="253387"/>
                  </a:cubicBezTo>
                  <a:cubicBezTo>
                    <a:pt x="791840" y="253387"/>
                    <a:pt x="789611" y="251062"/>
                    <a:pt x="787382" y="251062"/>
                  </a:cubicBezTo>
                  <a:cubicBezTo>
                    <a:pt x="787382" y="248738"/>
                    <a:pt x="787382" y="246413"/>
                    <a:pt x="787382" y="244088"/>
                  </a:cubicBezTo>
                  <a:cubicBezTo>
                    <a:pt x="789611" y="241764"/>
                    <a:pt x="791840" y="241764"/>
                    <a:pt x="794069" y="239439"/>
                  </a:cubicBezTo>
                  <a:lnTo>
                    <a:pt x="798527" y="234790"/>
                  </a:lnTo>
                  <a:lnTo>
                    <a:pt x="798527" y="225491"/>
                  </a:lnTo>
                  <a:cubicBezTo>
                    <a:pt x="796298" y="225491"/>
                    <a:pt x="796298" y="225491"/>
                    <a:pt x="794069" y="225491"/>
                  </a:cubicBezTo>
                  <a:cubicBezTo>
                    <a:pt x="794069" y="223166"/>
                    <a:pt x="794069" y="220842"/>
                    <a:pt x="794069" y="218517"/>
                  </a:cubicBezTo>
                  <a:cubicBezTo>
                    <a:pt x="796298" y="218517"/>
                    <a:pt x="798527" y="216192"/>
                    <a:pt x="800756" y="213868"/>
                  </a:cubicBezTo>
                  <a:cubicBezTo>
                    <a:pt x="802985" y="185972"/>
                    <a:pt x="809672" y="162726"/>
                    <a:pt x="836420" y="148778"/>
                  </a:cubicBezTo>
                  <a:cubicBezTo>
                    <a:pt x="834191" y="148778"/>
                    <a:pt x="834191" y="146453"/>
                    <a:pt x="831962" y="146453"/>
                  </a:cubicBezTo>
                  <a:cubicBezTo>
                    <a:pt x="831962" y="144128"/>
                    <a:pt x="831962" y="141804"/>
                    <a:pt x="831962" y="139479"/>
                  </a:cubicBezTo>
                  <a:cubicBezTo>
                    <a:pt x="834191" y="139479"/>
                    <a:pt x="836420" y="137154"/>
                    <a:pt x="838649" y="137154"/>
                  </a:cubicBezTo>
                  <a:cubicBezTo>
                    <a:pt x="838649" y="132505"/>
                    <a:pt x="838649" y="130180"/>
                    <a:pt x="838649" y="127856"/>
                  </a:cubicBezTo>
                  <a:cubicBezTo>
                    <a:pt x="840878" y="127856"/>
                    <a:pt x="840878" y="127856"/>
                    <a:pt x="843107" y="127856"/>
                  </a:cubicBezTo>
                  <a:cubicBezTo>
                    <a:pt x="843107" y="120882"/>
                    <a:pt x="843107" y="113908"/>
                    <a:pt x="843107" y="106934"/>
                  </a:cubicBezTo>
                  <a:cubicBezTo>
                    <a:pt x="840878" y="106934"/>
                    <a:pt x="840878" y="106934"/>
                    <a:pt x="838649" y="106934"/>
                  </a:cubicBezTo>
                  <a:cubicBezTo>
                    <a:pt x="838649" y="104609"/>
                    <a:pt x="838649" y="104609"/>
                    <a:pt x="838649" y="102285"/>
                  </a:cubicBezTo>
                  <a:lnTo>
                    <a:pt x="843107" y="99960"/>
                  </a:lnTo>
                  <a:cubicBezTo>
                    <a:pt x="847565" y="95311"/>
                    <a:pt x="849794" y="90661"/>
                    <a:pt x="854252" y="83687"/>
                  </a:cubicBezTo>
                  <a:cubicBezTo>
                    <a:pt x="856481" y="79038"/>
                    <a:pt x="856481" y="76714"/>
                    <a:pt x="856481" y="74389"/>
                  </a:cubicBezTo>
                  <a:cubicBezTo>
                    <a:pt x="852023" y="67415"/>
                    <a:pt x="852023" y="55792"/>
                    <a:pt x="856481" y="48818"/>
                  </a:cubicBezTo>
                  <a:cubicBezTo>
                    <a:pt x="856482" y="48815"/>
                    <a:pt x="856497" y="48769"/>
                    <a:pt x="856760" y="47946"/>
                  </a:cubicBezTo>
                  <a:lnTo>
                    <a:pt x="858710" y="41844"/>
                  </a:lnTo>
                  <a:cubicBezTo>
                    <a:pt x="858711" y="41847"/>
                    <a:pt x="858726" y="41893"/>
                    <a:pt x="858989" y="42716"/>
                  </a:cubicBezTo>
                  <a:lnTo>
                    <a:pt x="860939" y="48818"/>
                  </a:lnTo>
                  <a:cubicBezTo>
                    <a:pt x="865397" y="55792"/>
                    <a:pt x="867626" y="67415"/>
                    <a:pt x="863168" y="74389"/>
                  </a:cubicBezTo>
                  <a:cubicBezTo>
                    <a:pt x="863168" y="76714"/>
                    <a:pt x="863168" y="79038"/>
                    <a:pt x="863168" y="81363"/>
                  </a:cubicBezTo>
                  <a:cubicBezTo>
                    <a:pt x="867626" y="88337"/>
                    <a:pt x="872084" y="95311"/>
                    <a:pt x="874314" y="99960"/>
                  </a:cubicBezTo>
                  <a:cubicBezTo>
                    <a:pt x="876543" y="99960"/>
                    <a:pt x="876543" y="102285"/>
                    <a:pt x="878772" y="102285"/>
                  </a:cubicBezTo>
                  <a:cubicBezTo>
                    <a:pt x="878772" y="104609"/>
                    <a:pt x="878772" y="104609"/>
                    <a:pt x="878772" y="106934"/>
                  </a:cubicBezTo>
                  <a:cubicBezTo>
                    <a:pt x="876543" y="113908"/>
                    <a:pt x="876543" y="120882"/>
                    <a:pt x="876543" y="127856"/>
                  </a:cubicBezTo>
                  <a:cubicBezTo>
                    <a:pt x="881001" y="130180"/>
                    <a:pt x="881001" y="132505"/>
                    <a:pt x="881001" y="137154"/>
                  </a:cubicBezTo>
                  <a:lnTo>
                    <a:pt x="885459" y="139479"/>
                  </a:lnTo>
                  <a:cubicBezTo>
                    <a:pt x="885459" y="141804"/>
                    <a:pt x="885459" y="144128"/>
                    <a:pt x="885459" y="146453"/>
                  </a:cubicBezTo>
                  <a:cubicBezTo>
                    <a:pt x="883230" y="148778"/>
                    <a:pt x="883230" y="148778"/>
                    <a:pt x="881001" y="148778"/>
                  </a:cubicBezTo>
                  <a:cubicBezTo>
                    <a:pt x="907749" y="162726"/>
                    <a:pt x="912207" y="185972"/>
                    <a:pt x="916665" y="213868"/>
                  </a:cubicBezTo>
                  <a:cubicBezTo>
                    <a:pt x="918894" y="216192"/>
                    <a:pt x="921123" y="216192"/>
                    <a:pt x="923352" y="218517"/>
                  </a:cubicBezTo>
                  <a:cubicBezTo>
                    <a:pt x="923352" y="220842"/>
                    <a:pt x="923352" y="223166"/>
                    <a:pt x="923352" y="225491"/>
                  </a:cubicBezTo>
                  <a:cubicBezTo>
                    <a:pt x="921123" y="225491"/>
                    <a:pt x="921123" y="225491"/>
                    <a:pt x="918894" y="225491"/>
                  </a:cubicBezTo>
                  <a:cubicBezTo>
                    <a:pt x="918894" y="230140"/>
                    <a:pt x="918894" y="232465"/>
                    <a:pt x="918894" y="234790"/>
                  </a:cubicBezTo>
                  <a:cubicBezTo>
                    <a:pt x="921123" y="234790"/>
                    <a:pt x="921123" y="234790"/>
                    <a:pt x="923352" y="234790"/>
                  </a:cubicBezTo>
                  <a:cubicBezTo>
                    <a:pt x="925581" y="241764"/>
                    <a:pt x="927810" y="244088"/>
                    <a:pt x="930039" y="244088"/>
                  </a:cubicBezTo>
                  <a:cubicBezTo>
                    <a:pt x="930039" y="246413"/>
                    <a:pt x="930039" y="248738"/>
                    <a:pt x="930039" y="251062"/>
                  </a:cubicBezTo>
                  <a:cubicBezTo>
                    <a:pt x="927810" y="251062"/>
                    <a:pt x="925581" y="253387"/>
                    <a:pt x="923352" y="253387"/>
                  </a:cubicBezTo>
                  <a:cubicBezTo>
                    <a:pt x="923352" y="271984"/>
                    <a:pt x="923352" y="288257"/>
                    <a:pt x="923352" y="304529"/>
                  </a:cubicBezTo>
                  <a:cubicBezTo>
                    <a:pt x="925581" y="306854"/>
                    <a:pt x="927810" y="306854"/>
                    <a:pt x="930039" y="309178"/>
                  </a:cubicBezTo>
                  <a:cubicBezTo>
                    <a:pt x="930039" y="311503"/>
                    <a:pt x="930039" y="313828"/>
                    <a:pt x="930039" y="316152"/>
                  </a:cubicBezTo>
                  <a:cubicBezTo>
                    <a:pt x="927810" y="316152"/>
                    <a:pt x="925581" y="318477"/>
                    <a:pt x="923352" y="318477"/>
                  </a:cubicBezTo>
                  <a:cubicBezTo>
                    <a:pt x="923352" y="320802"/>
                    <a:pt x="923352" y="323126"/>
                    <a:pt x="923352" y="325451"/>
                  </a:cubicBezTo>
                  <a:lnTo>
                    <a:pt x="932268" y="325451"/>
                  </a:lnTo>
                  <a:cubicBezTo>
                    <a:pt x="932268" y="330100"/>
                    <a:pt x="932268" y="332425"/>
                    <a:pt x="932268" y="334750"/>
                  </a:cubicBezTo>
                  <a:cubicBezTo>
                    <a:pt x="938955" y="334750"/>
                    <a:pt x="943413" y="334750"/>
                    <a:pt x="947871" y="334750"/>
                  </a:cubicBezTo>
                  <a:cubicBezTo>
                    <a:pt x="947871" y="283607"/>
                    <a:pt x="947871" y="230140"/>
                    <a:pt x="947871" y="178998"/>
                  </a:cubicBezTo>
                  <a:cubicBezTo>
                    <a:pt x="967932" y="174349"/>
                    <a:pt x="985764" y="172024"/>
                    <a:pt x="1005825" y="167375"/>
                  </a:cubicBezTo>
                  <a:cubicBezTo>
                    <a:pt x="1016970" y="167375"/>
                    <a:pt x="1028115" y="167375"/>
                    <a:pt x="1037031" y="167375"/>
                  </a:cubicBezTo>
                  <a:cubicBezTo>
                    <a:pt x="1037031" y="137154"/>
                    <a:pt x="1037031" y="104609"/>
                    <a:pt x="1037031" y="74389"/>
                  </a:cubicBezTo>
                  <a:cubicBezTo>
                    <a:pt x="1059322" y="53467"/>
                    <a:pt x="1103902" y="53467"/>
                    <a:pt x="1123963" y="74389"/>
                  </a:cubicBezTo>
                  <a:cubicBezTo>
                    <a:pt x="1123963" y="153427"/>
                    <a:pt x="1123963" y="232465"/>
                    <a:pt x="1123963" y="313828"/>
                  </a:cubicBezTo>
                  <a:cubicBezTo>
                    <a:pt x="1135108" y="313828"/>
                    <a:pt x="1146253" y="313828"/>
                    <a:pt x="1155169" y="313828"/>
                  </a:cubicBezTo>
                  <a:cubicBezTo>
                    <a:pt x="1155169" y="271984"/>
                    <a:pt x="1155169" y="232465"/>
                    <a:pt x="1155169" y="192946"/>
                  </a:cubicBezTo>
                  <a:cubicBezTo>
                    <a:pt x="1179688" y="192946"/>
                    <a:pt x="1204207" y="192946"/>
                    <a:pt x="1228726" y="192946"/>
                  </a:cubicBezTo>
                  <a:cubicBezTo>
                    <a:pt x="1233185" y="199920"/>
                    <a:pt x="1237643" y="206894"/>
                    <a:pt x="1242101" y="213868"/>
                  </a:cubicBezTo>
                  <a:cubicBezTo>
                    <a:pt x="1242101" y="248738"/>
                    <a:pt x="1242101" y="281283"/>
                    <a:pt x="1242101" y="313828"/>
                  </a:cubicBezTo>
                  <a:cubicBezTo>
                    <a:pt x="1246559" y="313828"/>
                    <a:pt x="1248788" y="313828"/>
                    <a:pt x="1253246" y="313828"/>
                  </a:cubicBezTo>
                  <a:lnTo>
                    <a:pt x="1264391" y="323126"/>
                  </a:lnTo>
                  <a:cubicBezTo>
                    <a:pt x="1266620" y="323126"/>
                    <a:pt x="1268849" y="323126"/>
                    <a:pt x="1271078" y="323126"/>
                  </a:cubicBezTo>
                  <a:cubicBezTo>
                    <a:pt x="1271078" y="327776"/>
                    <a:pt x="1271078" y="330100"/>
                    <a:pt x="1271078" y="334750"/>
                  </a:cubicBezTo>
                  <a:cubicBezTo>
                    <a:pt x="1273307" y="334750"/>
                    <a:pt x="1275536" y="334750"/>
                    <a:pt x="1277765" y="334750"/>
                  </a:cubicBezTo>
                  <a:cubicBezTo>
                    <a:pt x="1277765" y="327776"/>
                    <a:pt x="1277765" y="320802"/>
                    <a:pt x="1277765" y="313828"/>
                  </a:cubicBezTo>
                  <a:lnTo>
                    <a:pt x="1286681" y="313828"/>
                  </a:lnTo>
                  <a:lnTo>
                    <a:pt x="1286681" y="304529"/>
                  </a:lnTo>
                  <a:cubicBezTo>
                    <a:pt x="1293368" y="304529"/>
                    <a:pt x="1297826" y="304529"/>
                    <a:pt x="1302284" y="304529"/>
                  </a:cubicBezTo>
                  <a:lnTo>
                    <a:pt x="1302284" y="313828"/>
                  </a:lnTo>
                  <a:cubicBezTo>
                    <a:pt x="1306742" y="313828"/>
                    <a:pt x="1313429" y="313828"/>
                    <a:pt x="1320116" y="313828"/>
                  </a:cubicBezTo>
                  <a:cubicBezTo>
                    <a:pt x="1322345" y="311503"/>
                    <a:pt x="1324574" y="306854"/>
                    <a:pt x="1326803" y="304529"/>
                  </a:cubicBezTo>
                  <a:cubicBezTo>
                    <a:pt x="1337948" y="304529"/>
                    <a:pt x="1349093" y="304529"/>
                    <a:pt x="1360238" y="304529"/>
                  </a:cubicBezTo>
                  <a:cubicBezTo>
                    <a:pt x="1360238" y="309178"/>
                    <a:pt x="1360238" y="316152"/>
                    <a:pt x="1360238" y="320802"/>
                  </a:cubicBezTo>
                  <a:cubicBezTo>
                    <a:pt x="1364696" y="320802"/>
                    <a:pt x="1369154" y="320802"/>
                    <a:pt x="1373612" y="320802"/>
                  </a:cubicBezTo>
                  <a:cubicBezTo>
                    <a:pt x="1373612" y="320809"/>
                    <a:pt x="1373612" y="321634"/>
                    <a:pt x="1373612" y="423086"/>
                  </a:cubicBezTo>
                  <a:cubicBezTo>
                    <a:pt x="1373597" y="423086"/>
                    <a:pt x="1368914" y="423086"/>
                    <a:pt x="0" y="423086"/>
                  </a:cubicBezTo>
                  <a:lnTo>
                    <a:pt x="45065" y="345031"/>
                  </a:lnTo>
                  <a:cubicBezTo>
                    <a:pt x="58273" y="343927"/>
                    <a:pt x="71508" y="342825"/>
                    <a:pt x="85243" y="341723"/>
                  </a:cubicBezTo>
                  <a:cubicBezTo>
                    <a:pt x="85243" y="330100"/>
                    <a:pt x="85243" y="320802"/>
                    <a:pt x="85243" y="309178"/>
                  </a:cubicBezTo>
                  <a:cubicBezTo>
                    <a:pt x="100846" y="309178"/>
                    <a:pt x="116449" y="309178"/>
                    <a:pt x="129823" y="309178"/>
                  </a:cubicBezTo>
                  <a:cubicBezTo>
                    <a:pt x="129823" y="302204"/>
                    <a:pt x="129823" y="297555"/>
                    <a:pt x="129823" y="290581"/>
                  </a:cubicBezTo>
                  <a:cubicBezTo>
                    <a:pt x="161030" y="290581"/>
                    <a:pt x="192236" y="290581"/>
                    <a:pt x="223442" y="290581"/>
                  </a:cubicBezTo>
                  <a:cubicBezTo>
                    <a:pt x="223442" y="295230"/>
                    <a:pt x="223442" y="297555"/>
                    <a:pt x="223442" y="302204"/>
                  </a:cubicBezTo>
                  <a:cubicBezTo>
                    <a:pt x="243503" y="302204"/>
                    <a:pt x="263564" y="302204"/>
                    <a:pt x="283625" y="302204"/>
                  </a:cubicBezTo>
                  <a:cubicBezTo>
                    <a:pt x="283625" y="304529"/>
                    <a:pt x="283625" y="306854"/>
                    <a:pt x="283625" y="309178"/>
                  </a:cubicBezTo>
                  <a:cubicBezTo>
                    <a:pt x="288083" y="309178"/>
                    <a:pt x="294770" y="309178"/>
                    <a:pt x="301457" y="309178"/>
                  </a:cubicBezTo>
                  <a:cubicBezTo>
                    <a:pt x="301457" y="311503"/>
                    <a:pt x="301457" y="313828"/>
                    <a:pt x="301457" y="316152"/>
                  </a:cubicBezTo>
                  <a:cubicBezTo>
                    <a:pt x="305915" y="316152"/>
                    <a:pt x="312602" y="316152"/>
                    <a:pt x="317060" y="316152"/>
                  </a:cubicBezTo>
                  <a:cubicBezTo>
                    <a:pt x="317060" y="281283"/>
                    <a:pt x="317060" y="246413"/>
                    <a:pt x="317060" y="211543"/>
                  </a:cubicBezTo>
                  <a:cubicBezTo>
                    <a:pt x="332663" y="206894"/>
                    <a:pt x="348267" y="202245"/>
                    <a:pt x="363870" y="197595"/>
                  </a:cubicBezTo>
                  <a:cubicBezTo>
                    <a:pt x="392847" y="197595"/>
                    <a:pt x="421824" y="197595"/>
                    <a:pt x="450801" y="197595"/>
                  </a:cubicBezTo>
                  <a:cubicBezTo>
                    <a:pt x="450801" y="141804"/>
                    <a:pt x="450801" y="86012"/>
                    <a:pt x="450801" y="30221"/>
                  </a:cubicBezTo>
                  <a:cubicBezTo>
                    <a:pt x="457488" y="25571"/>
                    <a:pt x="466404" y="23247"/>
                    <a:pt x="475320" y="18597"/>
                  </a:cubicBezTo>
                  <a:cubicBezTo>
                    <a:pt x="510984" y="13948"/>
                    <a:pt x="546649" y="6974"/>
                    <a:pt x="582313" y="0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2" name="Freeform 8">
              <a:extLst>
                <a:ext uri="{FF2B5EF4-FFF2-40B4-BE49-F238E27FC236}">
                  <a16:creationId xmlns:a16="http://schemas.microsoft.com/office/drawing/2014/main" id="{42778E88-BFCF-400D-8F8E-E4C9F25C1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55462" y="3960615"/>
              <a:ext cx="2268866" cy="404489"/>
            </a:xfrm>
            <a:custGeom>
              <a:avLst/>
              <a:gdLst/>
              <a:ahLst/>
              <a:cxnLst/>
              <a:rect l="l" t="t" r="r" b="b"/>
              <a:pathLst>
                <a:path w="2268866" h="404489">
                  <a:moveTo>
                    <a:pt x="1486751" y="0"/>
                  </a:moveTo>
                  <a:cubicBezTo>
                    <a:pt x="1486751" y="0"/>
                    <a:pt x="1486751" y="0"/>
                    <a:pt x="1524645" y="0"/>
                  </a:cubicBezTo>
                  <a:cubicBezTo>
                    <a:pt x="1524645" y="0"/>
                    <a:pt x="1524645" y="0"/>
                    <a:pt x="1524645" y="1744"/>
                  </a:cubicBezTo>
                  <a:lnTo>
                    <a:pt x="1524645" y="13948"/>
                  </a:lnTo>
                  <a:cubicBezTo>
                    <a:pt x="1524645" y="13948"/>
                    <a:pt x="1524645" y="13948"/>
                    <a:pt x="1562538" y="13948"/>
                  </a:cubicBezTo>
                  <a:cubicBezTo>
                    <a:pt x="1562538" y="13948"/>
                    <a:pt x="1562538" y="13948"/>
                    <a:pt x="1562538" y="104609"/>
                  </a:cubicBezTo>
                  <a:cubicBezTo>
                    <a:pt x="1562538" y="104609"/>
                    <a:pt x="1562538" y="104609"/>
                    <a:pt x="1563931" y="104609"/>
                  </a:cubicBezTo>
                  <a:lnTo>
                    <a:pt x="1573683" y="104609"/>
                  </a:lnTo>
                  <a:cubicBezTo>
                    <a:pt x="1573683" y="104609"/>
                    <a:pt x="1573683" y="104609"/>
                    <a:pt x="1573683" y="237114"/>
                  </a:cubicBezTo>
                  <a:cubicBezTo>
                    <a:pt x="1573683" y="237114"/>
                    <a:pt x="1573683" y="237114"/>
                    <a:pt x="1575912" y="237114"/>
                  </a:cubicBezTo>
                  <a:lnTo>
                    <a:pt x="1591515" y="237114"/>
                  </a:lnTo>
                  <a:cubicBezTo>
                    <a:pt x="1591515" y="237114"/>
                    <a:pt x="1591515" y="237114"/>
                    <a:pt x="1591515" y="151102"/>
                  </a:cubicBezTo>
                  <a:cubicBezTo>
                    <a:pt x="1591515" y="151102"/>
                    <a:pt x="1591515" y="151102"/>
                    <a:pt x="1592351" y="150521"/>
                  </a:cubicBezTo>
                  <a:lnTo>
                    <a:pt x="1598202" y="146453"/>
                  </a:lnTo>
                  <a:cubicBezTo>
                    <a:pt x="1602660" y="146453"/>
                    <a:pt x="1602660" y="146453"/>
                    <a:pt x="1602660" y="147615"/>
                  </a:cubicBezTo>
                  <a:lnTo>
                    <a:pt x="1602660" y="155752"/>
                  </a:lnTo>
                  <a:cubicBezTo>
                    <a:pt x="1602660" y="155752"/>
                    <a:pt x="1602660" y="155752"/>
                    <a:pt x="1604889" y="154589"/>
                  </a:cubicBezTo>
                  <a:lnTo>
                    <a:pt x="1620492" y="146453"/>
                  </a:lnTo>
                  <a:cubicBezTo>
                    <a:pt x="1620492" y="146453"/>
                    <a:pt x="1620492" y="146453"/>
                    <a:pt x="1622443" y="146453"/>
                  </a:cubicBezTo>
                  <a:lnTo>
                    <a:pt x="1636095" y="146453"/>
                  </a:lnTo>
                  <a:cubicBezTo>
                    <a:pt x="1636095" y="146453"/>
                    <a:pt x="1636095" y="146453"/>
                    <a:pt x="1636095" y="304529"/>
                  </a:cubicBezTo>
                  <a:cubicBezTo>
                    <a:pt x="1636095" y="304529"/>
                    <a:pt x="1636095" y="304529"/>
                    <a:pt x="1667302" y="309179"/>
                  </a:cubicBezTo>
                  <a:cubicBezTo>
                    <a:pt x="1667302" y="306854"/>
                    <a:pt x="1667302" y="304529"/>
                    <a:pt x="1667302" y="302205"/>
                  </a:cubicBezTo>
                  <a:cubicBezTo>
                    <a:pt x="1678447" y="302205"/>
                    <a:pt x="1689592" y="302205"/>
                    <a:pt x="1700737" y="302205"/>
                  </a:cubicBezTo>
                  <a:cubicBezTo>
                    <a:pt x="1700737" y="290581"/>
                    <a:pt x="1700737" y="281283"/>
                    <a:pt x="1700737" y="271984"/>
                  </a:cubicBezTo>
                  <a:lnTo>
                    <a:pt x="1709653" y="271984"/>
                  </a:lnTo>
                  <a:cubicBezTo>
                    <a:pt x="1709653" y="258036"/>
                    <a:pt x="1709653" y="246413"/>
                    <a:pt x="1709653" y="232465"/>
                  </a:cubicBezTo>
                  <a:cubicBezTo>
                    <a:pt x="1711882" y="232465"/>
                    <a:pt x="1714111" y="232465"/>
                    <a:pt x="1716340" y="232465"/>
                  </a:cubicBezTo>
                  <a:cubicBezTo>
                    <a:pt x="1716340" y="218517"/>
                    <a:pt x="1716340" y="206894"/>
                    <a:pt x="1716340" y="192946"/>
                  </a:cubicBezTo>
                  <a:cubicBezTo>
                    <a:pt x="1720798" y="192946"/>
                    <a:pt x="1725256" y="192946"/>
                    <a:pt x="1731943" y="192946"/>
                  </a:cubicBezTo>
                  <a:cubicBezTo>
                    <a:pt x="1747546" y="188297"/>
                    <a:pt x="1765378" y="178998"/>
                    <a:pt x="1780981" y="172024"/>
                  </a:cubicBezTo>
                  <a:cubicBezTo>
                    <a:pt x="1783210" y="165050"/>
                    <a:pt x="1783210" y="158076"/>
                    <a:pt x="1783210" y="151102"/>
                  </a:cubicBezTo>
                  <a:cubicBezTo>
                    <a:pt x="1785439" y="158076"/>
                    <a:pt x="1785439" y="165050"/>
                    <a:pt x="1787668" y="172024"/>
                  </a:cubicBezTo>
                  <a:cubicBezTo>
                    <a:pt x="1805500" y="181323"/>
                    <a:pt x="1821103" y="190621"/>
                    <a:pt x="1838935" y="199920"/>
                  </a:cubicBezTo>
                  <a:cubicBezTo>
                    <a:pt x="1838935" y="197601"/>
                    <a:pt x="1838935" y="195283"/>
                    <a:pt x="1838935" y="195271"/>
                  </a:cubicBezTo>
                  <a:cubicBezTo>
                    <a:pt x="1843393" y="195271"/>
                    <a:pt x="1847852" y="195271"/>
                    <a:pt x="1852310" y="195271"/>
                  </a:cubicBezTo>
                  <a:cubicBezTo>
                    <a:pt x="1852310" y="206894"/>
                    <a:pt x="1852310" y="220842"/>
                    <a:pt x="1852310" y="232465"/>
                  </a:cubicBezTo>
                  <a:cubicBezTo>
                    <a:pt x="1854539" y="232465"/>
                    <a:pt x="1856768" y="232465"/>
                    <a:pt x="1858997" y="232465"/>
                  </a:cubicBezTo>
                  <a:cubicBezTo>
                    <a:pt x="1858997" y="246413"/>
                    <a:pt x="1858997" y="260361"/>
                    <a:pt x="1858997" y="276633"/>
                  </a:cubicBezTo>
                  <a:cubicBezTo>
                    <a:pt x="1861226" y="276633"/>
                    <a:pt x="1863455" y="276633"/>
                    <a:pt x="1865684" y="276633"/>
                  </a:cubicBezTo>
                  <a:cubicBezTo>
                    <a:pt x="1865684" y="283607"/>
                    <a:pt x="1865684" y="290581"/>
                    <a:pt x="1865684" y="297555"/>
                  </a:cubicBezTo>
                  <a:cubicBezTo>
                    <a:pt x="1870142" y="297555"/>
                    <a:pt x="1874600" y="297555"/>
                    <a:pt x="1879058" y="297555"/>
                  </a:cubicBezTo>
                  <a:cubicBezTo>
                    <a:pt x="1879058" y="309179"/>
                    <a:pt x="1879058" y="318477"/>
                    <a:pt x="1879058" y="330100"/>
                  </a:cubicBezTo>
                  <a:cubicBezTo>
                    <a:pt x="1908035" y="327776"/>
                    <a:pt x="1934783" y="325451"/>
                    <a:pt x="1963760" y="323126"/>
                  </a:cubicBezTo>
                  <a:cubicBezTo>
                    <a:pt x="1963760" y="311503"/>
                    <a:pt x="1963760" y="302205"/>
                    <a:pt x="1963760" y="290581"/>
                  </a:cubicBezTo>
                  <a:cubicBezTo>
                    <a:pt x="1979363" y="290581"/>
                    <a:pt x="1994966" y="290581"/>
                    <a:pt x="2008340" y="290581"/>
                  </a:cubicBezTo>
                  <a:cubicBezTo>
                    <a:pt x="2008340" y="283607"/>
                    <a:pt x="2008340" y="278958"/>
                    <a:pt x="2008340" y="271984"/>
                  </a:cubicBezTo>
                  <a:cubicBezTo>
                    <a:pt x="2039547" y="271984"/>
                    <a:pt x="2070753" y="271984"/>
                    <a:pt x="2101959" y="271984"/>
                  </a:cubicBezTo>
                  <a:cubicBezTo>
                    <a:pt x="2101959" y="276633"/>
                    <a:pt x="2101959" y="278958"/>
                    <a:pt x="2101959" y="283607"/>
                  </a:cubicBezTo>
                  <a:cubicBezTo>
                    <a:pt x="2122020" y="283607"/>
                    <a:pt x="2142081" y="283607"/>
                    <a:pt x="2162142" y="283607"/>
                  </a:cubicBezTo>
                  <a:cubicBezTo>
                    <a:pt x="2162142" y="285932"/>
                    <a:pt x="2162142" y="288257"/>
                    <a:pt x="2162142" y="290581"/>
                  </a:cubicBezTo>
                  <a:cubicBezTo>
                    <a:pt x="2166600" y="290581"/>
                    <a:pt x="2173287" y="290581"/>
                    <a:pt x="2179974" y="290581"/>
                  </a:cubicBezTo>
                  <a:cubicBezTo>
                    <a:pt x="2179974" y="292906"/>
                    <a:pt x="2179974" y="295231"/>
                    <a:pt x="2179974" y="297555"/>
                  </a:cubicBezTo>
                  <a:cubicBezTo>
                    <a:pt x="2184432" y="297555"/>
                    <a:pt x="2191119" y="297555"/>
                    <a:pt x="2195577" y="297555"/>
                  </a:cubicBezTo>
                  <a:cubicBezTo>
                    <a:pt x="2195577" y="290886"/>
                    <a:pt x="2195577" y="284217"/>
                    <a:pt x="2195577" y="277548"/>
                  </a:cubicBezTo>
                  <a:lnTo>
                    <a:pt x="2268866" y="404489"/>
                  </a:lnTo>
                  <a:cubicBezTo>
                    <a:pt x="1787136" y="404489"/>
                    <a:pt x="1069391" y="404489"/>
                    <a:pt x="0" y="404489"/>
                  </a:cubicBezTo>
                  <a:cubicBezTo>
                    <a:pt x="0" y="404489"/>
                    <a:pt x="0" y="404489"/>
                    <a:pt x="0" y="306854"/>
                  </a:cubicBezTo>
                  <a:cubicBezTo>
                    <a:pt x="0" y="306854"/>
                    <a:pt x="0" y="306854"/>
                    <a:pt x="836" y="307435"/>
                  </a:cubicBezTo>
                  <a:lnTo>
                    <a:pt x="6687" y="311503"/>
                  </a:lnTo>
                  <a:cubicBezTo>
                    <a:pt x="6687" y="311503"/>
                    <a:pt x="6687" y="311503"/>
                    <a:pt x="13374" y="281283"/>
                  </a:cubicBezTo>
                  <a:cubicBezTo>
                    <a:pt x="13374" y="281283"/>
                    <a:pt x="13374" y="281283"/>
                    <a:pt x="14210" y="281283"/>
                  </a:cubicBezTo>
                  <a:lnTo>
                    <a:pt x="20061" y="281283"/>
                  </a:lnTo>
                  <a:cubicBezTo>
                    <a:pt x="20061" y="281283"/>
                    <a:pt x="20061" y="281283"/>
                    <a:pt x="28977" y="211543"/>
                  </a:cubicBezTo>
                  <a:lnTo>
                    <a:pt x="24519" y="206894"/>
                  </a:lnTo>
                  <a:cubicBezTo>
                    <a:pt x="24519" y="206894"/>
                    <a:pt x="24519" y="206894"/>
                    <a:pt x="24519" y="206022"/>
                  </a:cubicBezTo>
                  <a:lnTo>
                    <a:pt x="24519" y="199920"/>
                  </a:lnTo>
                  <a:cubicBezTo>
                    <a:pt x="24519" y="199920"/>
                    <a:pt x="24519" y="199920"/>
                    <a:pt x="25355" y="199339"/>
                  </a:cubicBezTo>
                  <a:lnTo>
                    <a:pt x="31206" y="195271"/>
                  </a:lnTo>
                  <a:cubicBezTo>
                    <a:pt x="31206" y="195271"/>
                    <a:pt x="31206" y="195271"/>
                    <a:pt x="31485" y="193527"/>
                  </a:cubicBezTo>
                  <a:lnTo>
                    <a:pt x="33435" y="181323"/>
                  </a:lnTo>
                  <a:cubicBezTo>
                    <a:pt x="33435" y="181323"/>
                    <a:pt x="33435" y="181323"/>
                    <a:pt x="33993" y="183066"/>
                  </a:cubicBezTo>
                  <a:lnTo>
                    <a:pt x="37893" y="195271"/>
                  </a:lnTo>
                  <a:lnTo>
                    <a:pt x="42351" y="199920"/>
                  </a:lnTo>
                  <a:cubicBezTo>
                    <a:pt x="42351" y="199920"/>
                    <a:pt x="42351" y="199920"/>
                    <a:pt x="42351" y="201082"/>
                  </a:cubicBezTo>
                  <a:lnTo>
                    <a:pt x="42351" y="209219"/>
                  </a:lnTo>
                  <a:lnTo>
                    <a:pt x="37893" y="211543"/>
                  </a:lnTo>
                  <a:cubicBezTo>
                    <a:pt x="37893" y="211543"/>
                    <a:pt x="37893" y="211543"/>
                    <a:pt x="49039" y="278958"/>
                  </a:cubicBezTo>
                  <a:cubicBezTo>
                    <a:pt x="49039" y="278958"/>
                    <a:pt x="49039" y="278958"/>
                    <a:pt x="50153" y="278958"/>
                  </a:cubicBezTo>
                  <a:lnTo>
                    <a:pt x="57955" y="278958"/>
                  </a:lnTo>
                  <a:cubicBezTo>
                    <a:pt x="57955" y="278958"/>
                    <a:pt x="57955" y="278958"/>
                    <a:pt x="64642" y="311503"/>
                  </a:cubicBezTo>
                  <a:cubicBezTo>
                    <a:pt x="64642" y="311503"/>
                    <a:pt x="64642" y="311503"/>
                    <a:pt x="98077" y="318477"/>
                  </a:cubicBezTo>
                  <a:cubicBezTo>
                    <a:pt x="98077" y="318477"/>
                    <a:pt x="98077" y="318477"/>
                    <a:pt x="98077" y="278958"/>
                  </a:cubicBezTo>
                  <a:cubicBezTo>
                    <a:pt x="98077" y="278958"/>
                    <a:pt x="98077" y="278958"/>
                    <a:pt x="153802" y="278958"/>
                  </a:cubicBezTo>
                  <a:cubicBezTo>
                    <a:pt x="153802" y="278958"/>
                    <a:pt x="153802" y="278958"/>
                    <a:pt x="176092" y="295231"/>
                  </a:cubicBezTo>
                  <a:cubicBezTo>
                    <a:pt x="176092" y="295231"/>
                    <a:pt x="176092" y="295231"/>
                    <a:pt x="177485" y="295231"/>
                  </a:cubicBezTo>
                  <a:lnTo>
                    <a:pt x="187237" y="295231"/>
                  </a:lnTo>
                  <a:cubicBezTo>
                    <a:pt x="187237" y="295231"/>
                    <a:pt x="187237" y="295231"/>
                    <a:pt x="188630" y="293197"/>
                  </a:cubicBezTo>
                  <a:lnTo>
                    <a:pt x="198382" y="278958"/>
                  </a:lnTo>
                  <a:cubicBezTo>
                    <a:pt x="198382" y="278958"/>
                    <a:pt x="198382" y="278958"/>
                    <a:pt x="200333" y="278958"/>
                  </a:cubicBezTo>
                  <a:lnTo>
                    <a:pt x="213985" y="278958"/>
                  </a:lnTo>
                  <a:cubicBezTo>
                    <a:pt x="213985" y="278958"/>
                    <a:pt x="213985" y="278958"/>
                    <a:pt x="213985" y="344048"/>
                  </a:cubicBezTo>
                  <a:cubicBezTo>
                    <a:pt x="213985" y="344048"/>
                    <a:pt x="213985" y="344048"/>
                    <a:pt x="215100" y="344339"/>
                  </a:cubicBezTo>
                  <a:lnTo>
                    <a:pt x="222901" y="346373"/>
                  </a:lnTo>
                  <a:cubicBezTo>
                    <a:pt x="222901" y="346373"/>
                    <a:pt x="222901" y="346373"/>
                    <a:pt x="222901" y="345211"/>
                  </a:cubicBezTo>
                  <a:lnTo>
                    <a:pt x="222901" y="337074"/>
                  </a:lnTo>
                  <a:cubicBezTo>
                    <a:pt x="222901" y="337074"/>
                    <a:pt x="222901" y="337074"/>
                    <a:pt x="247421" y="337074"/>
                  </a:cubicBezTo>
                  <a:cubicBezTo>
                    <a:pt x="247421" y="337074"/>
                    <a:pt x="247421" y="337074"/>
                    <a:pt x="247421" y="239439"/>
                  </a:cubicBezTo>
                  <a:cubicBezTo>
                    <a:pt x="249650" y="237114"/>
                    <a:pt x="249650" y="237114"/>
                    <a:pt x="300917" y="237114"/>
                  </a:cubicBezTo>
                  <a:cubicBezTo>
                    <a:pt x="300917" y="237114"/>
                    <a:pt x="300917" y="237114"/>
                    <a:pt x="300917" y="235661"/>
                  </a:cubicBezTo>
                  <a:lnTo>
                    <a:pt x="300917" y="225491"/>
                  </a:lnTo>
                  <a:cubicBezTo>
                    <a:pt x="300917" y="225491"/>
                    <a:pt x="300917" y="225491"/>
                    <a:pt x="323207" y="225491"/>
                  </a:cubicBezTo>
                  <a:cubicBezTo>
                    <a:pt x="323207" y="225491"/>
                    <a:pt x="323207" y="225491"/>
                    <a:pt x="323207" y="224329"/>
                  </a:cubicBezTo>
                  <a:lnTo>
                    <a:pt x="323207" y="216193"/>
                  </a:lnTo>
                  <a:cubicBezTo>
                    <a:pt x="323207" y="216193"/>
                    <a:pt x="323207" y="216193"/>
                    <a:pt x="367787" y="216193"/>
                  </a:cubicBezTo>
                  <a:cubicBezTo>
                    <a:pt x="367787" y="216193"/>
                    <a:pt x="367787" y="216193"/>
                    <a:pt x="367787" y="237114"/>
                  </a:cubicBezTo>
                  <a:cubicBezTo>
                    <a:pt x="367787" y="237114"/>
                    <a:pt x="367787" y="237114"/>
                    <a:pt x="370016" y="238277"/>
                  </a:cubicBezTo>
                  <a:lnTo>
                    <a:pt x="385619" y="246413"/>
                  </a:lnTo>
                  <a:cubicBezTo>
                    <a:pt x="385619" y="246413"/>
                    <a:pt x="385619" y="246413"/>
                    <a:pt x="385619" y="276633"/>
                  </a:cubicBezTo>
                  <a:cubicBezTo>
                    <a:pt x="385619" y="276633"/>
                    <a:pt x="385619" y="276633"/>
                    <a:pt x="387012" y="277215"/>
                  </a:cubicBezTo>
                  <a:lnTo>
                    <a:pt x="396764" y="281283"/>
                  </a:lnTo>
                  <a:cubicBezTo>
                    <a:pt x="396764" y="281283"/>
                    <a:pt x="396764" y="281283"/>
                    <a:pt x="396764" y="280121"/>
                  </a:cubicBezTo>
                  <a:lnTo>
                    <a:pt x="396764" y="271984"/>
                  </a:lnTo>
                  <a:cubicBezTo>
                    <a:pt x="396764" y="271984"/>
                    <a:pt x="396764" y="271984"/>
                    <a:pt x="397879" y="271984"/>
                  </a:cubicBezTo>
                  <a:lnTo>
                    <a:pt x="405681" y="271984"/>
                  </a:lnTo>
                  <a:cubicBezTo>
                    <a:pt x="405681" y="271984"/>
                    <a:pt x="405681" y="271984"/>
                    <a:pt x="405681" y="271112"/>
                  </a:cubicBezTo>
                  <a:lnTo>
                    <a:pt x="405681" y="265010"/>
                  </a:lnTo>
                  <a:cubicBezTo>
                    <a:pt x="405681" y="265010"/>
                    <a:pt x="405681" y="265010"/>
                    <a:pt x="404566" y="265010"/>
                  </a:cubicBezTo>
                  <a:lnTo>
                    <a:pt x="396764" y="265010"/>
                  </a:lnTo>
                  <a:cubicBezTo>
                    <a:pt x="396764" y="265010"/>
                    <a:pt x="396764" y="265010"/>
                    <a:pt x="396764" y="263848"/>
                  </a:cubicBezTo>
                  <a:lnTo>
                    <a:pt x="396764" y="255712"/>
                  </a:lnTo>
                  <a:cubicBezTo>
                    <a:pt x="396764" y="255712"/>
                    <a:pt x="396764" y="255712"/>
                    <a:pt x="397879" y="255712"/>
                  </a:cubicBezTo>
                  <a:lnTo>
                    <a:pt x="405681" y="255712"/>
                  </a:lnTo>
                  <a:cubicBezTo>
                    <a:pt x="405681" y="255712"/>
                    <a:pt x="405681" y="255712"/>
                    <a:pt x="405681" y="254549"/>
                  </a:cubicBezTo>
                  <a:lnTo>
                    <a:pt x="405681" y="246413"/>
                  </a:lnTo>
                  <a:cubicBezTo>
                    <a:pt x="405681" y="246413"/>
                    <a:pt x="405681" y="246413"/>
                    <a:pt x="404566" y="246413"/>
                  </a:cubicBezTo>
                  <a:lnTo>
                    <a:pt x="396764" y="246413"/>
                  </a:lnTo>
                  <a:cubicBezTo>
                    <a:pt x="396764" y="246413"/>
                    <a:pt x="396764" y="246413"/>
                    <a:pt x="396764" y="245251"/>
                  </a:cubicBezTo>
                  <a:lnTo>
                    <a:pt x="396764" y="237114"/>
                  </a:lnTo>
                  <a:cubicBezTo>
                    <a:pt x="396764" y="237114"/>
                    <a:pt x="396764" y="237114"/>
                    <a:pt x="397879" y="237114"/>
                  </a:cubicBezTo>
                  <a:lnTo>
                    <a:pt x="405681" y="237114"/>
                  </a:lnTo>
                  <a:cubicBezTo>
                    <a:pt x="405681" y="237114"/>
                    <a:pt x="405681" y="237114"/>
                    <a:pt x="405681" y="236243"/>
                  </a:cubicBezTo>
                  <a:lnTo>
                    <a:pt x="405681" y="230141"/>
                  </a:lnTo>
                  <a:cubicBezTo>
                    <a:pt x="405681" y="230141"/>
                    <a:pt x="405681" y="230141"/>
                    <a:pt x="404566" y="230141"/>
                  </a:cubicBezTo>
                  <a:lnTo>
                    <a:pt x="396764" y="230141"/>
                  </a:lnTo>
                  <a:cubicBezTo>
                    <a:pt x="396764" y="230141"/>
                    <a:pt x="396764" y="230141"/>
                    <a:pt x="396764" y="228978"/>
                  </a:cubicBezTo>
                  <a:lnTo>
                    <a:pt x="396764" y="220842"/>
                  </a:lnTo>
                  <a:cubicBezTo>
                    <a:pt x="396764" y="220842"/>
                    <a:pt x="396764" y="220842"/>
                    <a:pt x="397879" y="220842"/>
                  </a:cubicBezTo>
                  <a:lnTo>
                    <a:pt x="405681" y="220842"/>
                  </a:lnTo>
                  <a:cubicBezTo>
                    <a:pt x="405681" y="220842"/>
                    <a:pt x="405681" y="220842"/>
                    <a:pt x="405681" y="219680"/>
                  </a:cubicBezTo>
                  <a:lnTo>
                    <a:pt x="405681" y="211543"/>
                  </a:lnTo>
                  <a:cubicBezTo>
                    <a:pt x="405681" y="211543"/>
                    <a:pt x="405681" y="211543"/>
                    <a:pt x="404566" y="211543"/>
                  </a:cubicBezTo>
                  <a:lnTo>
                    <a:pt x="396764" y="211543"/>
                  </a:lnTo>
                  <a:cubicBezTo>
                    <a:pt x="396764" y="211543"/>
                    <a:pt x="396764" y="211543"/>
                    <a:pt x="396764" y="210672"/>
                  </a:cubicBezTo>
                  <a:lnTo>
                    <a:pt x="396764" y="204569"/>
                  </a:lnTo>
                  <a:cubicBezTo>
                    <a:pt x="396764" y="204569"/>
                    <a:pt x="396764" y="204569"/>
                    <a:pt x="397879" y="204569"/>
                  </a:cubicBezTo>
                  <a:lnTo>
                    <a:pt x="405681" y="204569"/>
                  </a:lnTo>
                  <a:cubicBezTo>
                    <a:pt x="405681" y="204569"/>
                    <a:pt x="405681" y="204569"/>
                    <a:pt x="405681" y="203407"/>
                  </a:cubicBezTo>
                  <a:lnTo>
                    <a:pt x="405681" y="195271"/>
                  </a:lnTo>
                  <a:cubicBezTo>
                    <a:pt x="405681" y="195271"/>
                    <a:pt x="405681" y="195271"/>
                    <a:pt x="404566" y="195271"/>
                  </a:cubicBezTo>
                  <a:lnTo>
                    <a:pt x="396764" y="195271"/>
                  </a:lnTo>
                  <a:cubicBezTo>
                    <a:pt x="396764" y="195271"/>
                    <a:pt x="396764" y="195271"/>
                    <a:pt x="396764" y="194109"/>
                  </a:cubicBezTo>
                  <a:lnTo>
                    <a:pt x="396764" y="185972"/>
                  </a:lnTo>
                  <a:cubicBezTo>
                    <a:pt x="396764" y="185972"/>
                    <a:pt x="396764" y="185972"/>
                    <a:pt x="397879" y="185972"/>
                  </a:cubicBezTo>
                  <a:lnTo>
                    <a:pt x="405681" y="185972"/>
                  </a:lnTo>
                  <a:cubicBezTo>
                    <a:pt x="405681" y="185972"/>
                    <a:pt x="405681" y="185972"/>
                    <a:pt x="405681" y="184810"/>
                  </a:cubicBezTo>
                  <a:lnTo>
                    <a:pt x="405681" y="176674"/>
                  </a:lnTo>
                  <a:cubicBezTo>
                    <a:pt x="405681" y="176674"/>
                    <a:pt x="405681" y="176674"/>
                    <a:pt x="404566" y="176674"/>
                  </a:cubicBezTo>
                  <a:lnTo>
                    <a:pt x="396764" y="176674"/>
                  </a:lnTo>
                  <a:cubicBezTo>
                    <a:pt x="396764" y="176674"/>
                    <a:pt x="396764" y="176674"/>
                    <a:pt x="396764" y="175802"/>
                  </a:cubicBezTo>
                  <a:lnTo>
                    <a:pt x="396764" y="169700"/>
                  </a:lnTo>
                  <a:cubicBezTo>
                    <a:pt x="396764" y="169700"/>
                    <a:pt x="396764" y="169700"/>
                    <a:pt x="397879" y="169700"/>
                  </a:cubicBezTo>
                  <a:lnTo>
                    <a:pt x="405681" y="169700"/>
                  </a:lnTo>
                  <a:cubicBezTo>
                    <a:pt x="405681" y="169700"/>
                    <a:pt x="405681" y="169700"/>
                    <a:pt x="405681" y="168537"/>
                  </a:cubicBezTo>
                  <a:lnTo>
                    <a:pt x="405681" y="160401"/>
                  </a:lnTo>
                  <a:cubicBezTo>
                    <a:pt x="405681" y="160401"/>
                    <a:pt x="405681" y="160401"/>
                    <a:pt x="404566" y="160401"/>
                  </a:cubicBezTo>
                  <a:lnTo>
                    <a:pt x="396764" y="160401"/>
                  </a:lnTo>
                  <a:cubicBezTo>
                    <a:pt x="396764" y="160401"/>
                    <a:pt x="396764" y="160401"/>
                    <a:pt x="396764" y="159239"/>
                  </a:cubicBezTo>
                  <a:lnTo>
                    <a:pt x="396764" y="151102"/>
                  </a:lnTo>
                  <a:cubicBezTo>
                    <a:pt x="396764" y="151102"/>
                    <a:pt x="396764" y="151102"/>
                    <a:pt x="397879" y="151102"/>
                  </a:cubicBezTo>
                  <a:lnTo>
                    <a:pt x="405681" y="151102"/>
                  </a:lnTo>
                  <a:cubicBezTo>
                    <a:pt x="405681" y="151102"/>
                    <a:pt x="405681" y="151102"/>
                    <a:pt x="405681" y="150231"/>
                  </a:cubicBezTo>
                  <a:lnTo>
                    <a:pt x="405681" y="144129"/>
                  </a:lnTo>
                  <a:cubicBezTo>
                    <a:pt x="405681" y="144129"/>
                    <a:pt x="405681" y="144129"/>
                    <a:pt x="404566" y="144129"/>
                  </a:cubicBezTo>
                  <a:lnTo>
                    <a:pt x="396764" y="144129"/>
                  </a:lnTo>
                  <a:cubicBezTo>
                    <a:pt x="396764" y="144129"/>
                    <a:pt x="396764" y="144129"/>
                    <a:pt x="396764" y="142966"/>
                  </a:cubicBezTo>
                  <a:lnTo>
                    <a:pt x="396764" y="134830"/>
                  </a:lnTo>
                  <a:cubicBezTo>
                    <a:pt x="396764" y="134830"/>
                    <a:pt x="396764" y="134830"/>
                    <a:pt x="397879" y="134830"/>
                  </a:cubicBezTo>
                  <a:lnTo>
                    <a:pt x="405681" y="134830"/>
                  </a:lnTo>
                  <a:cubicBezTo>
                    <a:pt x="405681" y="134830"/>
                    <a:pt x="405681" y="134830"/>
                    <a:pt x="405681" y="133668"/>
                  </a:cubicBezTo>
                  <a:lnTo>
                    <a:pt x="405681" y="125531"/>
                  </a:lnTo>
                  <a:cubicBezTo>
                    <a:pt x="405681" y="125531"/>
                    <a:pt x="405681" y="125531"/>
                    <a:pt x="404566" y="125531"/>
                  </a:cubicBezTo>
                  <a:lnTo>
                    <a:pt x="396764" y="125531"/>
                  </a:lnTo>
                  <a:cubicBezTo>
                    <a:pt x="396764" y="125531"/>
                    <a:pt x="396764" y="125531"/>
                    <a:pt x="396764" y="124369"/>
                  </a:cubicBezTo>
                  <a:lnTo>
                    <a:pt x="396764" y="116233"/>
                  </a:lnTo>
                  <a:cubicBezTo>
                    <a:pt x="396764" y="116233"/>
                    <a:pt x="396764" y="116233"/>
                    <a:pt x="397879" y="116233"/>
                  </a:cubicBezTo>
                  <a:lnTo>
                    <a:pt x="405681" y="116233"/>
                  </a:lnTo>
                  <a:cubicBezTo>
                    <a:pt x="405681" y="116233"/>
                    <a:pt x="405681" y="116233"/>
                    <a:pt x="405681" y="115361"/>
                  </a:cubicBezTo>
                  <a:lnTo>
                    <a:pt x="405681" y="109259"/>
                  </a:lnTo>
                  <a:cubicBezTo>
                    <a:pt x="405681" y="109259"/>
                    <a:pt x="405681" y="109259"/>
                    <a:pt x="404566" y="109259"/>
                  </a:cubicBezTo>
                  <a:lnTo>
                    <a:pt x="396764" y="109259"/>
                  </a:lnTo>
                  <a:cubicBezTo>
                    <a:pt x="396764" y="109259"/>
                    <a:pt x="396764" y="109259"/>
                    <a:pt x="396764" y="108097"/>
                  </a:cubicBezTo>
                  <a:lnTo>
                    <a:pt x="396764" y="99960"/>
                  </a:lnTo>
                  <a:cubicBezTo>
                    <a:pt x="396764" y="99960"/>
                    <a:pt x="396764" y="99960"/>
                    <a:pt x="397879" y="99960"/>
                  </a:cubicBezTo>
                  <a:lnTo>
                    <a:pt x="405681" y="99960"/>
                  </a:lnTo>
                  <a:cubicBezTo>
                    <a:pt x="405681" y="99960"/>
                    <a:pt x="405681" y="99960"/>
                    <a:pt x="405681" y="98798"/>
                  </a:cubicBezTo>
                  <a:lnTo>
                    <a:pt x="405681" y="90662"/>
                  </a:lnTo>
                  <a:cubicBezTo>
                    <a:pt x="405681" y="90662"/>
                    <a:pt x="405681" y="90662"/>
                    <a:pt x="404566" y="90662"/>
                  </a:cubicBezTo>
                  <a:lnTo>
                    <a:pt x="396764" y="90662"/>
                  </a:lnTo>
                  <a:cubicBezTo>
                    <a:pt x="396764" y="90662"/>
                    <a:pt x="396764" y="90662"/>
                    <a:pt x="396764" y="89499"/>
                  </a:cubicBezTo>
                  <a:lnTo>
                    <a:pt x="396764" y="81363"/>
                  </a:lnTo>
                  <a:cubicBezTo>
                    <a:pt x="396764" y="81363"/>
                    <a:pt x="396764" y="81363"/>
                    <a:pt x="397879" y="81363"/>
                  </a:cubicBezTo>
                  <a:lnTo>
                    <a:pt x="405681" y="81363"/>
                  </a:lnTo>
                  <a:cubicBezTo>
                    <a:pt x="405681" y="81363"/>
                    <a:pt x="405681" y="81363"/>
                    <a:pt x="405681" y="80491"/>
                  </a:cubicBezTo>
                  <a:lnTo>
                    <a:pt x="405681" y="74389"/>
                  </a:lnTo>
                  <a:cubicBezTo>
                    <a:pt x="405681" y="74389"/>
                    <a:pt x="405681" y="74389"/>
                    <a:pt x="404566" y="74389"/>
                  </a:cubicBezTo>
                  <a:lnTo>
                    <a:pt x="396764" y="74389"/>
                  </a:lnTo>
                  <a:cubicBezTo>
                    <a:pt x="396764" y="74389"/>
                    <a:pt x="396764" y="74389"/>
                    <a:pt x="396764" y="73227"/>
                  </a:cubicBezTo>
                  <a:lnTo>
                    <a:pt x="396764" y="65090"/>
                  </a:lnTo>
                  <a:cubicBezTo>
                    <a:pt x="396764" y="65090"/>
                    <a:pt x="396764" y="65090"/>
                    <a:pt x="397879" y="65090"/>
                  </a:cubicBezTo>
                  <a:lnTo>
                    <a:pt x="405681" y="65090"/>
                  </a:lnTo>
                  <a:cubicBezTo>
                    <a:pt x="405681" y="65090"/>
                    <a:pt x="405681" y="65090"/>
                    <a:pt x="404566" y="63347"/>
                  </a:cubicBezTo>
                  <a:lnTo>
                    <a:pt x="396764" y="51143"/>
                  </a:lnTo>
                  <a:cubicBezTo>
                    <a:pt x="396764" y="51143"/>
                    <a:pt x="396764" y="51143"/>
                    <a:pt x="396764" y="13948"/>
                  </a:cubicBezTo>
                  <a:cubicBezTo>
                    <a:pt x="396764" y="13948"/>
                    <a:pt x="396764" y="13948"/>
                    <a:pt x="546108" y="13948"/>
                  </a:cubicBezTo>
                  <a:cubicBezTo>
                    <a:pt x="546108" y="13948"/>
                    <a:pt x="546108" y="13948"/>
                    <a:pt x="559482" y="34870"/>
                  </a:cubicBezTo>
                  <a:cubicBezTo>
                    <a:pt x="559482" y="34870"/>
                    <a:pt x="559482" y="34870"/>
                    <a:pt x="559482" y="81363"/>
                  </a:cubicBezTo>
                  <a:cubicBezTo>
                    <a:pt x="559482" y="81363"/>
                    <a:pt x="559482" y="81363"/>
                    <a:pt x="558368" y="81363"/>
                  </a:cubicBezTo>
                  <a:lnTo>
                    <a:pt x="550566" y="81363"/>
                  </a:lnTo>
                  <a:cubicBezTo>
                    <a:pt x="550566" y="81363"/>
                    <a:pt x="550566" y="81363"/>
                    <a:pt x="550566" y="82525"/>
                  </a:cubicBezTo>
                  <a:lnTo>
                    <a:pt x="550566" y="90662"/>
                  </a:lnTo>
                  <a:cubicBezTo>
                    <a:pt x="550566" y="90662"/>
                    <a:pt x="550566" y="90662"/>
                    <a:pt x="551681" y="90662"/>
                  </a:cubicBezTo>
                  <a:lnTo>
                    <a:pt x="559482" y="90662"/>
                  </a:lnTo>
                  <a:cubicBezTo>
                    <a:pt x="559482" y="90662"/>
                    <a:pt x="559482" y="90662"/>
                    <a:pt x="559482" y="91824"/>
                  </a:cubicBezTo>
                  <a:lnTo>
                    <a:pt x="559482" y="99960"/>
                  </a:lnTo>
                  <a:cubicBezTo>
                    <a:pt x="559482" y="99960"/>
                    <a:pt x="559482" y="99960"/>
                    <a:pt x="558368" y="99960"/>
                  </a:cubicBezTo>
                  <a:lnTo>
                    <a:pt x="550566" y="99960"/>
                  </a:lnTo>
                  <a:cubicBezTo>
                    <a:pt x="550566" y="99960"/>
                    <a:pt x="550566" y="99960"/>
                    <a:pt x="550566" y="101122"/>
                  </a:cubicBezTo>
                  <a:lnTo>
                    <a:pt x="550566" y="109259"/>
                  </a:lnTo>
                  <a:cubicBezTo>
                    <a:pt x="550566" y="109259"/>
                    <a:pt x="550566" y="109259"/>
                    <a:pt x="551681" y="109259"/>
                  </a:cubicBezTo>
                  <a:lnTo>
                    <a:pt x="559482" y="109259"/>
                  </a:lnTo>
                  <a:cubicBezTo>
                    <a:pt x="559482" y="109259"/>
                    <a:pt x="559482" y="109259"/>
                    <a:pt x="559482" y="110131"/>
                  </a:cubicBezTo>
                  <a:lnTo>
                    <a:pt x="559482" y="116233"/>
                  </a:lnTo>
                  <a:cubicBezTo>
                    <a:pt x="559482" y="116233"/>
                    <a:pt x="559482" y="116233"/>
                    <a:pt x="558368" y="116233"/>
                  </a:cubicBezTo>
                  <a:lnTo>
                    <a:pt x="550566" y="116233"/>
                  </a:lnTo>
                  <a:cubicBezTo>
                    <a:pt x="550566" y="116233"/>
                    <a:pt x="550566" y="116233"/>
                    <a:pt x="550566" y="117395"/>
                  </a:cubicBezTo>
                  <a:lnTo>
                    <a:pt x="550566" y="125531"/>
                  </a:lnTo>
                  <a:cubicBezTo>
                    <a:pt x="550566" y="125531"/>
                    <a:pt x="550566" y="125531"/>
                    <a:pt x="551681" y="125531"/>
                  </a:cubicBezTo>
                  <a:lnTo>
                    <a:pt x="559482" y="125531"/>
                  </a:lnTo>
                  <a:cubicBezTo>
                    <a:pt x="559482" y="125531"/>
                    <a:pt x="559482" y="125531"/>
                    <a:pt x="559482" y="126694"/>
                  </a:cubicBezTo>
                  <a:lnTo>
                    <a:pt x="559482" y="134830"/>
                  </a:lnTo>
                  <a:cubicBezTo>
                    <a:pt x="559482" y="134830"/>
                    <a:pt x="559482" y="134830"/>
                    <a:pt x="558368" y="134830"/>
                  </a:cubicBezTo>
                  <a:lnTo>
                    <a:pt x="550566" y="134830"/>
                  </a:lnTo>
                  <a:cubicBezTo>
                    <a:pt x="550566" y="134830"/>
                    <a:pt x="550566" y="134830"/>
                    <a:pt x="550566" y="135992"/>
                  </a:cubicBezTo>
                  <a:lnTo>
                    <a:pt x="550566" y="144129"/>
                  </a:lnTo>
                  <a:cubicBezTo>
                    <a:pt x="550566" y="144129"/>
                    <a:pt x="550566" y="144129"/>
                    <a:pt x="551681" y="144129"/>
                  </a:cubicBezTo>
                  <a:lnTo>
                    <a:pt x="559482" y="144129"/>
                  </a:lnTo>
                  <a:cubicBezTo>
                    <a:pt x="559482" y="144129"/>
                    <a:pt x="559482" y="144129"/>
                    <a:pt x="559482" y="145000"/>
                  </a:cubicBezTo>
                  <a:lnTo>
                    <a:pt x="559482" y="151102"/>
                  </a:lnTo>
                  <a:cubicBezTo>
                    <a:pt x="559482" y="151102"/>
                    <a:pt x="559482" y="151102"/>
                    <a:pt x="558368" y="151102"/>
                  </a:cubicBezTo>
                  <a:lnTo>
                    <a:pt x="550566" y="151102"/>
                  </a:lnTo>
                  <a:cubicBezTo>
                    <a:pt x="550566" y="151102"/>
                    <a:pt x="550566" y="151102"/>
                    <a:pt x="550566" y="152265"/>
                  </a:cubicBezTo>
                  <a:lnTo>
                    <a:pt x="550566" y="160401"/>
                  </a:lnTo>
                  <a:cubicBezTo>
                    <a:pt x="550566" y="160401"/>
                    <a:pt x="550566" y="160401"/>
                    <a:pt x="551681" y="160401"/>
                  </a:cubicBezTo>
                  <a:lnTo>
                    <a:pt x="559482" y="160401"/>
                  </a:lnTo>
                  <a:cubicBezTo>
                    <a:pt x="559482" y="160401"/>
                    <a:pt x="559482" y="160401"/>
                    <a:pt x="559482" y="161563"/>
                  </a:cubicBezTo>
                  <a:lnTo>
                    <a:pt x="559482" y="169700"/>
                  </a:lnTo>
                  <a:cubicBezTo>
                    <a:pt x="559482" y="169700"/>
                    <a:pt x="559482" y="169700"/>
                    <a:pt x="558368" y="169700"/>
                  </a:cubicBezTo>
                  <a:lnTo>
                    <a:pt x="550566" y="169700"/>
                  </a:lnTo>
                  <a:cubicBezTo>
                    <a:pt x="550566" y="169700"/>
                    <a:pt x="550566" y="169700"/>
                    <a:pt x="550566" y="170571"/>
                  </a:cubicBezTo>
                  <a:lnTo>
                    <a:pt x="550566" y="176674"/>
                  </a:lnTo>
                  <a:cubicBezTo>
                    <a:pt x="550566" y="176674"/>
                    <a:pt x="550566" y="176674"/>
                    <a:pt x="551681" y="176674"/>
                  </a:cubicBezTo>
                  <a:lnTo>
                    <a:pt x="559482" y="176674"/>
                  </a:lnTo>
                  <a:cubicBezTo>
                    <a:pt x="559482" y="176674"/>
                    <a:pt x="559482" y="176674"/>
                    <a:pt x="559482" y="177836"/>
                  </a:cubicBezTo>
                  <a:lnTo>
                    <a:pt x="559482" y="185972"/>
                  </a:lnTo>
                  <a:cubicBezTo>
                    <a:pt x="559482" y="185972"/>
                    <a:pt x="559482" y="185972"/>
                    <a:pt x="558368" y="185972"/>
                  </a:cubicBezTo>
                  <a:lnTo>
                    <a:pt x="550566" y="185972"/>
                  </a:lnTo>
                  <a:cubicBezTo>
                    <a:pt x="550566" y="185972"/>
                    <a:pt x="550566" y="185972"/>
                    <a:pt x="550566" y="187134"/>
                  </a:cubicBezTo>
                  <a:lnTo>
                    <a:pt x="550566" y="195271"/>
                  </a:lnTo>
                  <a:cubicBezTo>
                    <a:pt x="550566" y="195271"/>
                    <a:pt x="550566" y="195271"/>
                    <a:pt x="551681" y="195271"/>
                  </a:cubicBezTo>
                  <a:lnTo>
                    <a:pt x="559482" y="195271"/>
                  </a:lnTo>
                  <a:cubicBezTo>
                    <a:pt x="559482" y="195271"/>
                    <a:pt x="559482" y="195271"/>
                    <a:pt x="559482" y="196433"/>
                  </a:cubicBezTo>
                  <a:lnTo>
                    <a:pt x="559482" y="204569"/>
                  </a:lnTo>
                  <a:cubicBezTo>
                    <a:pt x="559482" y="204569"/>
                    <a:pt x="559482" y="204569"/>
                    <a:pt x="558368" y="204569"/>
                  </a:cubicBezTo>
                  <a:lnTo>
                    <a:pt x="550566" y="204569"/>
                  </a:lnTo>
                  <a:cubicBezTo>
                    <a:pt x="550566" y="204569"/>
                    <a:pt x="550566" y="204569"/>
                    <a:pt x="550566" y="205441"/>
                  </a:cubicBezTo>
                  <a:lnTo>
                    <a:pt x="550566" y="211543"/>
                  </a:lnTo>
                  <a:cubicBezTo>
                    <a:pt x="550566" y="211543"/>
                    <a:pt x="550566" y="211543"/>
                    <a:pt x="551681" y="211543"/>
                  </a:cubicBezTo>
                  <a:lnTo>
                    <a:pt x="559482" y="211543"/>
                  </a:lnTo>
                  <a:cubicBezTo>
                    <a:pt x="559482" y="211543"/>
                    <a:pt x="559482" y="211543"/>
                    <a:pt x="559482" y="212706"/>
                  </a:cubicBezTo>
                  <a:lnTo>
                    <a:pt x="559482" y="220842"/>
                  </a:lnTo>
                  <a:cubicBezTo>
                    <a:pt x="559482" y="220842"/>
                    <a:pt x="559482" y="220842"/>
                    <a:pt x="558368" y="220842"/>
                  </a:cubicBezTo>
                  <a:lnTo>
                    <a:pt x="550566" y="220842"/>
                  </a:lnTo>
                  <a:cubicBezTo>
                    <a:pt x="550566" y="220842"/>
                    <a:pt x="550566" y="220842"/>
                    <a:pt x="550566" y="222004"/>
                  </a:cubicBezTo>
                  <a:lnTo>
                    <a:pt x="550566" y="230141"/>
                  </a:lnTo>
                  <a:cubicBezTo>
                    <a:pt x="550566" y="230141"/>
                    <a:pt x="550566" y="230141"/>
                    <a:pt x="551681" y="230141"/>
                  </a:cubicBezTo>
                  <a:lnTo>
                    <a:pt x="559482" y="230141"/>
                  </a:lnTo>
                  <a:cubicBezTo>
                    <a:pt x="559482" y="230141"/>
                    <a:pt x="559482" y="230141"/>
                    <a:pt x="559482" y="231012"/>
                  </a:cubicBezTo>
                  <a:lnTo>
                    <a:pt x="559482" y="237114"/>
                  </a:lnTo>
                  <a:cubicBezTo>
                    <a:pt x="559482" y="237114"/>
                    <a:pt x="559482" y="237114"/>
                    <a:pt x="558368" y="237114"/>
                  </a:cubicBezTo>
                  <a:lnTo>
                    <a:pt x="550566" y="237114"/>
                  </a:lnTo>
                  <a:cubicBezTo>
                    <a:pt x="550566" y="237114"/>
                    <a:pt x="550566" y="237114"/>
                    <a:pt x="550566" y="238277"/>
                  </a:cubicBezTo>
                  <a:lnTo>
                    <a:pt x="550566" y="246413"/>
                  </a:lnTo>
                  <a:cubicBezTo>
                    <a:pt x="550566" y="246413"/>
                    <a:pt x="550566" y="246413"/>
                    <a:pt x="551681" y="246413"/>
                  </a:cubicBezTo>
                  <a:lnTo>
                    <a:pt x="559482" y="246413"/>
                  </a:lnTo>
                  <a:cubicBezTo>
                    <a:pt x="559482" y="246413"/>
                    <a:pt x="559482" y="246413"/>
                    <a:pt x="559482" y="247575"/>
                  </a:cubicBezTo>
                  <a:lnTo>
                    <a:pt x="559482" y="255712"/>
                  </a:lnTo>
                  <a:cubicBezTo>
                    <a:pt x="559482" y="255712"/>
                    <a:pt x="559482" y="255712"/>
                    <a:pt x="558368" y="255712"/>
                  </a:cubicBezTo>
                  <a:lnTo>
                    <a:pt x="550566" y="255712"/>
                  </a:lnTo>
                  <a:cubicBezTo>
                    <a:pt x="550566" y="255712"/>
                    <a:pt x="550566" y="255712"/>
                    <a:pt x="550566" y="256874"/>
                  </a:cubicBezTo>
                  <a:lnTo>
                    <a:pt x="550566" y="265010"/>
                  </a:lnTo>
                  <a:cubicBezTo>
                    <a:pt x="550566" y="265010"/>
                    <a:pt x="550566" y="265010"/>
                    <a:pt x="551681" y="265010"/>
                  </a:cubicBezTo>
                  <a:lnTo>
                    <a:pt x="559482" y="265010"/>
                  </a:lnTo>
                  <a:cubicBezTo>
                    <a:pt x="559482" y="265010"/>
                    <a:pt x="559482" y="265010"/>
                    <a:pt x="559482" y="265882"/>
                  </a:cubicBezTo>
                  <a:lnTo>
                    <a:pt x="559482" y="271984"/>
                  </a:lnTo>
                  <a:cubicBezTo>
                    <a:pt x="559482" y="271984"/>
                    <a:pt x="559482" y="271984"/>
                    <a:pt x="558368" y="271984"/>
                  </a:cubicBezTo>
                  <a:lnTo>
                    <a:pt x="550566" y="271984"/>
                  </a:lnTo>
                  <a:cubicBezTo>
                    <a:pt x="550566" y="271984"/>
                    <a:pt x="550566" y="271984"/>
                    <a:pt x="550566" y="273146"/>
                  </a:cubicBezTo>
                  <a:lnTo>
                    <a:pt x="550566" y="281283"/>
                  </a:lnTo>
                  <a:cubicBezTo>
                    <a:pt x="550566" y="281283"/>
                    <a:pt x="550566" y="281283"/>
                    <a:pt x="575085" y="302205"/>
                  </a:cubicBezTo>
                  <a:cubicBezTo>
                    <a:pt x="575085" y="306854"/>
                    <a:pt x="575085" y="306854"/>
                    <a:pt x="573971" y="306854"/>
                  </a:cubicBezTo>
                  <a:lnTo>
                    <a:pt x="566169" y="306854"/>
                  </a:lnTo>
                  <a:cubicBezTo>
                    <a:pt x="566169" y="306854"/>
                    <a:pt x="566169" y="306854"/>
                    <a:pt x="566169" y="332425"/>
                  </a:cubicBezTo>
                  <a:cubicBezTo>
                    <a:pt x="566169" y="332425"/>
                    <a:pt x="566169" y="332425"/>
                    <a:pt x="567284" y="332425"/>
                  </a:cubicBezTo>
                  <a:lnTo>
                    <a:pt x="575085" y="332425"/>
                  </a:lnTo>
                  <a:cubicBezTo>
                    <a:pt x="575085" y="332425"/>
                    <a:pt x="575085" y="332425"/>
                    <a:pt x="575085" y="330972"/>
                  </a:cubicBezTo>
                  <a:lnTo>
                    <a:pt x="575085" y="320802"/>
                  </a:lnTo>
                  <a:cubicBezTo>
                    <a:pt x="575085" y="320802"/>
                    <a:pt x="575085" y="320802"/>
                    <a:pt x="576200" y="320221"/>
                  </a:cubicBezTo>
                  <a:lnTo>
                    <a:pt x="584001" y="316153"/>
                  </a:lnTo>
                  <a:cubicBezTo>
                    <a:pt x="584001" y="316153"/>
                    <a:pt x="584001" y="316153"/>
                    <a:pt x="585952" y="316153"/>
                  </a:cubicBezTo>
                  <a:lnTo>
                    <a:pt x="599605" y="316153"/>
                  </a:lnTo>
                  <a:cubicBezTo>
                    <a:pt x="599605" y="316153"/>
                    <a:pt x="599605" y="316153"/>
                    <a:pt x="599605" y="317315"/>
                  </a:cubicBezTo>
                  <a:lnTo>
                    <a:pt x="599605" y="325451"/>
                  </a:lnTo>
                  <a:cubicBezTo>
                    <a:pt x="599605" y="325451"/>
                    <a:pt x="599605" y="325451"/>
                    <a:pt x="601276" y="325451"/>
                  </a:cubicBezTo>
                  <a:lnTo>
                    <a:pt x="612979" y="325451"/>
                  </a:lnTo>
                  <a:cubicBezTo>
                    <a:pt x="612979" y="330100"/>
                    <a:pt x="612979" y="330100"/>
                    <a:pt x="614093" y="330100"/>
                  </a:cubicBezTo>
                  <a:lnTo>
                    <a:pt x="621895" y="330100"/>
                  </a:lnTo>
                  <a:cubicBezTo>
                    <a:pt x="621895" y="330100"/>
                    <a:pt x="621895" y="330100"/>
                    <a:pt x="646414" y="362645"/>
                  </a:cubicBezTo>
                  <a:cubicBezTo>
                    <a:pt x="646414" y="362645"/>
                    <a:pt x="646414" y="362645"/>
                    <a:pt x="646414" y="397515"/>
                  </a:cubicBezTo>
                  <a:cubicBezTo>
                    <a:pt x="646414" y="397515"/>
                    <a:pt x="646414" y="397515"/>
                    <a:pt x="647528" y="397515"/>
                  </a:cubicBezTo>
                  <a:lnTo>
                    <a:pt x="655330" y="397515"/>
                  </a:lnTo>
                  <a:cubicBezTo>
                    <a:pt x="655330" y="397515"/>
                    <a:pt x="655330" y="397515"/>
                    <a:pt x="655330" y="395481"/>
                  </a:cubicBezTo>
                  <a:lnTo>
                    <a:pt x="655330" y="381243"/>
                  </a:lnTo>
                  <a:cubicBezTo>
                    <a:pt x="655330" y="381243"/>
                    <a:pt x="655330" y="381243"/>
                    <a:pt x="656166" y="381243"/>
                  </a:cubicBezTo>
                  <a:lnTo>
                    <a:pt x="662017" y="381243"/>
                  </a:lnTo>
                  <a:cubicBezTo>
                    <a:pt x="662017" y="381243"/>
                    <a:pt x="662017" y="381243"/>
                    <a:pt x="662017" y="382405"/>
                  </a:cubicBezTo>
                  <a:lnTo>
                    <a:pt x="662017" y="390541"/>
                  </a:lnTo>
                  <a:cubicBezTo>
                    <a:pt x="670933" y="392866"/>
                    <a:pt x="670933" y="392866"/>
                    <a:pt x="670933" y="341724"/>
                  </a:cubicBezTo>
                  <a:cubicBezTo>
                    <a:pt x="670933" y="341724"/>
                    <a:pt x="670933" y="341724"/>
                    <a:pt x="708826" y="341724"/>
                  </a:cubicBezTo>
                  <a:cubicBezTo>
                    <a:pt x="708826" y="341724"/>
                    <a:pt x="708826" y="341724"/>
                    <a:pt x="708826" y="267335"/>
                  </a:cubicBezTo>
                  <a:cubicBezTo>
                    <a:pt x="708826" y="267335"/>
                    <a:pt x="708826" y="267335"/>
                    <a:pt x="744490" y="267335"/>
                  </a:cubicBezTo>
                  <a:cubicBezTo>
                    <a:pt x="744490" y="267335"/>
                    <a:pt x="744490" y="267335"/>
                    <a:pt x="744490" y="266463"/>
                  </a:cubicBezTo>
                  <a:lnTo>
                    <a:pt x="744490" y="260361"/>
                  </a:lnTo>
                  <a:cubicBezTo>
                    <a:pt x="744490" y="260361"/>
                    <a:pt x="744490" y="260361"/>
                    <a:pt x="766781" y="260361"/>
                  </a:cubicBezTo>
                  <a:cubicBezTo>
                    <a:pt x="766781" y="260361"/>
                    <a:pt x="766781" y="260361"/>
                    <a:pt x="766781" y="220842"/>
                  </a:cubicBezTo>
                  <a:cubicBezTo>
                    <a:pt x="762322" y="220842"/>
                    <a:pt x="762322" y="220842"/>
                    <a:pt x="762322" y="219098"/>
                  </a:cubicBezTo>
                  <a:lnTo>
                    <a:pt x="762322" y="206894"/>
                  </a:lnTo>
                  <a:lnTo>
                    <a:pt x="766781" y="209219"/>
                  </a:lnTo>
                  <a:cubicBezTo>
                    <a:pt x="766781" y="209219"/>
                    <a:pt x="766781" y="209219"/>
                    <a:pt x="771239" y="185972"/>
                  </a:cubicBezTo>
                  <a:cubicBezTo>
                    <a:pt x="771239" y="185972"/>
                    <a:pt x="771239" y="185972"/>
                    <a:pt x="775697" y="209219"/>
                  </a:cubicBezTo>
                  <a:cubicBezTo>
                    <a:pt x="777926" y="206894"/>
                    <a:pt x="777926" y="206894"/>
                    <a:pt x="778204" y="206022"/>
                  </a:cubicBezTo>
                  <a:lnTo>
                    <a:pt x="780155" y="199920"/>
                  </a:lnTo>
                  <a:cubicBezTo>
                    <a:pt x="780155" y="199920"/>
                    <a:pt x="780155" y="199920"/>
                    <a:pt x="780712" y="198758"/>
                  </a:cubicBezTo>
                  <a:lnTo>
                    <a:pt x="784613" y="190621"/>
                  </a:lnTo>
                  <a:cubicBezTo>
                    <a:pt x="784613" y="190621"/>
                    <a:pt x="784613" y="190621"/>
                    <a:pt x="785170" y="189459"/>
                  </a:cubicBezTo>
                  <a:lnTo>
                    <a:pt x="789071" y="181323"/>
                  </a:lnTo>
                  <a:cubicBezTo>
                    <a:pt x="789071" y="181323"/>
                    <a:pt x="789071" y="181323"/>
                    <a:pt x="790464" y="180451"/>
                  </a:cubicBezTo>
                  <a:lnTo>
                    <a:pt x="800216" y="174349"/>
                  </a:lnTo>
                  <a:cubicBezTo>
                    <a:pt x="800216" y="174349"/>
                    <a:pt x="800216" y="174349"/>
                    <a:pt x="801888" y="173187"/>
                  </a:cubicBezTo>
                  <a:lnTo>
                    <a:pt x="813590" y="165050"/>
                  </a:lnTo>
                  <a:cubicBezTo>
                    <a:pt x="813590" y="165050"/>
                    <a:pt x="813590" y="165050"/>
                    <a:pt x="814426" y="163888"/>
                  </a:cubicBezTo>
                  <a:lnTo>
                    <a:pt x="820277" y="155752"/>
                  </a:lnTo>
                  <a:cubicBezTo>
                    <a:pt x="820277" y="155752"/>
                    <a:pt x="820277" y="155752"/>
                    <a:pt x="820834" y="153718"/>
                  </a:cubicBezTo>
                  <a:lnTo>
                    <a:pt x="824735" y="139479"/>
                  </a:lnTo>
                  <a:cubicBezTo>
                    <a:pt x="824735" y="139479"/>
                    <a:pt x="824735" y="139479"/>
                    <a:pt x="825292" y="141513"/>
                  </a:cubicBezTo>
                  <a:lnTo>
                    <a:pt x="829193" y="155752"/>
                  </a:lnTo>
                  <a:cubicBezTo>
                    <a:pt x="829193" y="155752"/>
                    <a:pt x="829193" y="155752"/>
                    <a:pt x="829750" y="156623"/>
                  </a:cubicBezTo>
                  <a:lnTo>
                    <a:pt x="833651" y="162726"/>
                  </a:lnTo>
                  <a:cubicBezTo>
                    <a:pt x="833651" y="162726"/>
                    <a:pt x="833651" y="162726"/>
                    <a:pt x="835044" y="163888"/>
                  </a:cubicBezTo>
                  <a:lnTo>
                    <a:pt x="844796" y="172024"/>
                  </a:lnTo>
                  <a:cubicBezTo>
                    <a:pt x="844796" y="172024"/>
                    <a:pt x="844796" y="172024"/>
                    <a:pt x="845911" y="173187"/>
                  </a:cubicBezTo>
                  <a:lnTo>
                    <a:pt x="853712" y="181323"/>
                  </a:lnTo>
                  <a:cubicBezTo>
                    <a:pt x="853712" y="181323"/>
                    <a:pt x="853712" y="181323"/>
                    <a:pt x="854827" y="182485"/>
                  </a:cubicBezTo>
                  <a:lnTo>
                    <a:pt x="862628" y="190621"/>
                  </a:lnTo>
                  <a:cubicBezTo>
                    <a:pt x="862628" y="190621"/>
                    <a:pt x="862628" y="190621"/>
                    <a:pt x="862907" y="191784"/>
                  </a:cubicBezTo>
                  <a:lnTo>
                    <a:pt x="864857" y="199920"/>
                  </a:lnTo>
                  <a:cubicBezTo>
                    <a:pt x="864857" y="199920"/>
                    <a:pt x="864857" y="199920"/>
                    <a:pt x="865136" y="201082"/>
                  </a:cubicBezTo>
                  <a:lnTo>
                    <a:pt x="867086" y="209219"/>
                  </a:lnTo>
                  <a:cubicBezTo>
                    <a:pt x="871544" y="209219"/>
                    <a:pt x="871544" y="209219"/>
                    <a:pt x="873773" y="185972"/>
                  </a:cubicBezTo>
                  <a:cubicBezTo>
                    <a:pt x="873773" y="185972"/>
                    <a:pt x="873773" y="185972"/>
                    <a:pt x="878231" y="209219"/>
                  </a:cubicBezTo>
                  <a:cubicBezTo>
                    <a:pt x="882689" y="209219"/>
                    <a:pt x="882689" y="209219"/>
                    <a:pt x="882689" y="210962"/>
                  </a:cubicBezTo>
                  <a:lnTo>
                    <a:pt x="882689" y="223167"/>
                  </a:lnTo>
                  <a:cubicBezTo>
                    <a:pt x="878231" y="223167"/>
                    <a:pt x="878231" y="223167"/>
                    <a:pt x="878231" y="255712"/>
                  </a:cubicBezTo>
                  <a:cubicBezTo>
                    <a:pt x="878231" y="255712"/>
                    <a:pt x="878231" y="255712"/>
                    <a:pt x="879346" y="255712"/>
                  </a:cubicBezTo>
                  <a:lnTo>
                    <a:pt x="887147" y="255712"/>
                  </a:lnTo>
                  <a:cubicBezTo>
                    <a:pt x="887147" y="260361"/>
                    <a:pt x="887147" y="260361"/>
                    <a:pt x="887983" y="260361"/>
                  </a:cubicBezTo>
                  <a:lnTo>
                    <a:pt x="893834" y="260361"/>
                  </a:lnTo>
                  <a:cubicBezTo>
                    <a:pt x="893834" y="260361"/>
                    <a:pt x="893834" y="260361"/>
                    <a:pt x="893834" y="259199"/>
                  </a:cubicBezTo>
                  <a:lnTo>
                    <a:pt x="893834" y="251062"/>
                  </a:lnTo>
                  <a:cubicBezTo>
                    <a:pt x="893834" y="251062"/>
                    <a:pt x="893834" y="251062"/>
                    <a:pt x="896063" y="251062"/>
                  </a:cubicBezTo>
                  <a:lnTo>
                    <a:pt x="911666" y="251062"/>
                  </a:lnTo>
                  <a:cubicBezTo>
                    <a:pt x="911666" y="251062"/>
                    <a:pt x="911666" y="251062"/>
                    <a:pt x="911666" y="249028"/>
                  </a:cubicBezTo>
                  <a:lnTo>
                    <a:pt x="911666" y="234790"/>
                  </a:lnTo>
                  <a:cubicBezTo>
                    <a:pt x="911666" y="234790"/>
                    <a:pt x="911666" y="234790"/>
                    <a:pt x="949560" y="234790"/>
                  </a:cubicBezTo>
                  <a:cubicBezTo>
                    <a:pt x="949560" y="234790"/>
                    <a:pt x="949560" y="234790"/>
                    <a:pt x="949560" y="236243"/>
                  </a:cubicBezTo>
                  <a:lnTo>
                    <a:pt x="949560" y="246413"/>
                  </a:lnTo>
                  <a:cubicBezTo>
                    <a:pt x="949560" y="246413"/>
                    <a:pt x="949560" y="246413"/>
                    <a:pt x="969621" y="246413"/>
                  </a:cubicBezTo>
                  <a:cubicBezTo>
                    <a:pt x="969621" y="246413"/>
                    <a:pt x="969621" y="246413"/>
                    <a:pt x="969621" y="248738"/>
                  </a:cubicBezTo>
                  <a:lnTo>
                    <a:pt x="969621" y="265010"/>
                  </a:lnTo>
                  <a:cubicBezTo>
                    <a:pt x="965163" y="265010"/>
                    <a:pt x="965163" y="265010"/>
                    <a:pt x="965163" y="265882"/>
                  </a:cubicBezTo>
                  <a:lnTo>
                    <a:pt x="965163" y="271984"/>
                  </a:lnTo>
                  <a:cubicBezTo>
                    <a:pt x="969621" y="271984"/>
                    <a:pt x="969621" y="271984"/>
                    <a:pt x="969621" y="273728"/>
                  </a:cubicBezTo>
                  <a:lnTo>
                    <a:pt x="969621" y="285932"/>
                  </a:lnTo>
                  <a:lnTo>
                    <a:pt x="965163" y="290581"/>
                  </a:lnTo>
                  <a:cubicBezTo>
                    <a:pt x="965163" y="290581"/>
                    <a:pt x="965163" y="290581"/>
                    <a:pt x="965163" y="346373"/>
                  </a:cubicBezTo>
                  <a:cubicBezTo>
                    <a:pt x="965163" y="346373"/>
                    <a:pt x="965163" y="346373"/>
                    <a:pt x="967113" y="346373"/>
                  </a:cubicBezTo>
                  <a:lnTo>
                    <a:pt x="980766" y="346373"/>
                  </a:lnTo>
                  <a:cubicBezTo>
                    <a:pt x="980766" y="351022"/>
                    <a:pt x="980766" y="351022"/>
                    <a:pt x="982437" y="351022"/>
                  </a:cubicBezTo>
                  <a:lnTo>
                    <a:pt x="994140" y="351022"/>
                  </a:lnTo>
                  <a:cubicBezTo>
                    <a:pt x="994140" y="351022"/>
                    <a:pt x="994140" y="351022"/>
                    <a:pt x="994140" y="353056"/>
                  </a:cubicBezTo>
                  <a:lnTo>
                    <a:pt x="994140" y="367295"/>
                  </a:lnTo>
                  <a:cubicBezTo>
                    <a:pt x="994140" y="367295"/>
                    <a:pt x="994140" y="367295"/>
                    <a:pt x="995812" y="367295"/>
                  </a:cubicBezTo>
                  <a:lnTo>
                    <a:pt x="1007514" y="367295"/>
                  </a:lnTo>
                  <a:cubicBezTo>
                    <a:pt x="1007514" y="367295"/>
                    <a:pt x="1007514" y="367295"/>
                    <a:pt x="1007514" y="365261"/>
                  </a:cubicBezTo>
                  <a:lnTo>
                    <a:pt x="1007514" y="351022"/>
                  </a:lnTo>
                  <a:cubicBezTo>
                    <a:pt x="1007514" y="351022"/>
                    <a:pt x="1007514" y="351022"/>
                    <a:pt x="1009464" y="349860"/>
                  </a:cubicBezTo>
                  <a:lnTo>
                    <a:pt x="1023117" y="341724"/>
                  </a:lnTo>
                  <a:cubicBezTo>
                    <a:pt x="1023117" y="341724"/>
                    <a:pt x="1023117" y="341724"/>
                    <a:pt x="1023117" y="320802"/>
                  </a:cubicBezTo>
                  <a:cubicBezTo>
                    <a:pt x="1018659" y="320802"/>
                    <a:pt x="1018659" y="320802"/>
                    <a:pt x="1018659" y="297555"/>
                  </a:cubicBezTo>
                  <a:cubicBezTo>
                    <a:pt x="1018659" y="297555"/>
                    <a:pt x="1018659" y="297555"/>
                    <a:pt x="1019773" y="297555"/>
                  </a:cubicBezTo>
                  <a:lnTo>
                    <a:pt x="1027575" y="297555"/>
                  </a:lnTo>
                  <a:cubicBezTo>
                    <a:pt x="1027575" y="295231"/>
                    <a:pt x="1027575" y="295231"/>
                    <a:pt x="1047636" y="295231"/>
                  </a:cubicBezTo>
                  <a:cubicBezTo>
                    <a:pt x="1047636" y="295231"/>
                    <a:pt x="1047636" y="295231"/>
                    <a:pt x="1047636" y="294068"/>
                  </a:cubicBezTo>
                  <a:lnTo>
                    <a:pt x="1047636" y="285932"/>
                  </a:lnTo>
                  <a:cubicBezTo>
                    <a:pt x="1047636" y="285932"/>
                    <a:pt x="1047636" y="285932"/>
                    <a:pt x="1049308" y="285932"/>
                  </a:cubicBezTo>
                  <a:lnTo>
                    <a:pt x="1061010" y="285932"/>
                  </a:lnTo>
                  <a:cubicBezTo>
                    <a:pt x="1061010" y="285932"/>
                    <a:pt x="1061010" y="285932"/>
                    <a:pt x="1061010" y="169700"/>
                  </a:cubicBezTo>
                  <a:cubicBezTo>
                    <a:pt x="1061010" y="169700"/>
                    <a:pt x="1061010" y="169700"/>
                    <a:pt x="1062125" y="169700"/>
                  </a:cubicBezTo>
                  <a:lnTo>
                    <a:pt x="1069926" y="169700"/>
                  </a:lnTo>
                  <a:cubicBezTo>
                    <a:pt x="1069926" y="169700"/>
                    <a:pt x="1069926" y="169700"/>
                    <a:pt x="1069926" y="167375"/>
                  </a:cubicBezTo>
                  <a:lnTo>
                    <a:pt x="1069926" y="151102"/>
                  </a:lnTo>
                  <a:cubicBezTo>
                    <a:pt x="1072155" y="151102"/>
                    <a:pt x="1072155" y="151102"/>
                    <a:pt x="1072155" y="104609"/>
                  </a:cubicBezTo>
                  <a:cubicBezTo>
                    <a:pt x="1072155" y="104609"/>
                    <a:pt x="1072155" y="104609"/>
                    <a:pt x="1073270" y="104609"/>
                  </a:cubicBezTo>
                  <a:lnTo>
                    <a:pt x="1081071" y="104609"/>
                  </a:lnTo>
                  <a:cubicBezTo>
                    <a:pt x="1081071" y="104609"/>
                    <a:pt x="1081071" y="104609"/>
                    <a:pt x="1081071" y="105772"/>
                  </a:cubicBezTo>
                  <a:lnTo>
                    <a:pt x="1081071" y="113908"/>
                  </a:lnTo>
                  <a:cubicBezTo>
                    <a:pt x="1085529" y="113908"/>
                    <a:pt x="1085529" y="113908"/>
                    <a:pt x="1085529" y="111583"/>
                  </a:cubicBezTo>
                  <a:lnTo>
                    <a:pt x="1085529" y="95311"/>
                  </a:lnTo>
                  <a:cubicBezTo>
                    <a:pt x="1085529" y="95311"/>
                    <a:pt x="1085529" y="95311"/>
                    <a:pt x="1086922" y="94730"/>
                  </a:cubicBezTo>
                  <a:lnTo>
                    <a:pt x="1096674" y="90662"/>
                  </a:lnTo>
                  <a:cubicBezTo>
                    <a:pt x="1096674" y="90662"/>
                    <a:pt x="1096674" y="90662"/>
                    <a:pt x="1097789" y="91243"/>
                  </a:cubicBezTo>
                  <a:lnTo>
                    <a:pt x="1105590" y="95311"/>
                  </a:lnTo>
                  <a:cubicBezTo>
                    <a:pt x="1105590" y="95311"/>
                    <a:pt x="1105590" y="95311"/>
                    <a:pt x="1107262" y="95311"/>
                  </a:cubicBezTo>
                  <a:lnTo>
                    <a:pt x="1118964" y="95311"/>
                  </a:lnTo>
                  <a:cubicBezTo>
                    <a:pt x="1118964" y="95311"/>
                    <a:pt x="1118964" y="95311"/>
                    <a:pt x="1118964" y="65090"/>
                  </a:cubicBezTo>
                  <a:cubicBezTo>
                    <a:pt x="1118964" y="65090"/>
                    <a:pt x="1118964" y="65090"/>
                    <a:pt x="1120079" y="65090"/>
                  </a:cubicBezTo>
                  <a:lnTo>
                    <a:pt x="1127880" y="65090"/>
                  </a:lnTo>
                  <a:cubicBezTo>
                    <a:pt x="1127880" y="69740"/>
                    <a:pt x="1127880" y="69740"/>
                    <a:pt x="1129273" y="69740"/>
                  </a:cubicBezTo>
                  <a:lnTo>
                    <a:pt x="1139026" y="69740"/>
                  </a:lnTo>
                  <a:cubicBezTo>
                    <a:pt x="1139026" y="65090"/>
                    <a:pt x="1139026" y="65090"/>
                    <a:pt x="1140140" y="65090"/>
                  </a:cubicBezTo>
                  <a:lnTo>
                    <a:pt x="1147942" y="65090"/>
                  </a:lnTo>
                  <a:cubicBezTo>
                    <a:pt x="1147942" y="65090"/>
                    <a:pt x="1147942" y="65090"/>
                    <a:pt x="1147942" y="99960"/>
                  </a:cubicBezTo>
                  <a:cubicBezTo>
                    <a:pt x="1147942" y="99960"/>
                    <a:pt x="1147942" y="99960"/>
                    <a:pt x="1149335" y="101122"/>
                  </a:cubicBezTo>
                  <a:lnTo>
                    <a:pt x="1159087" y="109259"/>
                  </a:lnTo>
                  <a:cubicBezTo>
                    <a:pt x="1156858" y="116233"/>
                    <a:pt x="1156858" y="116233"/>
                    <a:pt x="1181377" y="116233"/>
                  </a:cubicBezTo>
                  <a:cubicBezTo>
                    <a:pt x="1181377" y="116233"/>
                    <a:pt x="1181377" y="116233"/>
                    <a:pt x="1181377" y="114780"/>
                  </a:cubicBezTo>
                  <a:lnTo>
                    <a:pt x="1181377" y="104609"/>
                  </a:lnTo>
                  <a:cubicBezTo>
                    <a:pt x="1181377" y="104609"/>
                    <a:pt x="1181377" y="104609"/>
                    <a:pt x="1210354" y="95311"/>
                  </a:cubicBezTo>
                  <a:cubicBezTo>
                    <a:pt x="1210354" y="95311"/>
                    <a:pt x="1210354" y="95311"/>
                    <a:pt x="1210354" y="94149"/>
                  </a:cubicBezTo>
                  <a:lnTo>
                    <a:pt x="1210354" y="86012"/>
                  </a:lnTo>
                  <a:cubicBezTo>
                    <a:pt x="1210354" y="86012"/>
                    <a:pt x="1210354" y="86012"/>
                    <a:pt x="1211190" y="86012"/>
                  </a:cubicBezTo>
                  <a:lnTo>
                    <a:pt x="1217041" y="86012"/>
                  </a:lnTo>
                  <a:cubicBezTo>
                    <a:pt x="1217041" y="86012"/>
                    <a:pt x="1217041" y="86012"/>
                    <a:pt x="1217041" y="85141"/>
                  </a:cubicBezTo>
                  <a:lnTo>
                    <a:pt x="1217041" y="79038"/>
                  </a:lnTo>
                  <a:cubicBezTo>
                    <a:pt x="1217041" y="79038"/>
                    <a:pt x="1217041" y="79038"/>
                    <a:pt x="1219270" y="79038"/>
                  </a:cubicBezTo>
                  <a:lnTo>
                    <a:pt x="1234873" y="79038"/>
                  </a:lnTo>
                  <a:cubicBezTo>
                    <a:pt x="1234873" y="79038"/>
                    <a:pt x="1234873" y="79038"/>
                    <a:pt x="1234873" y="79910"/>
                  </a:cubicBezTo>
                  <a:lnTo>
                    <a:pt x="1234873" y="86012"/>
                  </a:lnTo>
                  <a:cubicBezTo>
                    <a:pt x="1234873" y="86012"/>
                    <a:pt x="1234873" y="86012"/>
                    <a:pt x="1236545" y="86012"/>
                  </a:cubicBezTo>
                  <a:lnTo>
                    <a:pt x="1248247" y="86012"/>
                  </a:lnTo>
                  <a:cubicBezTo>
                    <a:pt x="1248247" y="86012"/>
                    <a:pt x="1248247" y="86012"/>
                    <a:pt x="1248247" y="87756"/>
                  </a:cubicBezTo>
                  <a:lnTo>
                    <a:pt x="1248247" y="99960"/>
                  </a:lnTo>
                  <a:cubicBezTo>
                    <a:pt x="1248247" y="99960"/>
                    <a:pt x="1248247" y="99960"/>
                    <a:pt x="1272766" y="99960"/>
                  </a:cubicBezTo>
                  <a:cubicBezTo>
                    <a:pt x="1272766" y="99960"/>
                    <a:pt x="1272766" y="99960"/>
                    <a:pt x="1272766" y="98798"/>
                  </a:cubicBezTo>
                  <a:lnTo>
                    <a:pt x="1272766" y="90662"/>
                  </a:lnTo>
                  <a:cubicBezTo>
                    <a:pt x="1272766" y="90662"/>
                    <a:pt x="1272766" y="90662"/>
                    <a:pt x="1274159" y="90662"/>
                  </a:cubicBezTo>
                  <a:lnTo>
                    <a:pt x="1283911" y="90662"/>
                  </a:lnTo>
                  <a:cubicBezTo>
                    <a:pt x="1283911" y="90662"/>
                    <a:pt x="1283911" y="90662"/>
                    <a:pt x="1283911" y="89499"/>
                  </a:cubicBezTo>
                  <a:lnTo>
                    <a:pt x="1283911" y="81363"/>
                  </a:lnTo>
                  <a:cubicBezTo>
                    <a:pt x="1283911" y="81363"/>
                    <a:pt x="1283911" y="81363"/>
                    <a:pt x="1285583" y="81363"/>
                  </a:cubicBezTo>
                  <a:lnTo>
                    <a:pt x="1297285" y="81363"/>
                  </a:lnTo>
                  <a:cubicBezTo>
                    <a:pt x="1297285" y="81363"/>
                    <a:pt x="1297285" y="81363"/>
                    <a:pt x="1297285" y="82525"/>
                  </a:cubicBezTo>
                  <a:lnTo>
                    <a:pt x="1297285" y="90662"/>
                  </a:lnTo>
                  <a:cubicBezTo>
                    <a:pt x="1301743" y="90662"/>
                    <a:pt x="1301743" y="90662"/>
                    <a:pt x="1301743" y="34870"/>
                  </a:cubicBezTo>
                  <a:cubicBezTo>
                    <a:pt x="1301743" y="34870"/>
                    <a:pt x="1301743" y="34870"/>
                    <a:pt x="1402049" y="34870"/>
                  </a:cubicBezTo>
                  <a:cubicBezTo>
                    <a:pt x="1402049" y="34870"/>
                    <a:pt x="1402049" y="34870"/>
                    <a:pt x="1402049" y="109259"/>
                  </a:cubicBezTo>
                  <a:cubicBezTo>
                    <a:pt x="1402049" y="109259"/>
                    <a:pt x="1402049" y="109259"/>
                    <a:pt x="1404278" y="109259"/>
                  </a:cubicBezTo>
                  <a:lnTo>
                    <a:pt x="1419881" y="109259"/>
                  </a:lnTo>
                  <a:cubicBezTo>
                    <a:pt x="1419881" y="109259"/>
                    <a:pt x="1419881" y="109259"/>
                    <a:pt x="1419881" y="25571"/>
                  </a:cubicBezTo>
                  <a:cubicBezTo>
                    <a:pt x="1419881" y="25571"/>
                    <a:pt x="1419881" y="25571"/>
                    <a:pt x="1442171" y="13948"/>
                  </a:cubicBezTo>
                  <a:cubicBezTo>
                    <a:pt x="1442171" y="13948"/>
                    <a:pt x="1442171" y="13948"/>
                    <a:pt x="1471148" y="13948"/>
                  </a:cubicBezTo>
                  <a:cubicBezTo>
                    <a:pt x="1471148" y="13948"/>
                    <a:pt x="1471148" y="13948"/>
                    <a:pt x="1473099" y="12205"/>
                  </a:cubicBezTo>
                  <a:close/>
                </a:path>
              </a:pathLst>
            </a:cu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63" name="Rectangle 35">
              <a:extLst>
                <a:ext uri="{FF2B5EF4-FFF2-40B4-BE49-F238E27FC236}">
                  <a16:creationId xmlns:a16="http://schemas.microsoft.com/office/drawing/2014/main" id="{AD812D0E-8538-46C3-82A3-563826CCCCD3}"/>
                </a:ext>
              </a:extLst>
            </p:cNvPr>
            <p:cNvSpPr/>
            <p:nvPr/>
          </p:nvSpPr>
          <p:spPr>
            <a:xfrm>
              <a:off x="2483768" y="3238221"/>
              <a:ext cx="3079941" cy="1160647"/>
            </a:xfrm>
            <a:custGeom>
              <a:avLst/>
              <a:gdLst/>
              <a:ahLst/>
              <a:cxnLst/>
              <a:rect l="l" t="t" r="r" b="b"/>
              <a:pathLst>
                <a:path w="3079941" h="1160647">
                  <a:moveTo>
                    <a:pt x="215205" y="0"/>
                  </a:moveTo>
                  <a:cubicBezTo>
                    <a:pt x="215205" y="18"/>
                    <a:pt x="215221" y="2040"/>
                    <a:pt x="217231" y="246443"/>
                  </a:cubicBezTo>
                  <a:cubicBezTo>
                    <a:pt x="217243" y="246467"/>
                    <a:pt x="217888" y="247808"/>
                    <a:pt x="255738" y="326429"/>
                  </a:cubicBezTo>
                  <a:cubicBezTo>
                    <a:pt x="255746" y="326429"/>
                    <a:pt x="255857" y="326429"/>
                    <a:pt x="257765" y="326429"/>
                  </a:cubicBezTo>
                  <a:lnTo>
                    <a:pt x="271952" y="326429"/>
                  </a:lnTo>
                  <a:cubicBezTo>
                    <a:pt x="271952" y="326443"/>
                    <a:pt x="271952" y="327005"/>
                    <a:pt x="271952" y="350208"/>
                  </a:cubicBezTo>
                  <a:cubicBezTo>
                    <a:pt x="271954" y="350214"/>
                    <a:pt x="271992" y="350272"/>
                    <a:pt x="272459" y="351019"/>
                  </a:cubicBezTo>
                  <a:lnTo>
                    <a:pt x="276005" y="356694"/>
                  </a:lnTo>
                  <a:cubicBezTo>
                    <a:pt x="276005" y="356714"/>
                    <a:pt x="276005" y="358229"/>
                    <a:pt x="276005" y="471268"/>
                  </a:cubicBezTo>
                  <a:cubicBezTo>
                    <a:pt x="276014" y="471268"/>
                    <a:pt x="276154" y="471268"/>
                    <a:pt x="278285" y="471268"/>
                  </a:cubicBezTo>
                  <a:lnTo>
                    <a:pt x="294246" y="471268"/>
                  </a:lnTo>
                  <a:cubicBezTo>
                    <a:pt x="294246" y="471288"/>
                    <a:pt x="294246" y="472923"/>
                    <a:pt x="294246" y="611783"/>
                  </a:cubicBezTo>
                  <a:cubicBezTo>
                    <a:pt x="294256" y="611782"/>
                    <a:pt x="294368" y="611761"/>
                    <a:pt x="295766" y="611513"/>
                  </a:cubicBezTo>
                  <a:lnTo>
                    <a:pt x="306406" y="609622"/>
                  </a:lnTo>
                  <a:cubicBezTo>
                    <a:pt x="306406" y="609644"/>
                    <a:pt x="306376" y="610978"/>
                    <a:pt x="304379" y="698254"/>
                  </a:cubicBezTo>
                  <a:cubicBezTo>
                    <a:pt x="304389" y="698256"/>
                    <a:pt x="304500" y="698276"/>
                    <a:pt x="305899" y="698525"/>
                  </a:cubicBezTo>
                  <a:lnTo>
                    <a:pt x="316539" y="700416"/>
                  </a:lnTo>
                  <a:cubicBezTo>
                    <a:pt x="316541" y="700423"/>
                    <a:pt x="316561" y="700487"/>
                    <a:pt x="316792" y="701227"/>
                  </a:cubicBezTo>
                  <a:lnTo>
                    <a:pt x="318566" y="706902"/>
                  </a:lnTo>
                  <a:cubicBezTo>
                    <a:pt x="318568" y="706893"/>
                    <a:pt x="318613" y="706750"/>
                    <a:pt x="319326" y="704470"/>
                  </a:cubicBezTo>
                  <a:lnTo>
                    <a:pt x="324646" y="687446"/>
                  </a:lnTo>
                  <a:cubicBezTo>
                    <a:pt x="324653" y="687446"/>
                    <a:pt x="324753" y="687446"/>
                    <a:pt x="326419" y="687446"/>
                  </a:cubicBezTo>
                  <a:lnTo>
                    <a:pt x="338833" y="687446"/>
                  </a:lnTo>
                  <a:cubicBezTo>
                    <a:pt x="338833" y="687463"/>
                    <a:pt x="338833" y="688156"/>
                    <a:pt x="338833" y="719872"/>
                  </a:cubicBezTo>
                  <a:cubicBezTo>
                    <a:pt x="338839" y="719877"/>
                    <a:pt x="338916" y="719917"/>
                    <a:pt x="339846" y="720413"/>
                  </a:cubicBezTo>
                  <a:lnTo>
                    <a:pt x="346940" y="724196"/>
                  </a:lnTo>
                  <a:cubicBezTo>
                    <a:pt x="346940" y="724205"/>
                    <a:pt x="346940" y="724306"/>
                    <a:pt x="346940" y="725547"/>
                  </a:cubicBezTo>
                  <a:lnTo>
                    <a:pt x="346940" y="735005"/>
                  </a:lnTo>
                  <a:cubicBezTo>
                    <a:pt x="346960" y="735005"/>
                    <a:pt x="347868" y="735005"/>
                    <a:pt x="391527" y="735005"/>
                  </a:cubicBezTo>
                  <a:cubicBezTo>
                    <a:pt x="391527" y="735013"/>
                    <a:pt x="391527" y="735096"/>
                    <a:pt x="391527" y="736086"/>
                  </a:cubicBezTo>
                  <a:lnTo>
                    <a:pt x="391527" y="743652"/>
                  </a:lnTo>
                  <a:cubicBezTo>
                    <a:pt x="391536" y="743652"/>
                    <a:pt x="391657" y="743652"/>
                    <a:pt x="393553" y="743652"/>
                  </a:cubicBezTo>
                  <a:lnTo>
                    <a:pt x="407740" y="743652"/>
                  </a:lnTo>
                  <a:cubicBezTo>
                    <a:pt x="407740" y="743634"/>
                    <a:pt x="407740" y="742905"/>
                    <a:pt x="407740" y="713387"/>
                  </a:cubicBezTo>
                  <a:cubicBezTo>
                    <a:pt x="407761" y="713387"/>
                    <a:pt x="408691" y="713387"/>
                    <a:pt x="452327" y="713387"/>
                  </a:cubicBezTo>
                  <a:cubicBezTo>
                    <a:pt x="452327" y="713379"/>
                    <a:pt x="452327" y="713282"/>
                    <a:pt x="452327" y="712036"/>
                  </a:cubicBezTo>
                  <a:lnTo>
                    <a:pt x="452327" y="702578"/>
                  </a:lnTo>
                  <a:cubicBezTo>
                    <a:pt x="452333" y="702578"/>
                    <a:pt x="452407" y="702578"/>
                    <a:pt x="453341" y="702578"/>
                  </a:cubicBezTo>
                  <a:lnTo>
                    <a:pt x="460434" y="702578"/>
                  </a:lnTo>
                  <a:cubicBezTo>
                    <a:pt x="460434" y="702571"/>
                    <a:pt x="460434" y="702458"/>
                    <a:pt x="460434" y="700687"/>
                  </a:cubicBezTo>
                  <a:lnTo>
                    <a:pt x="460434" y="687446"/>
                  </a:lnTo>
                  <a:cubicBezTo>
                    <a:pt x="460443" y="687446"/>
                    <a:pt x="460515" y="687446"/>
                    <a:pt x="461194" y="687446"/>
                  </a:cubicBezTo>
                  <a:lnTo>
                    <a:pt x="466514" y="687446"/>
                  </a:lnTo>
                  <a:cubicBezTo>
                    <a:pt x="466514" y="687439"/>
                    <a:pt x="466514" y="687354"/>
                    <a:pt x="466514" y="686365"/>
                  </a:cubicBezTo>
                  <a:lnTo>
                    <a:pt x="466514" y="678798"/>
                  </a:lnTo>
                  <a:cubicBezTo>
                    <a:pt x="466522" y="678798"/>
                    <a:pt x="466646" y="678798"/>
                    <a:pt x="468541" y="678798"/>
                  </a:cubicBezTo>
                  <a:lnTo>
                    <a:pt x="482728" y="678798"/>
                  </a:lnTo>
                  <a:cubicBezTo>
                    <a:pt x="482728" y="678805"/>
                    <a:pt x="482728" y="678882"/>
                    <a:pt x="482728" y="679879"/>
                  </a:cubicBezTo>
                  <a:lnTo>
                    <a:pt x="482728" y="687446"/>
                  </a:lnTo>
                  <a:cubicBezTo>
                    <a:pt x="482739" y="687446"/>
                    <a:pt x="483240" y="687446"/>
                    <a:pt x="505021" y="687446"/>
                  </a:cubicBezTo>
                  <a:cubicBezTo>
                    <a:pt x="505021" y="687438"/>
                    <a:pt x="505021" y="687324"/>
                    <a:pt x="505021" y="685554"/>
                  </a:cubicBezTo>
                  <a:lnTo>
                    <a:pt x="505021" y="672313"/>
                  </a:lnTo>
                  <a:cubicBezTo>
                    <a:pt x="505027" y="672313"/>
                    <a:pt x="505124" y="672313"/>
                    <a:pt x="506795" y="672313"/>
                  </a:cubicBezTo>
                  <a:lnTo>
                    <a:pt x="519208" y="672313"/>
                  </a:lnTo>
                  <a:cubicBezTo>
                    <a:pt x="519208" y="672325"/>
                    <a:pt x="519208" y="672839"/>
                    <a:pt x="519208" y="696093"/>
                  </a:cubicBezTo>
                  <a:cubicBezTo>
                    <a:pt x="519215" y="696093"/>
                    <a:pt x="519295" y="696093"/>
                    <a:pt x="520222" y="696093"/>
                  </a:cubicBezTo>
                  <a:lnTo>
                    <a:pt x="527315" y="696093"/>
                  </a:lnTo>
                  <a:cubicBezTo>
                    <a:pt x="527315" y="696087"/>
                    <a:pt x="527315" y="696006"/>
                    <a:pt x="527315" y="695012"/>
                  </a:cubicBezTo>
                  <a:lnTo>
                    <a:pt x="527315" y="687446"/>
                  </a:lnTo>
                  <a:cubicBezTo>
                    <a:pt x="527324" y="687446"/>
                    <a:pt x="527442" y="687446"/>
                    <a:pt x="529088" y="687446"/>
                  </a:cubicBezTo>
                  <a:lnTo>
                    <a:pt x="541502" y="687446"/>
                  </a:lnTo>
                  <a:cubicBezTo>
                    <a:pt x="541502" y="687459"/>
                    <a:pt x="541502" y="688018"/>
                    <a:pt x="541502" y="713387"/>
                  </a:cubicBezTo>
                  <a:cubicBezTo>
                    <a:pt x="541510" y="713387"/>
                    <a:pt x="541628" y="713387"/>
                    <a:pt x="543529" y="713387"/>
                  </a:cubicBezTo>
                  <a:lnTo>
                    <a:pt x="557715" y="713387"/>
                  </a:lnTo>
                  <a:cubicBezTo>
                    <a:pt x="557715" y="713398"/>
                    <a:pt x="557715" y="713513"/>
                    <a:pt x="557715" y="715008"/>
                  </a:cubicBezTo>
                  <a:lnTo>
                    <a:pt x="557715" y="726358"/>
                  </a:lnTo>
                  <a:cubicBezTo>
                    <a:pt x="557723" y="726358"/>
                    <a:pt x="557794" y="726358"/>
                    <a:pt x="558475" y="726358"/>
                  </a:cubicBezTo>
                  <a:lnTo>
                    <a:pt x="563796" y="726358"/>
                  </a:lnTo>
                  <a:cubicBezTo>
                    <a:pt x="563796" y="726350"/>
                    <a:pt x="563796" y="726274"/>
                    <a:pt x="563796" y="725547"/>
                  </a:cubicBezTo>
                  <a:lnTo>
                    <a:pt x="563796" y="719872"/>
                  </a:lnTo>
                  <a:cubicBezTo>
                    <a:pt x="563813" y="719872"/>
                    <a:pt x="564532" y="719872"/>
                    <a:pt x="594196" y="719872"/>
                  </a:cubicBezTo>
                  <a:cubicBezTo>
                    <a:pt x="594196" y="719886"/>
                    <a:pt x="594196" y="720449"/>
                    <a:pt x="594196" y="743652"/>
                  </a:cubicBezTo>
                  <a:cubicBezTo>
                    <a:pt x="594203" y="743652"/>
                    <a:pt x="594282" y="743652"/>
                    <a:pt x="595209" y="743652"/>
                  </a:cubicBezTo>
                  <a:lnTo>
                    <a:pt x="602303" y="743652"/>
                  </a:lnTo>
                  <a:cubicBezTo>
                    <a:pt x="602303" y="743659"/>
                    <a:pt x="602303" y="743732"/>
                    <a:pt x="602303" y="744733"/>
                  </a:cubicBezTo>
                  <a:lnTo>
                    <a:pt x="602303" y="752299"/>
                  </a:lnTo>
                  <a:cubicBezTo>
                    <a:pt x="602312" y="752299"/>
                    <a:pt x="602385" y="752299"/>
                    <a:pt x="603063" y="752299"/>
                  </a:cubicBezTo>
                  <a:lnTo>
                    <a:pt x="608383" y="752299"/>
                  </a:lnTo>
                  <a:cubicBezTo>
                    <a:pt x="608383" y="752292"/>
                    <a:pt x="608383" y="752172"/>
                    <a:pt x="608383" y="750137"/>
                  </a:cubicBezTo>
                  <a:lnTo>
                    <a:pt x="608383" y="735005"/>
                  </a:lnTo>
                  <a:cubicBezTo>
                    <a:pt x="608390" y="735005"/>
                    <a:pt x="608468" y="735005"/>
                    <a:pt x="609396" y="735005"/>
                  </a:cubicBezTo>
                  <a:lnTo>
                    <a:pt x="616490" y="735005"/>
                  </a:lnTo>
                  <a:cubicBezTo>
                    <a:pt x="616490" y="735013"/>
                    <a:pt x="616490" y="735096"/>
                    <a:pt x="616490" y="736086"/>
                  </a:cubicBezTo>
                  <a:lnTo>
                    <a:pt x="616490" y="743652"/>
                  </a:lnTo>
                  <a:lnTo>
                    <a:pt x="621810" y="741659"/>
                  </a:lnTo>
                  <a:cubicBezTo>
                    <a:pt x="622570" y="741287"/>
                    <a:pt x="622570" y="741085"/>
                    <a:pt x="622570" y="740679"/>
                  </a:cubicBezTo>
                  <a:lnTo>
                    <a:pt x="622570" y="735005"/>
                  </a:lnTo>
                  <a:cubicBezTo>
                    <a:pt x="622587" y="735005"/>
                    <a:pt x="623388" y="735005"/>
                    <a:pt x="661077" y="735005"/>
                  </a:cubicBezTo>
                  <a:cubicBezTo>
                    <a:pt x="661077" y="735019"/>
                    <a:pt x="661077" y="735566"/>
                    <a:pt x="661077" y="758784"/>
                  </a:cubicBezTo>
                  <a:cubicBezTo>
                    <a:pt x="661085" y="758784"/>
                    <a:pt x="661203" y="758784"/>
                    <a:pt x="663103" y="758784"/>
                  </a:cubicBezTo>
                  <a:lnTo>
                    <a:pt x="677290" y="758784"/>
                  </a:lnTo>
                  <a:cubicBezTo>
                    <a:pt x="677290" y="758792"/>
                    <a:pt x="677290" y="758874"/>
                    <a:pt x="677290" y="759865"/>
                  </a:cubicBezTo>
                  <a:lnTo>
                    <a:pt x="677290" y="767431"/>
                  </a:lnTo>
                  <a:cubicBezTo>
                    <a:pt x="677299" y="767431"/>
                    <a:pt x="677422" y="767431"/>
                    <a:pt x="679064" y="767431"/>
                  </a:cubicBezTo>
                  <a:lnTo>
                    <a:pt x="691477" y="767431"/>
                  </a:lnTo>
                  <a:cubicBezTo>
                    <a:pt x="691477" y="767419"/>
                    <a:pt x="691477" y="766908"/>
                    <a:pt x="691477" y="743652"/>
                  </a:cubicBezTo>
                  <a:cubicBezTo>
                    <a:pt x="691484" y="743652"/>
                    <a:pt x="691562" y="743652"/>
                    <a:pt x="692490" y="743652"/>
                  </a:cubicBezTo>
                  <a:lnTo>
                    <a:pt x="699584" y="743652"/>
                  </a:lnTo>
                  <a:cubicBezTo>
                    <a:pt x="699584" y="743633"/>
                    <a:pt x="699584" y="742862"/>
                    <a:pt x="699584" y="711225"/>
                  </a:cubicBezTo>
                  <a:cubicBezTo>
                    <a:pt x="699591" y="711225"/>
                    <a:pt x="699668" y="711225"/>
                    <a:pt x="700597" y="711225"/>
                  </a:cubicBezTo>
                  <a:lnTo>
                    <a:pt x="707691" y="711225"/>
                  </a:lnTo>
                  <a:cubicBezTo>
                    <a:pt x="707691" y="711219"/>
                    <a:pt x="707691" y="711110"/>
                    <a:pt x="707691" y="709334"/>
                  </a:cubicBezTo>
                  <a:lnTo>
                    <a:pt x="707691" y="696093"/>
                  </a:lnTo>
                  <a:cubicBezTo>
                    <a:pt x="705664" y="696093"/>
                    <a:pt x="705664" y="696093"/>
                    <a:pt x="706424" y="694471"/>
                  </a:cubicBezTo>
                  <a:lnTo>
                    <a:pt x="711744" y="683122"/>
                  </a:lnTo>
                  <a:cubicBezTo>
                    <a:pt x="711749" y="683139"/>
                    <a:pt x="711944" y="683813"/>
                    <a:pt x="719851" y="711225"/>
                  </a:cubicBezTo>
                  <a:cubicBezTo>
                    <a:pt x="719859" y="711225"/>
                    <a:pt x="719932" y="711225"/>
                    <a:pt x="720611" y="711225"/>
                  </a:cubicBezTo>
                  <a:lnTo>
                    <a:pt x="725931" y="711225"/>
                  </a:lnTo>
                  <a:cubicBezTo>
                    <a:pt x="725931" y="711212"/>
                    <a:pt x="725931" y="710033"/>
                    <a:pt x="725931" y="605298"/>
                  </a:cubicBezTo>
                  <a:cubicBezTo>
                    <a:pt x="725941" y="605298"/>
                    <a:pt x="726055" y="605298"/>
                    <a:pt x="727451" y="605298"/>
                  </a:cubicBezTo>
                  <a:lnTo>
                    <a:pt x="738091" y="605298"/>
                  </a:lnTo>
                  <a:cubicBezTo>
                    <a:pt x="738091" y="605276"/>
                    <a:pt x="738091" y="604266"/>
                    <a:pt x="738091" y="557739"/>
                  </a:cubicBezTo>
                  <a:cubicBezTo>
                    <a:pt x="738108" y="557739"/>
                    <a:pt x="738733" y="557739"/>
                    <a:pt x="764438" y="557739"/>
                  </a:cubicBezTo>
                  <a:cubicBezTo>
                    <a:pt x="764438" y="557727"/>
                    <a:pt x="764438" y="557217"/>
                    <a:pt x="764438" y="536121"/>
                  </a:cubicBezTo>
                  <a:cubicBezTo>
                    <a:pt x="764457" y="536121"/>
                    <a:pt x="765246" y="536121"/>
                    <a:pt x="798892" y="536121"/>
                  </a:cubicBezTo>
                  <a:cubicBezTo>
                    <a:pt x="798892" y="536129"/>
                    <a:pt x="798892" y="536259"/>
                    <a:pt x="798892" y="538553"/>
                  </a:cubicBezTo>
                  <a:lnTo>
                    <a:pt x="798892" y="555577"/>
                  </a:lnTo>
                  <a:cubicBezTo>
                    <a:pt x="798901" y="555577"/>
                    <a:pt x="799032" y="555577"/>
                    <a:pt x="801172" y="555577"/>
                  </a:cubicBezTo>
                  <a:lnTo>
                    <a:pt x="817132" y="555577"/>
                  </a:lnTo>
                  <a:cubicBezTo>
                    <a:pt x="817132" y="555595"/>
                    <a:pt x="817132" y="556489"/>
                    <a:pt x="817132" y="603136"/>
                  </a:cubicBezTo>
                  <a:cubicBezTo>
                    <a:pt x="817138" y="603136"/>
                    <a:pt x="817214" y="603136"/>
                    <a:pt x="818145" y="603136"/>
                  </a:cubicBezTo>
                  <a:lnTo>
                    <a:pt x="825239" y="603136"/>
                  </a:lnTo>
                  <a:lnTo>
                    <a:pt x="839426" y="607460"/>
                  </a:lnTo>
                  <a:cubicBezTo>
                    <a:pt x="839426" y="607470"/>
                    <a:pt x="839426" y="608120"/>
                    <a:pt x="839426" y="646372"/>
                  </a:cubicBezTo>
                  <a:cubicBezTo>
                    <a:pt x="839432" y="646372"/>
                    <a:pt x="839507" y="646372"/>
                    <a:pt x="840439" y="646372"/>
                  </a:cubicBezTo>
                  <a:lnTo>
                    <a:pt x="847532" y="646372"/>
                  </a:lnTo>
                  <a:cubicBezTo>
                    <a:pt x="847532" y="646382"/>
                    <a:pt x="847532" y="646488"/>
                    <a:pt x="847532" y="647993"/>
                  </a:cubicBezTo>
                  <a:lnTo>
                    <a:pt x="847532" y="659342"/>
                  </a:lnTo>
                  <a:cubicBezTo>
                    <a:pt x="847540" y="659342"/>
                    <a:pt x="847664" y="659342"/>
                    <a:pt x="849559" y="659342"/>
                  </a:cubicBezTo>
                  <a:lnTo>
                    <a:pt x="863746" y="659342"/>
                  </a:lnTo>
                  <a:lnTo>
                    <a:pt x="869826" y="665828"/>
                  </a:lnTo>
                  <a:cubicBezTo>
                    <a:pt x="869826" y="665840"/>
                    <a:pt x="869826" y="666326"/>
                    <a:pt x="869826" y="687446"/>
                  </a:cubicBezTo>
                  <a:cubicBezTo>
                    <a:pt x="869835" y="687446"/>
                    <a:pt x="869966" y="687446"/>
                    <a:pt x="872106" y="687446"/>
                  </a:cubicBezTo>
                  <a:lnTo>
                    <a:pt x="888066" y="687446"/>
                  </a:lnTo>
                  <a:cubicBezTo>
                    <a:pt x="888066" y="687453"/>
                    <a:pt x="888066" y="687533"/>
                    <a:pt x="888066" y="688526"/>
                  </a:cubicBezTo>
                  <a:lnTo>
                    <a:pt x="888066" y="696093"/>
                  </a:lnTo>
                  <a:cubicBezTo>
                    <a:pt x="888075" y="696093"/>
                    <a:pt x="888174" y="696093"/>
                    <a:pt x="889333" y="696093"/>
                  </a:cubicBezTo>
                  <a:lnTo>
                    <a:pt x="898200" y="696093"/>
                  </a:lnTo>
                  <a:cubicBezTo>
                    <a:pt x="898200" y="696102"/>
                    <a:pt x="898200" y="696231"/>
                    <a:pt x="898200" y="698254"/>
                  </a:cubicBezTo>
                  <a:lnTo>
                    <a:pt x="898200" y="713387"/>
                  </a:lnTo>
                  <a:cubicBezTo>
                    <a:pt x="902253" y="713387"/>
                    <a:pt x="902253" y="713387"/>
                    <a:pt x="902253" y="711495"/>
                  </a:cubicBezTo>
                  <a:lnTo>
                    <a:pt x="902253" y="698254"/>
                  </a:lnTo>
                  <a:cubicBezTo>
                    <a:pt x="902259" y="698254"/>
                    <a:pt x="902337" y="698254"/>
                    <a:pt x="903266" y="698254"/>
                  </a:cubicBezTo>
                  <a:lnTo>
                    <a:pt x="910360" y="698254"/>
                  </a:lnTo>
                  <a:cubicBezTo>
                    <a:pt x="910360" y="698265"/>
                    <a:pt x="910360" y="698384"/>
                    <a:pt x="910360" y="699876"/>
                  </a:cubicBezTo>
                  <a:lnTo>
                    <a:pt x="910360" y="711225"/>
                  </a:lnTo>
                  <a:cubicBezTo>
                    <a:pt x="910369" y="711225"/>
                    <a:pt x="910442" y="711225"/>
                    <a:pt x="911120" y="711225"/>
                  </a:cubicBezTo>
                  <a:lnTo>
                    <a:pt x="916440" y="711225"/>
                  </a:lnTo>
                  <a:cubicBezTo>
                    <a:pt x="916440" y="706902"/>
                    <a:pt x="916440" y="706902"/>
                    <a:pt x="965080" y="706902"/>
                  </a:cubicBezTo>
                  <a:cubicBezTo>
                    <a:pt x="965080" y="706911"/>
                    <a:pt x="965080" y="707012"/>
                    <a:pt x="965080" y="708253"/>
                  </a:cubicBezTo>
                  <a:lnTo>
                    <a:pt x="965080" y="717710"/>
                  </a:lnTo>
                  <a:cubicBezTo>
                    <a:pt x="965088" y="717710"/>
                    <a:pt x="965163" y="717710"/>
                    <a:pt x="965840" y="717710"/>
                  </a:cubicBezTo>
                  <a:lnTo>
                    <a:pt x="971161" y="717710"/>
                  </a:lnTo>
                  <a:cubicBezTo>
                    <a:pt x="971161" y="717719"/>
                    <a:pt x="971161" y="717841"/>
                    <a:pt x="971161" y="719872"/>
                  </a:cubicBezTo>
                  <a:lnTo>
                    <a:pt x="971161" y="735005"/>
                  </a:lnTo>
                  <a:cubicBezTo>
                    <a:pt x="971169" y="735001"/>
                    <a:pt x="971285" y="734923"/>
                    <a:pt x="973187" y="733654"/>
                  </a:cubicBezTo>
                  <a:lnTo>
                    <a:pt x="987374" y="724196"/>
                  </a:lnTo>
                  <a:cubicBezTo>
                    <a:pt x="987376" y="724177"/>
                    <a:pt x="987507" y="723302"/>
                    <a:pt x="993454" y="683122"/>
                  </a:cubicBezTo>
                  <a:cubicBezTo>
                    <a:pt x="993463" y="683120"/>
                    <a:pt x="993532" y="683094"/>
                    <a:pt x="994214" y="682852"/>
                  </a:cubicBezTo>
                  <a:lnTo>
                    <a:pt x="999534" y="680960"/>
                  </a:lnTo>
                  <a:cubicBezTo>
                    <a:pt x="999534" y="680944"/>
                    <a:pt x="999567" y="679883"/>
                    <a:pt x="1001561" y="611783"/>
                  </a:cubicBezTo>
                  <a:cubicBezTo>
                    <a:pt x="1001561" y="611801"/>
                    <a:pt x="1001594" y="612892"/>
                    <a:pt x="1003588" y="680960"/>
                  </a:cubicBezTo>
                  <a:cubicBezTo>
                    <a:pt x="1003597" y="680963"/>
                    <a:pt x="1003668" y="680988"/>
                    <a:pt x="1004348" y="681230"/>
                  </a:cubicBezTo>
                  <a:lnTo>
                    <a:pt x="1009668" y="683122"/>
                  </a:lnTo>
                  <a:cubicBezTo>
                    <a:pt x="1009668" y="683102"/>
                    <a:pt x="1009668" y="681769"/>
                    <a:pt x="1009668" y="596651"/>
                  </a:cubicBezTo>
                  <a:cubicBezTo>
                    <a:pt x="1013721" y="596651"/>
                    <a:pt x="1013721" y="596651"/>
                    <a:pt x="1013721" y="564224"/>
                  </a:cubicBezTo>
                  <a:cubicBezTo>
                    <a:pt x="1013733" y="564224"/>
                    <a:pt x="1014419" y="564224"/>
                    <a:pt x="1052228" y="564224"/>
                  </a:cubicBezTo>
                  <a:cubicBezTo>
                    <a:pt x="1052228" y="564241"/>
                    <a:pt x="1052228" y="564959"/>
                    <a:pt x="1052228" y="596651"/>
                  </a:cubicBezTo>
                  <a:cubicBezTo>
                    <a:pt x="1052237" y="596651"/>
                    <a:pt x="1052309" y="596651"/>
                    <a:pt x="1052988" y="596651"/>
                  </a:cubicBezTo>
                  <a:lnTo>
                    <a:pt x="1058308" y="596651"/>
                  </a:lnTo>
                  <a:cubicBezTo>
                    <a:pt x="1058308" y="596630"/>
                    <a:pt x="1058308" y="595324"/>
                    <a:pt x="1058308" y="514503"/>
                  </a:cubicBezTo>
                  <a:cubicBezTo>
                    <a:pt x="1058314" y="514503"/>
                    <a:pt x="1058413" y="514503"/>
                    <a:pt x="1060082" y="514503"/>
                  </a:cubicBezTo>
                  <a:lnTo>
                    <a:pt x="1072495" y="514503"/>
                  </a:lnTo>
                  <a:cubicBezTo>
                    <a:pt x="1072495" y="514496"/>
                    <a:pt x="1072495" y="514385"/>
                    <a:pt x="1072495" y="512612"/>
                  </a:cubicBezTo>
                  <a:lnTo>
                    <a:pt x="1072495" y="499371"/>
                  </a:lnTo>
                  <a:cubicBezTo>
                    <a:pt x="1072506" y="499371"/>
                    <a:pt x="1073004" y="499371"/>
                    <a:pt x="1094789" y="499371"/>
                  </a:cubicBezTo>
                  <a:cubicBezTo>
                    <a:pt x="1094789" y="499364"/>
                    <a:pt x="1094789" y="499283"/>
                    <a:pt x="1094789" y="498290"/>
                  </a:cubicBezTo>
                  <a:lnTo>
                    <a:pt x="1094789" y="490724"/>
                  </a:lnTo>
                  <a:cubicBezTo>
                    <a:pt x="1094796" y="490724"/>
                    <a:pt x="1094906" y="490724"/>
                    <a:pt x="1096562" y="490724"/>
                  </a:cubicBezTo>
                  <a:lnTo>
                    <a:pt x="1108976" y="490724"/>
                  </a:lnTo>
                  <a:cubicBezTo>
                    <a:pt x="1108976" y="490732"/>
                    <a:pt x="1108976" y="490811"/>
                    <a:pt x="1108976" y="491805"/>
                  </a:cubicBezTo>
                  <a:lnTo>
                    <a:pt x="1108976" y="499371"/>
                  </a:lnTo>
                  <a:cubicBezTo>
                    <a:pt x="1108985" y="499371"/>
                    <a:pt x="1109058" y="499371"/>
                    <a:pt x="1109736" y="499371"/>
                  </a:cubicBezTo>
                  <a:lnTo>
                    <a:pt x="1115056" y="499371"/>
                  </a:lnTo>
                  <a:lnTo>
                    <a:pt x="1125189" y="495047"/>
                  </a:lnTo>
                  <a:lnTo>
                    <a:pt x="1129242" y="498290"/>
                  </a:lnTo>
                  <a:lnTo>
                    <a:pt x="1129242" y="490724"/>
                  </a:lnTo>
                  <a:cubicBezTo>
                    <a:pt x="1129251" y="490724"/>
                    <a:pt x="1129388" y="490724"/>
                    <a:pt x="1131522" y="490724"/>
                  </a:cubicBezTo>
                  <a:lnTo>
                    <a:pt x="1147483" y="490724"/>
                  </a:lnTo>
                  <a:cubicBezTo>
                    <a:pt x="1147483" y="490732"/>
                    <a:pt x="1147483" y="490811"/>
                    <a:pt x="1147483" y="491805"/>
                  </a:cubicBezTo>
                  <a:lnTo>
                    <a:pt x="1147483" y="499371"/>
                  </a:lnTo>
                  <a:cubicBezTo>
                    <a:pt x="1147502" y="499371"/>
                    <a:pt x="1148238" y="499371"/>
                    <a:pt x="1177883" y="499371"/>
                  </a:cubicBezTo>
                  <a:cubicBezTo>
                    <a:pt x="1177883" y="499381"/>
                    <a:pt x="1177883" y="499490"/>
                    <a:pt x="1177883" y="500992"/>
                  </a:cubicBezTo>
                  <a:lnTo>
                    <a:pt x="1177883" y="512342"/>
                  </a:lnTo>
                  <a:cubicBezTo>
                    <a:pt x="1177900" y="512342"/>
                    <a:pt x="1178540" y="512342"/>
                    <a:pt x="1204230" y="512342"/>
                  </a:cubicBezTo>
                  <a:cubicBezTo>
                    <a:pt x="1204230" y="512358"/>
                    <a:pt x="1204230" y="513038"/>
                    <a:pt x="1204230" y="542606"/>
                  </a:cubicBezTo>
                  <a:cubicBezTo>
                    <a:pt x="1204239" y="542606"/>
                    <a:pt x="1204312" y="542606"/>
                    <a:pt x="1204990" y="542606"/>
                  </a:cubicBezTo>
                  <a:lnTo>
                    <a:pt x="1210310" y="542606"/>
                  </a:lnTo>
                  <a:cubicBezTo>
                    <a:pt x="1210310" y="542613"/>
                    <a:pt x="1210310" y="542699"/>
                    <a:pt x="1210310" y="543687"/>
                  </a:cubicBezTo>
                  <a:lnTo>
                    <a:pt x="1210310" y="551254"/>
                  </a:lnTo>
                  <a:cubicBezTo>
                    <a:pt x="1214364" y="551254"/>
                    <a:pt x="1214364" y="551254"/>
                    <a:pt x="1214364" y="581518"/>
                  </a:cubicBezTo>
                  <a:cubicBezTo>
                    <a:pt x="1214373" y="581518"/>
                    <a:pt x="1214447" y="581518"/>
                    <a:pt x="1215124" y="581518"/>
                  </a:cubicBezTo>
                  <a:lnTo>
                    <a:pt x="1220444" y="581518"/>
                  </a:lnTo>
                  <a:cubicBezTo>
                    <a:pt x="1220444" y="581527"/>
                    <a:pt x="1220444" y="581594"/>
                    <a:pt x="1220444" y="582329"/>
                  </a:cubicBezTo>
                  <a:lnTo>
                    <a:pt x="1220444" y="588004"/>
                  </a:lnTo>
                  <a:cubicBezTo>
                    <a:pt x="1220450" y="588004"/>
                    <a:pt x="1220528" y="588004"/>
                    <a:pt x="1221457" y="588004"/>
                  </a:cubicBezTo>
                  <a:lnTo>
                    <a:pt x="1228550" y="588004"/>
                  </a:lnTo>
                  <a:cubicBezTo>
                    <a:pt x="1228550" y="588021"/>
                    <a:pt x="1228550" y="588734"/>
                    <a:pt x="1228550" y="618269"/>
                  </a:cubicBezTo>
                  <a:cubicBezTo>
                    <a:pt x="1228558" y="618269"/>
                    <a:pt x="1228678" y="618269"/>
                    <a:pt x="1230577" y="618269"/>
                  </a:cubicBezTo>
                  <a:lnTo>
                    <a:pt x="1244764" y="618269"/>
                  </a:lnTo>
                  <a:cubicBezTo>
                    <a:pt x="1244764" y="618285"/>
                    <a:pt x="1244764" y="618865"/>
                    <a:pt x="1244764" y="642048"/>
                  </a:cubicBezTo>
                  <a:cubicBezTo>
                    <a:pt x="1246791" y="642048"/>
                    <a:pt x="1246791" y="642048"/>
                    <a:pt x="1246791" y="643669"/>
                  </a:cubicBezTo>
                  <a:lnTo>
                    <a:pt x="1246791" y="655019"/>
                  </a:lnTo>
                  <a:cubicBezTo>
                    <a:pt x="1246800" y="655019"/>
                    <a:pt x="1246870" y="655019"/>
                    <a:pt x="1247551" y="655019"/>
                  </a:cubicBezTo>
                  <a:lnTo>
                    <a:pt x="1252871" y="655019"/>
                  </a:lnTo>
                  <a:cubicBezTo>
                    <a:pt x="1252871" y="655033"/>
                    <a:pt x="1252871" y="655596"/>
                    <a:pt x="1252871" y="678798"/>
                  </a:cubicBezTo>
                  <a:cubicBezTo>
                    <a:pt x="1252879" y="678798"/>
                    <a:pt x="1252978" y="678798"/>
                    <a:pt x="1254137" y="678798"/>
                  </a:cubicBezTo>
                  <a:lnTo>
                    <a:pt x="1263004" y="678798"/>
                  </a:lnTo>
                  <a:cubicBezTo>
                    <a:pt x="1265031" y="680960"/>
                    <a:pt x="1265031" y="680960"/>
                    <a:pt x="1265031" y="682852"/>
                  </a:cubicBezTo>
                  <a:lnTo>
                    <a:pt x="1265031" y="696093"/>
                  </a:lnTo>
                  <a:cubicBezTo>
                    <a:pt x="1265036" y="696086"/>
                    <a:pt x="1265123" y="695979"/>
                    <a:pt x="1266551" y="694201"/>
                  </a:cubicBezTo>
                  <a:lnTo>
                    <a:pt x="1277191" y="680960"/>
                  </a:lnTo>
                  <a:cubicBezTo>
                    <a:pt x="1277206" y="680960"/>
                    <a:pt x="1277845" y="680960"/>
                    <a:pt x="1305565" y="680960"/>
                  </a:cubicBezTo>
                  <a:cubicBezTo>
                    <a:pt x="1305565" y="680985"/>
                    <a:pt x="1305565" y="682386"/>
                    <a:pt x="1305565" y="767431"/>
                  </a:cubicBezTo>
                  <a:cubicBezTo>
                    <a:pt x="1305573" y="767431"/>
                    <a:pt x="1305649" y="767431"/>
                    <a:pt x="1306325" y="767431"/>
                  </a:cubicBezTo>
                  <a:lnTo>
                    <a:pt x="1311645" y="767431"/>
                  </a:lnTo>
                  <a:cubicBezTo>
                    <a:pt x="1311649" y="767423"/>
                    <a:pt x="1311708" y="767323"/>
                    <a:pt x="1312405" y="766080"/>
                  </a:cubicBezTo>
                  <a:lnTo>
                    <a:pt x="1317725" y="756622"/>
                  </a:lnTo>
                  <a:cubicBezTo>
                    <a:pt x="1317725" y="756629"/>
                    <a:pt x="1317725" y="756728"/>
                    <a:pt x="1317725" y="758514"/>
                  </a:cubicBezTo>
                  <a:lnTo>
                    <a:pt x="1317725" y="771755"/>
                  </a:lnTo>
                  <a:cubicBezTo>
                    <a:pt x="1321778" y="771755"/>
                    <a:pt x="1321778" y="771755"/>
                    <a:pt x="1321778" y="726358"/>
                  </a:cubicBezTo>
                  <a:cubicBezTo>
                    <a:pt x="1321787" y="726358"/>
                    <a:pt x="1321857" y="726358"/>
                    <a:pt x="1322538" y="726358"/>
                  </a:cubicBezTo>
                  <a:lnTo>
                    <a:pt x="1327858" y="726358"/>
                  </a:lnTo>
                  <a:cubicBezTo>
                    <a:pt x="1327858" y="726343"/>
                    <a:pt x="1327858" y="725343"/>
                    <a:pt x="1327858" y="661504"/>
                  </a:cubicBezTo>
                  <a:cubicBezTo>
                    <a:pt x="1327865" y="661504"/>
                    <a:pt x="1327946" y="661504"/>
                    <a:pt x="1328872" y="661504"/>
                  </a:cubicBezTo>
                  <a:lnTo>
                    <a:pt x="1335965" y="661504"/>
                  </a:lnTo>
                  <a:cubicBezTo>
                    <a:pt x="1335971" y="661483"/>
                    <a:pt x="1336235" y="660543"/>
                    <a:pt x="1348125" y="618269"/>
                  </a:cubicBezTo>
                  <a:cubicBezTo>
                    <a:pt x="1348134" y="618269"/>
                    <a:pt x="1348231" y="618269"/>
                    <a:pt x="1349392" y="618269"/>
                  </a:cubicBezTo>
                  <a:lnTo>
                    <a:pt x="1358259" y="618269"/>
                  </a:lnTo>
                  <a:cubicBezTo>
                    <a:pt x="1358264" y="618292"/>
                    <a:pt x="1358490" y="619258"/>
                    <a:pt x="1368392" y="661504"/>
                  </a:cubicBezTo>
                  <a:cubicBezTo>
                    <a:pt x="1368398" y="661504"/>
                    <a:pt x="1368472" y="661504"/>
                    <a:pt x="1369405" y="661504"/>
                  </a:cubicBezTo>
                  <a:lnTo>
                    <a:pt x="1376499" y="661504"/>
                  </a:lnTo>
                  <a:cubicBezTo>
                    <a:pt x="1376499" y="661515"/>
                    <a:pt x="1376499" y="662182"/>
                    <a:pt x="1376499" y="700416"/>
                  </a:cubicBezTo>
                  <a:cubicBezTo>
                    <a:pt x="1376506" y="700416"/>
                    <a:pt x="1376605" y="700416"/>
                    <a:pt x="1378272" y="700416"/>
                  </a:cubicBezTo>
                  <a:lnTo>
                    <a:pt x="1390686" y="700416"/>
                  </a:lnTo>
                  <a:cubicBezTo>
                    <a:pt x="1390686" y="700424"/>
                    <a:pt x="1390686" y="700546"/>
                    <a:pt x="1390686" y="702578"/>
                  </a:cubicBezTo>
                  <a:lnTo>
                    <a:pt x="1390686" y="717710"/>
                  </a:lnTo>
                  <a:cubicBezTo>
                    <a:pt x="1394739" y="717710"/>
                    <a:pt x="1394739" y="717710"/>
                    <a:pt x="1394739" y="715549"/>
                  </a:cubicBezTo>
                  <a:lnTo>
                    <a:pt x="1394739" y="700416"/>
                  </a:lnTo>
                  <a:cubicBezTo>
                    <a:pt x="1394749" y="700416"/>
                    <a:pt x="1394861" y="700416"/>
                    <a:pt x="1396259" y="700416"/>
                  </a:cubicBezTo>
                  <a:lnTo>
                    <a:pt x="1406899" y="700416"/>
                  </a:lnTo>
                  <a:cubicBezTo>
                    <a:pt x="1406899" y="700426"/>
                    <a:pt x="1406899" y="700543"/>
                    <a:pt x="1406899" y="702037"/>
                  </a:cubicBezTo>
                  <a:lnTo>
                    <a:pt x="1406899" y="713387"/>
                  </a:lnTo>
                  <a:cubicBezTo>
                    <a:pt x="1406915" y="713387"/>
                    <a:pt x="1407624" y="713387"/>
                    <a:pt x="1437300" y="713387"/>
                  </a:cubicBezTo>
                  <a:cubicBezTo>
                    <a:pt x="1437300" y="713370"/>
                    <a:pt x="1437300" y="712599"/>
                    <a:pt x="1437300" y="676637"/>
                  </a:cubicBezTo>
                  <a:cubicBezTo>
                    <a:pt x="1437308" y="676637"/>
                    <a:pt x="1437401" y="676637"/>
                    <a:pt x="1438566" y="676637"/>
                  </a:cubicBezTo>
                  <a:lnTo>
                    <a:pt x="1447433" y="676637"/>
                  </a:lnTo>
                  <a:cubicBezTo>
                    <a:pt x="1447433" y="676648"/>
                    <a:pt x="1447433" y="677142"/>
                    <a:pt x="1447433" y="698254"/>
                  </a:cubicBezTo>
                  <a:cubicBezTo>
                    <a:pt x="1449460" y="698254"/>
                    <a:pt x="1449460" y="698254"/>
                    <a:pt x="1449460" y="665828"/>
                  </a:cubicBezTo>
                  <a:cubicBezTo>
                    <a:pt x="1449474" y="665828"/>
                    <a:pt x="1450015" y="665828"/>
                    <a:pt x="1471753" y="665828"/>
                  </a:cubicBezTo>
                  <a:cubicBezTo>
                    <a:pt x="1471753" y="665818"/>
                    <a:pt x="1471753" y="665698"/>
                    <a:pt x="1471753" y="664206"/>
                  </a:cubicBezTo>
                  <a:lnTo>
                    <a:pt x="1471753" y="652857"/>
                  </a:lnTo>
                  <a:cubicBezTo>
                    <a:pt x="1471761" y="652857"/>
                    <a:pt x="1471836" y="652857"/>
                    <a:pt x="1472513" y="652857"/>
                  </a:cubicBezTo>
                  <a:lnTo>
                    <a:pt x="1477833" y="652857"/>
                  </a:lnTo>
                  <a:cubicBezTo>
                    <a:pt x="1477833" y="652851"/>
                    <a:pt x="1477833" y="652738"/>
                    <a:pt x="1477833" y="650966"/>
                  </a:cubicBezTo>
                  <a:lnTo>
                    <a:pt x="1477833" y="637725"/>
                  </a:lnTo>
                  <a:lnTo>
                    <a:pt x="1481887" y="644210"/>
                  </a:lnTo>
                  <a:cubicBezTo>
                    <a:pt x="1481895" y="644210"/>
                    <a:pt x="1482024" y="644210"/>
                    <a:pt x="1484167" y="644210"/>
                  </a:cubicBezTo>
                  <a:lnTo>
                    <a:pt x="1500127" y="644210"/>
                  </a:lnTo>
                  <a:cubicBezTo>
                    <a:pt x="1500127" y="644202"/>
                    <a:pt x="1500127" y="644134"/>
                    <a:pt x="1500127" y="643399"/>
                  </a:cubicBezTo>
                  <a:lnTo>
                    <a:pt x="1500127" y="637725"/>
                  </a:lnTo>
                  <a:cubicBezTo>
                    <a:pt x="1500136" y="637725"/>
                    <a:pt x="1500210" y="637725"/>
                    <a:pt x="1500887" y="637725"/>
                  </a:cubicBezTo>
                  <a:lnTo>
                    <a:pt x="1506207" y="637725"/>
                  </a:lnTo>
                  <a:cubicBezTo>
                    <a:pt x="1506207" y="637734"/>
                    <a:pt x="1506207" y="637834"/>
                    <a:pt x="1506207" y="639076"/>
                  </a:cubicBezTo>
                  <a:lnTo>
                    <a:pt x="1506207" y="648534"/>
                  </a:lnTo>
                  <a:cubicBezTo>
                    <a:pt x="1506222" y="648534"/>
                    <a:pt x="1506955" y="648534"/>
                    <a:pt x="1544714" y="648534"/>
                  </a:cubicBezTo>
                  <a:cubicBezTo>
                    <a:pt x="1544714" y="648552"/>
                    <a:pt x="1544714" y="650062"/>
                    <a:pt x="1544714" y="786887"/>
                  </a:cubicBezTo>
                  <a:cubicBezTo>
                    <a:pt x="1544724" y="786887"/>
                    <a:pt x="1544839" y="786887"/>
                    <a:pt x="1546234" y="786887"/>
                  </a:cubicBezTo>
                  <a:lnTo>
                    <a:pt x="1556874" y="786887"/>
                  </a:lnTo>
                  <a:cubicBezTo>
                    <a:pt x="1556874" y="782564"/>
                    <a:pt x="1556874" y="778240"/>
                    <a:pt x="1556874" y="773917"/>
                  </a:cubicBezTo>
                  <a:cubicBezTo>
                    <a:pt x="1558901" y="773917"/>
                    <a:pt x="1558901" y="773917"/>
                    <a:pt x="1560928" y="773917"/>
                  </a:cubicBezTo>
                  <a:cubicBezTo>
                    <a:pt x="1560928" y="778240"/>
                    <a:pt x="1560928" y="782564"/>
                    <a:pt x="1560928" y="786887"/>
                  </a:cubicBezTo>
                  <a:cubicBezTo>
                    <a:pt x="1571061" y="786887"/>
                    <a:pt x="1581195" y="786887"/>
                    <a:pt x="1591328" y="786887"/>
                  </a:cubicBezTo>
                  <a:cubicBezTo>
                    <a:pt x="1591328" y="776078"/>
                    <a:pt x="1591328" y="767431"/>
                    <a:pt x="1591328" y="756622"/>
                  </a:cubicBezTo>
                  <a:cubicBezTo>
                    <a:pt x="1595382" y="756622"/>
                    <a:pt x="1599435" y="756622"/>
                    <a:pt x="1603488" y="756622"/>
                  </a:cubicBezTo>
                  <a:lnTo>
                    <a:pt x="1615648" y="754461"/>
                  </a:lnTo>
                  <a:cubicBezTo>
                    <a:pt x="1617675" y="754461"/>
                    <a:pt x="1617675" y="756622"/>
                    <a:pt x="1619702" y="756622"/>
                  </a:cubicBezTo>
                  <a:lnTo>
                    <a:pt x="1629835" y="756622"/>
                  </a:lnTo>
                  <a:cubicBezTo>
                    <a:pt x="1629835" y="767431"/>
                    <a:pt x="1629835" y="778240"/>
                    <a:pt x="1629835" y="786887"/>
                  </a:cubicBezTo>
                  <a:cubicBezTo>
                    <a:pt x="1631862" y="786887"/>
                    <a:pt x="1633889" y="786887"/>
                    <a:pt x="1637942" y="786887"/>
                  </a:cubicBezTo>
                  <a:cubicBezTo>
                    <a:pt x="1637942" y="793373"/>
                    <a:pt x="1637942" y="799858"/>
                    <a:pt x="1637942" y="804182"/>
                  </a:cubicBezTo>
                  <a:lnTo>
                    <a:pt x="1647278" y="805087"/>
                  </a:lnTo>
                  <a:lnTo>
                    <a:pt x="1660236" y="805087"/>
                  </a:lnTo>
                  <a:cubicBezTo>
                    <a:pt x="1660236" y="799278"/>
                    <a:pt x="1660236" y="795106"/>
                    <a:pt x="1660236" y="789049"/>
                  </a:cubicBezTo>
                  <a:lnTo>
                    <a:pt x="1728192" y="789049"/>
                  </a:lnTo>
                  <a:lnTo>
                    <a:pt x="1728192" y="703796"/>
                  </a:lnTo>
                  <a:lnTo>
                    <a:pt x="1800200" y="703796"/>
                  </a:lnTo>
                  <a:lnTo>
                    <a:pt x="1800200" y="782564"/>
                  </a:lnTo>
                  <a:cubicBezTo>
                    <a:pt x="1800835" y="782564"/>
                    <a:pt x="1801470" y="782564"/>
                    <a:pt x="1802104" y="782564"/>
                  </a:cubicBezTo>
                  <a:lnTo>
                    <a:pt x="1803346" y="805087"/>
                  </a:lnTo>
                  <a:lnTo>
                    <a:pt x="1813022" y="805087"/>
                  </a:lnTo>
                  <a:cubicBezTo>
                    <a:pt x="1813558" y="797873"/>
                    <a:pt x="1814264" y="790219"/>
                    <a:pt x="1814264" y="782564"/>
                  </a:cubicBezTo>
                  <a:cubicBezTo>
                    <a:pt x="1816291" y="782564"/>
                    <a:pt x="1818318" y="782564"/>
                    <a:pt x="1820344" y="782564"/>
                  </a:cubicBezTo>
                  <a:lnTo>
                    <a:pt x="1821586" y="805087"/>
                  </a:lnTo>
                  <a:lnTo>
                    <a:pt x="1872208" y="805087"/>
                  </a:lnTo>
                  <a:lnTo>
                    <a:pt x="1872208" y="642059"/>
                  </a:lnTo>
                  <a:lnTo>
                    <a:pt x="2069535" y="642059"/>
                  </a:lnTo>
                  <a:lnTo>
                    <a:pt x="2069535" y="805087"/>
                  </a:lnTo>
                  <a:lnTo>
                    <a:pt x="2088232" y="805087"/>
                  </a:lnTo>
                  <a:lnTo>
                    <a:pt x="2088232" y="722394"/>
                  </a:lnTo>
                  <a:lnTo>
                    <a:pt x="2183352" y="722394"/>
                  </a:lnTo>
                  <a:cubicBezTo>
                    <a:pt x="2187427" y="616373"/>
                    <a:pt x="2190805" y="510899"/>
                    <a:pt x="2195282" y="404253"/>
                  </a:cubicBezTo>
                  <a:cubicBezTo>
                    <a:pt x="2185149" y="404253"/>
                    <a:pt x="2160829" y="391282"/>
                    <a:pt x="2183122" y="382635"/>
                  </a:cubicBezTo>
                  <a:cubicBezTo>
                    <a:pt x="2181095" y="380473"/>
                    <a:pt x="2179069" y="378311"/>
                    <a:pt x="2177042" y="378311"/>
                  </a:cubicBezTo>
                  <a:cubicBezTo>
                    <a:pt x="2177042" y="365341"/>
                    <a:pt x="2175015" y="363179"/>
                    <a:pt x="2185149" y="354532"/>
                  </a:cubicBezTo>
                  <a:cubicBezTo>
                    <a:pt x="2185149" y="350208"/>
                    <a:pt x="2185149" y="343723"/>
                    <a:pt x="2185149" y="337238"/>
                  </a:cubicBezTo>
                  <a:cubicBezTo>
                    <a:pt x="2189202" y="337238"/>
                    <a:pt x="2193256" y="337238"/>
                    <a:pt x="2199336" y="337238"/>
                  </a:cubicBezTo>
                  <a:cubicBezTo>
                    <a:pt x="2199336" y="328590"/>
                    <a:pt x="2199336" y="322105"/>
                    <a:pt x="2199336" y="315620"/>
                  </a:cubicBezTo>
                  <a:cubicBezTo>
                    <a:pt x="2199336" y="313458"/>
                    <a:pt x="2201362" y="313458"/>
                    <a:pt x="2201362" y="311296"/>
                  </a:cubicBezTo>
                  <a:cubicBezTo>
                    <a:pt x="2201362" y="285355"/>
                    <a:pt x="2201362" y="259414"/>
                    <a:pt x="2201362" y="233472"/>
                  </a:cubicBezTo>
                  <a:cubicBezTo>
                    <a:pt x="2201362" y="231310"/>
                    <a:pt x="2199336" y="229149"/>
                    <a:pt x="2199336" y="226987"/>
                  </a:cubicBezTo>
                  <a:cubicBezTo>
                    <a:pt x="2201362" y="224825"/>
                    <a:pt x="2203389" y="222663"/>
                    <a:pt x="2205416" y="220501"/>
                  </a:cubicBezTo>
                  <a:cubicBezTo>
                    <a:pt x="2205416" y="201045"/>
                    <a:pt x="2205416" y="181589"/>
                    <a:pt x="2205416" y="162133"/>
                  </a:cubicBezTo>
                  <a:cubicBezTo>
                    <a:pt x="2205416" y="159972"/>
                    <a:pt x="2205416" y="159972"/>
                    <a:pt x="2207442" y="157810"/>
                  </a:cubicBezTo>
                  <a:cubicBezTo>
                    <a:pt x="2207442" y="140516"/>
                    <a:pt x="2207442" y="121060"/>
                    <a:pt x="2207442" y="101604"/>
                  </a:cubicBezTo>
                  <a:cubicBezTo>
                    <a:pt x="2209469" y="92957"/>
                    <a:pt x="2209469" y="88633"/>
                    <a:pt x="2209469" y="82148"/>
                  </a:cubicBezTo>
                  <a:cubicBezTo>
                    <a:pt x="2213523" y="88633"/>
                    <a:pt x="2213523" y="92957"/>
                    <a:pt x="2213523" y="99442"/>
                  </a:cubicBezTo>
                  <a:cubicBezTo>
                    <a:pt x="2215549" y="121060"/>
                    <a:pt x="2215549" y="140516"/>
                    <a:pt x="2215549" y="157810"/>
                  </a:cubicBezTo>
                  <a:cubicBezTo>
                    <a:pt x="2217576" y="181589"/>
                    <a:pt x="2217576" y="201045"/>
                    <a:pt x="2217576" y="220501"/>
                  </a:cubicBezTo>
                  <a:cubicBezTo>
                    <a:pt x="2219603" y="222663"/>
                    <a:pt x="2221629" y="224825"/>
                    <a:pt x="2223656" y="226987"/>
                  </a:cubicBezTo>
                  <a:cubicBezTo>
                    <a:pt x="2223656" y="229149"/>
                    <a:pt x="2221629" y="231310"/>
                    <a:pt x="2221629" y="233472"/>
                  </a:cubicBezTo>
                  <a:cubicBezTo>
                    <a:pt x="2221629" y="259414"/>
                    <a:pt x="2221629" y="285355"/>
                    <a:pt x="2221629" y="311296"/>
                  </a:cubicBezTo>
                  <a:cubicBezTo>
                    <a:pt x="2221629" y="313458"/>
                    <a:pt x="2223656" y="313458"/>
                    <a:pt x="2223656" y="315620"/>
                  </a:cubicBezTo>
                  <a:cubicBezTo>
                    <a:pt x="2223656" y="322105"/>
                    <a:pt x="2223656" y="328590"/>
                    <a:pt x="2223656" y="337238"/>
                  </a:cubicBezTo>
                  <a:cubicBezTo>
                    <a:pt x="2227709" y="337238"/>
                    <a:pt x="2233789" y="337238"/>
                    <a:pt x="2237843" y="337238"/>
                  </a:cubicBezTo>
                  <a:cubicBezTo>
                    <a:pt x="2237843" y="343723"/>
                    <a:pt x="2237843" y="350208"/>
                    <a:pt x="2237843" y="354532"/>
                  </a:cubicBezTo>
                  <a:cubicBezTo>
                    <a:pt x="2245950" y="363179"/>
                    <a:pt x="2245950" y="363179"/>
                    <a:pt x="2245950" y="378311"/>
                  </a:cubicBezTo>
                  <a:cubicBezTo>
                    <a:pt x="2243923" y="378311"/>
                    <a:pt x="2241896" y="380473"/>
                    <a:pt x="2239870" y="382635"/>
                  </a:cubicBezTo>
                  <a:cubicBezTo>
                    <a:pt x="2260136" y="393444"/>
                    <a:pt x="2235816" y="402091"/>
                    <a:pt x="2227709" y="404253"/>
                  </a:cubicBezTo>
                  <a:cubicBezTo>
                    <a:pt x="2229736" y="488562"/>
                    <a:pt x="2233789" y="572871"/>
                    <a:pt x="2235816" y="657181"/>
                  </a:cubicBezTo>
                  <a:cubicBezTo>
                    <a:pt x="2258110" y="657181"/>
                    <a:pt x="2280403" y="657181"/>
                    <a:pt x="2300670" y="657181"/>
                  </a:cubicBezTo>
                  <a:cubicBezTo>
                    <a:pt x="2300670" y="683122"/>
                    <a:pt x="2300670" y="709063"/>
                    <a:pt x="2300670" y="732843"/>
                  </a:cubicBezTo>
                  <a:cubicBezTo>
                    <a:pt x="2304724" y="732843"/>
                    <a:pt x="2306750" y="732843"/>
                    <a:pt x="2308777" y="732843"/>
                  </a:cubicBezTo>
                  <a:cubicBezTo>
                    <a:pt x="2308777" y="730681"/>
                    <a:pt x="2310804" y="728519"/>
                    <a:pt x="2310804" y="726358"/>
                  </a:cubicBezTo>
                  <a:cubicBezTo>
                    <a:pt x="2312830" y="726358"/>
                    <a:pt x="2314857" y="726358"/>
                    <a:pt x="2316884" y="726358"/>
                  </a:cubicBezTo>
                  <a:cubicBezTo>
                    <a:pt x="2316884" y="728519"/>
                    <a:pt x="2316884" y="730681"/>
                    <a:pt x="2318911" y="735005"/>
                  </a:cubicBezTo>
                  <a:cubicBezTo>
                    <a:pt x="2322964" y="735005"/>
                    <a:pt x="2327017" y="735005"/>
                    <a:pt x="2331071" y="735005"/>
                  </a:cubicBezTo>
                  <a:cubicBezTo>
                    <a:pt x="2331071" y="732843"/>
                    <a:pt x="2331071" y="730681"/>
                    <a:pt x="2331071" y="728519"/>
                  </a:cubicBezTo>
                  <a:cubicBezTo>
                    <a:pt x="2339177" y="728519"/>
                    <a:pt x="2345257" y="728519"/>
                    <a:pt x="2353364" y="728519"/>
                  </a:cubicBezTo>
                  <a:cubicBezTo>
                    <a:pt x="2353364" y="730681"/>
                    <a:pt x="2353364" y="732843"/>
                    <a:pt x="2353364" y="735005"/>
                  </a:cubicBezTo>
                  <a:cubicBezTo>
                    <a:pt x="2359444" y="735005"/>
                    <a:pt x="2367551" y="735005"/>
                    <a:pt x="2373631" y="735005"/>
                  </a:cubicBezTo>
                  <a:cubicBezTo>
                    <a:pt x="2373631" y="750137"/>
                    <a:pt x="2373631" y="765270"/>
                    <a:pt x="2373631" y="780402"/>
                  </a:cubicBezTo>
                  <a:cubicBezTo>
                    <a:pt x="2377685" y="780402"/>
                    <a:pt x="2383765" y="780402"/>
                    <a:pt x="2387818" y="780402"/>
                  </a:cubicBezTo>
                  <a:cubicBezTo>
                    <a:pt x="2387818" y="776078"/>
                    <a:pt x="2387818" y="771755"/>
                    <a:pt x="2387818" y="767431"/>
                  </a:cubicBezTo>
                  <a:cubicBezTo>
                    <a:pt x="2393898" y="767431"/>
                    <a:pt x="2399978" y="767431"/>
                    <a:pt x="2404032" y="767431"/>
                  </a:cubicBezTo>
                  <a:cubicBezTo>
                    <a:pt x="2404032" y="706902"/>
                    <a:pt x="2404032" y="648534"/>
                    <a:pt x="2404032" y="588004"/>
                  </a:cubicBezTo>
                  <a:cubicBezTo>
                    <a:pt x="2406058" y="585842"/>
                    <a:pt x="2408085" y="583680"/>
                    <a:pt x="2410112" y="581518"/>
                  </a:cubicBezTo>
                  <a:cubicBezTo>
                    <a:pt x="2434432" y="581518"/>
                    <a:pt x="2458752" y="581518"/>
                    <a:pt x="2483073" y="581518"/>
                  </a:cubicBezTo>
                  <a:lnTo>
                    <a:pt x="2483073" y="590166"/>
                  </a:lnTo>
                  <a:lnTo>
                    <a:pt x="2493206" y="590166"/>
                  </a:lnTo>
                  <a:cubicBezTo>
                    <a:pt x="2493206" y="629078"/>
                    <a:pt x="2493206" y="667990"/>
                    <a:pt x="2493206" y="704740"/>
                  </a:cubicBezTo>
                  <a:cubicBezTo>
                    <a:pt x="2501313" y="704740"/>
                    <a:pt x="2507393" y="704740"/>
                    <a:pt x="2515500" y="704740"/>
                  </a:cubicBezTo>
                  <a:cubicBezTo>
                    <a:pt x="2515500" y="683122"/>
                    <a:pt x="2515500" y="661504"/>
                    <a:pt x="2515500" y="637725"/>
                  </a:cubicBezTo>
                  <a:cubicBezTo>
                    <a:pt x="2523606" y="637725"/>
                    <a:pt x="2533740" y="637725"/>
                    <a:pt x="2541847" y="637725"/>
                  </a:cubicBezTo>
                  <a:cubicBezTo>
                    <a:pt x="2543873" y="637725"/>
                    <a:pt x="2543873" y="635563"/>
                    <a:pt x="2545900" y="633401"/>
                  </a:cubicBezTo>
                  <a:lnTo>
                    <a:pt x="2554007" y="633401"/>
                  </a:lnTo>
                  <a:cubicBezTo>
                    <a:pt x="2556033" y="635563"/>
                    <a:pt x="2556033" y="637725"/>
                    <a:pt x="2558060" y="637725"/>
                  </a:cubicBezTo>
                  <a:cubicBezTo>
                    <a:pt x="2564140" y="637725"/>
                    <a:pt x="2572247" y="637725"/>
                    <a:pt x="2580354" y="637725"/>
                  </a:cubicBezTo>
                  <a:cubicBezTo>
                    <a:pt x="2580354" y="598813"/>
                    <a:pt x="2580354" y="559901"/>
                    <a:pt x="2580354" y="520989"/>
                  </a:cubicBezTo>
                  <a:cubicBezTo>
                    <a:pt x="2580368" y="520986"/>
                    <a:pt x="2581235" y="520822"/>
                    <a:pt x="2637101" y="510180"/>
                  </a:cubicBezTo>
                  <a:cubicBezTo>
                    <a:pt x="2637101" y="510187"/>
                    <a:pt x="2637101" y="510261"/>
                    <a:pt x="2637101" y="511261"/>
                  </a:cubicBezTo>
                  <a:lnTo>
                    <a:pt x="2637101" y="518827"/>
                  </a:lnTo>
                  <a:cubicBezTo>
                    <a:pt x="2637118" y="518827"/>
                    <a:pt x="2637762" y="518827"/>
                    <a:pt x="2663448" y="518827"/>
                  </a:cubicBezTo>
                  <a:cubicBezTo>
                    <a:pt x="2663448" y="518849"/>
                    <a:pt x="2663448" y="521220"/>
                    <a:pt x="2663448" y="773917"/>
                  </a:cubicBezTo>
                  <a:cubicBezTo>
                    <a:pt x="2669528" y="773917"/>
                    <a:pt x="2677635" y="773917"/>
                    <a:pt x="2685742" y="773917"/>
                  </a:cubicBezTo>
                  <a:cubicBezTo>
                    <a:pt x="2685742" y="771755"/>
                    <a:pt x="2685742" y="771755"/>
                    <a:pt x="2685742" y="769593"/>
                  </a:cubicBezTo>
                  <a:cubicBezTo>
                    <a:pt x="2689795" y="769593"/>
                    <a:pt x="2693848" y="769593"/>
                    <a:pt x="2697902" y="769593"/>
                  </a:cubicBezTo>
                  <a:cubicBezTo>
                    <a:pt x="2697902" y="771755"/>
                    <a:pt x="2697902" y="771755"/>
                    <a:pt x="2697902" y="773917"/>
                  </a:cubicBezTo>
                  <a:cubicBezTo>
                    <a:pt x="2706009" y="773917"/>
                    <a:pt x="2714115" y="773917"/>
                    <a:pt x="2722222" y="773917"/>
                  </a:cubicBezTo>
                  <a:cubicBezTo>
                    <a:pt x="2722222" y="769593"/>
                    <a:pt x="2722222" y="765270"/>
                    <a:pt x="2722222" y="760946"/>
                  </a:cubicBezTo>
                  <a:cubicBezTo>
                    <a:pt x="2732356" y="760946"/>
                    <a:pt x="2742489" y="760946"/>
                    <a:pt x="2750596" y="760946"/>
                  </a:cubicBezTo>
                  <a:cubicBezTo>
                    <a:pt x="2754649" y="756622"/>
                    <a:pt x="2758703" y="756622"/>
                    <a:pt x="2762756" y="756622"/>
                  </a:cubicBezTo>
                  <a:cubicBezTo>
                    <a:pt x="2768836" y="760946"/>
                    <a:pt x="2776943" y="760946"/>
                    <a:pt x="2783023" y="760946"/>
                  </a:cubicBezTo>
                  <a:cubicBezTo>
                    <a:pt x="2783023" y="754461"/>
                    <a:pt x="2783023" y="750137"/>
                    <a:pt x="2783023" y="743652"/>
                  </a:cubicBezTo>
                  <a:lnTo>
                    <a:pt x="2791130" y="743652"/>
                  </a:lnTo>
                  <a:cubicBezTo>
                    <a:pt x="2791130" y="739328"/>
                    <a:pt x="2791130" y="735005"/>
                    <a:pt x="2791130" y="730681"/>
                  </a:cubicBezTo>
                  <a:cubicBezTo>
                    <a:pt x="2809370" y="730681"/>
                    <a:pt x="2829637" y="730681"/>
                    <a:pt x="2847877" y="730681"/>
                  </a:cubicBezTo>
                  <a:cubicBezTo>
                    <a:pt x="2847877" y="719872"/>
                    <a:pt x="2847877" y="711225"/>
                    <a:pt x="2847877" y="700416"/>
                  </a:cubicBezTo>
                  <a:cubicBezTo>
                    <a:pt x="2853957" y="700416"/>
                    <a:pt x="2860037" y="700416"/>
                    <a:pt x="2866117" y="700416"/>
                  </a:cubicBezTo>
                  <a:cubicBezTo>
                    <a:pt x="2866117" y="698254"/>
                    <a:pt x="2866117" y="696093"/>
                    <a:pt x="2866117" y="693931"/>
                  </a:cubicBezTo>
                  <a:cubicBezTo>
                    <a:pt x="2870171" y="693931"/>
                    <a:pt x="2874224" y="693931"/>
                    <a:pt x="2878277" y="693931"/>
                  </a:cubicBezTo>
                  <a:cubicBezTo>
                    <a:pt x="2878277" y="696093"/>
                    <a:pt x="2878277" y="698254"/>
                    <a:pt x="2878277" y="700416"/>
                  </a:cubicBezTo>
                  <a:cubicBezTo>
                    <a:pt x="2884357" y="700416"/>
                    <a:pt x="2888411" y="700416"/>
                    <a:pt x="2894491" y="700416"/>
                  </a:cubicBezTo>
                  <a:cubicBezTo>
                    <a:pt x="2894491" y="715549"/>
                    <a:pt x="2894491" y="732843"/>
                    <a:pt x="2894491" y="750137"/>
                  </a:cubicBezTo>
                  <a:cubicBezTo>
                    <a:pt x="2904624" y="750137"/>
                    <a:pt x="2916785" y="750137"/>
                    <a:pt x="2926918" y="750137"/>
                  </a:cubicBezTo>
                  <a:cubicBezTo>
                    <a:pt x="2926918" y="741490"/>
                    <a:pt x="2926918" y="732843"/>
                    <a:pt x="2926918" y="724196"/>
                  </a:cubicBezTo>
                  <a:cubicBezTo>
                    <a:pt x="2939078" y="724196"/>
                    <a:pt x="2953265" y="724196"/>
                    <a:pt x="2965425" y="724196"/>
                  </a:cubicBezTo>
                  <a:cubicBezTo>
                    <a:pt x="2965425" y="713387"/>
                    <a:pt x="2965425" y="704740"/>
                    <a:pt x="2965425" y="693931"/>
                  </a:cubicBezTo>
                  <a:cubicBezTo>
                    <a:pt x="2981639" y="693931"/>
                    <a:pt x="2997852" y="693931"/>
                    <a:pt x="3014066" y="693931"/>
                  </a:cubicBezTo>
                  <a:cubicBezTo>
                    <a:pt x="3014066" y="693960"/>
                    <a:pt x="3014066" y="695735"/>
                    <a:pt x="3014066" y="805087"/>
                  </a:cubicBezTo>
                  <a:lnTo>
                    <a:pt x="3014066" y="818866"/>
                  </a:lnTo>
                  <a:lnTo>
                    <a:pt x="3079941" y="818866"/>
                  </a:lnTo>
                  <a:lnTo>
                    <a:pt x="3079941" y="924638"/>
                  </a:lnTo>
                  <a:lnTo>
                    <a:pt x="3079941" y="1030409"/>
                  </a:lnTo>
                  <a:lnTo>
                    <a:pt x="3079941" y="1160647"/>
                  </a:lnTo>
                  <a:lnTo>
                    <a:pt x="3014066" y="1160647"/>
                  </a:lnTo>
                  <a:lnTo>
                    <a:pt x="2842946" y="1160647"/>
                  </a:lnTo>
                  <a:lnTo>
                    <a:pt x="200958" y="1160647"/>
                  </a:lnTo>
                  <a:lnTo>
                    <a:pt x="200958" y="1126882"/>
                  </a:lnTo>
                  <a:lnTo>
                    <a:pt x="0" y="1126882"/>
                  </a:lnTo>
                  <a:lnTo>
                    <a:pt x="0" y="915339"/>
                  </a:lnTo>
                  <a:lnTo>
                    <a:pt x="103377" y="915339"/>
                  </a:lnTo>
                  <a:lnTo>
                    <a:pt x="103377" y="886329"/>
                  </a:lnTo>
                  <a:lnTo>
                    <a:pt x="55096" y="886329"/>
                  </a:lnTo>
                  <a:cubicBezTo>
                    <a:pt x="55096" y="886306"/>
                    <a:pt x="55096" y="884414"/>
                    <a:pt x="55096" y="724196"/>
                  </a:cubicBezTo>
                  <a:cubicBezTo>
                    <a:pt x="55107" y="724196"/>
                    <a:pt x="55578" y="724196"/>
                    <a:pt x="75363" y="724196"/>
                  </a:cubicBezTo>
                  <a:cubicBezTo>
                    <a:pt x="75367" y="724190"/>
                    <a:pt x="75404" y="724108"/>
                    <a:pt x="75870" y="723115"/>
                  </a:cubicBezTo>
                  <a:lnTo>
                    <a:pt x="79416" y="715549"/>
                  </a:lnTo>
                  <a:cubicBezTo>
                    <a:pt x="79425" y="715550"/>
                    <a:pt x="79538" y="715568"/>
                    <a:pt x="81190" y="715819"/>
                  </a:cubicBezTo>
                  <a:lnTo>
                    <a:pt x="93603" y="717710"/>
                  </a:lnTo>
                  <a:cubicBezTo>
                    <a:pt x="93606" y="717720"/>
                    <a:pt x="93644" y="717821"/>
                    <a:pt x="94110" y="719062"/>
                  </a:cubicBezTo>
                  <a:lnTo>
                    <a:pt x="97656" y="728519"/>
                  </a:lnTo>
                  <a:cubicBezTo>
                    <a:pt x="97670" y="728520"/>
                    <a:pt x="98266" y="728570"/>
                    <a:pt x="124003" y="730681"/>
                  </a:cubicBezTo>
                  <a:cubicBezTo>
                    <a:pt x="124003" y="730661"/>
                    <a:pt x="124003" y="729131"/>
                    <a:pt x="124003" y="607460"/>
                  </a:cubicBezTo>
                  <a:cubicBezTo>
                    <a:pt x="124012" y="607460"/>
                    <a:pt x="124131" y="607460"/>
                    <a:pt x="126030" y="607460"/>
                  </a:cubicBezTo>
                  <a:lnTo>
                    <a:pt x="140217" y="607460"/>
                  </a:lnTo>
                  <a:cubicBezTo>
                    <a:pt x="140217" y="607438"/>
                    <a:pt x="140217" y="605724"/>
                    <a:pt x="140217" y="471268"/>
                  </a:cubicBezTo>
                  <a:cubicBezTo>
                    <a:pt x="140225" y="471268"/>
                    <a:pt x="140333" y="471268"/>
                    <a:pt x="141990" y="471268"/>
                  </a:cubicBezTo>
                  <a:lnTo>
                    <a:pt x="154404" y="471268"/>
                  </a:lnTo>
                  <a:cubicBezTo>
                    <a:pt x="154404" y="471251"/>
                    <a:pt x="154404" y="469845"/>
                    <a:pt x="154404" y="356694"/>
                  </a:cubicBezTo>
                  <a:cubicBezTo>
                    <a:pt x="158457" y="354532"/>
                    <a:pt x="158457" y="354532"/>
                    <a:pt x="158457" y="328590"/>
                  </a:cubicBezTo>
                  <a:cubicBezTo>
                    <a:pt x="158464" y="328590"/>
                    <a:pt x="158584" y="328590"/>
                    <a:pt x="160484" y="328590"/>
                  </a:cubicBezTo>
                  <a:lnTo>
                    <a:pt x="174671" y="328590"/>
                  </a:lnTo>
                  <a:cubicBezTo>
                    <a:pt x="174682" y="328567"/>
                    <a:pt x="175288" y="327200"/>
                    <a:pt x="211151" y="246443"/>
                  </a:cubicBezTo>
                  <a:cubicBezTo>
                    <a:pt x="211151" y="246429"/>
                    <a:pt x="211185" y="244478"/>
                    <a:pt x="215205" y="0"/>
                  </a:cubicBezTo>
                  <a:close/>
                </a:path>
              </a:pathLst>
            </a:cu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3814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r>
              <a:rPr lang="fa-IR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تصاویر </a:t>
            </a:r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  <a:cs typeface="B Nazanin" panose="00000700000000000000" pitchFamily="2" charset="-78"/>
              </a:rPr>
              <a:t>PNG</a:t>
            </a:r>
          </a:p>
        </p:txBody>
      </p:sp>
      <p:pic>
        <p:nvPicPr>
          <p:cNvPr id="14" name="그림 13">
            <a:extLst>
              <a:ext uri="{FF2B5EF4-FFF2-40B4-BE49-F238E27FC236}">
                <a16:creationId xmlns:a16="http://schemas.microsoft.com/office/drawing/2014/main" id="{C03D832C-29D4-40CD-9218-DFDFA8554B3A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1288" y="1358174"/>
            <a:ext cx="1238572" cy="2552502"/>
          </a:xfrm>
          <a:prstGeom prst="rect">
            <a:avLst/>
          </a:prstGeom>
        </p:spPr>
      </p:pic>
      <p:pic>
        <p:nvPicPr>
          <p:cNvPr id="15" name="그림 5">
            <a:extLst>
              <a:ext uri="{FF2B5EF4-FFF2-40B4-BE49-F238E27FC236}">
                <a16:creationId xmlns:a16="http://schemas.microsoft.com/office/drawing/2014/main" id="{CA09421D-85A1-4CEE-A629-04D3706494C2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76595" y="1198160"/>
            <a:ext cx="2247608" cy="3941619"/>
          </a:xfrm>
          <a:prstGeom prst="rect">
            <a:avLst/>
          </a:prstGeom>
        </p:spPr>
      </p:pic>
      <p:sp>
        <p:nvSpPr>
          <p:cNvPr id="26" name="그림 개체 틀 2">
            <a:extLst>
              <a:ext uri="{FF2B5EF4-FFF2-40B4-BE49-F238E27FC236}">
                <a16:creationId xmlns:a16="http://schemas.microsoft.com/office/drawing/2014/main" id="{C9224197-CC35-4F58-9BD5-6DE6A64A8630}"/>
              </a:ext>
            </a:extLst>
          </p:cNvPr>
          <p:cNvSpPr txBox="1">
            <a:spLocks/>
          </p:cNvSpPr>
          <p:nvPr/>
        </p:nvSpPr>
        <p:spPr>
          <a:xfrm>
            <a:off x="6930324" y="1846111"/>
            <a:ext cx="1592404" cy="238374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 cap="flat" cmpd="sng" algn="ctr">
            <a:noFill/>
            <a:prstDash val="solid"/>
            <a:miter lim="800000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l" defTabSz="914377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lang="ko-KR" altLang="en-US" sz="1200" kern="1200" dirty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altLang="ko-KR" dirty="0">
                <a:cs typeface="B Nazanin" panose="00000700000000000000" pitchFamily="2" charset="-78"/>
              </a:rPr>
              <a:t>Place Your Picture Here</a:t>
            </a:r>
            <a:endParaRPr lang="en-US" dirty="0">
              <a:cs typeface="B Nazanin" panose="00000700000000000000" pitchFamily="2" charset="-78"/>
            </a:endParaRPr>
          </a:p>
        </p:txBody>
      </p:sp>
      <p:pic>
        <p:nvPicPr>
          <p:cNvPr id="27" name="Picture 3">
            <a:extLst>
              <a:ext uri="{FF2B5EF4-FFF2-40B4-BE49-F238E27FC236}">
                <a16:creationId xmlns:a16="http://schemas.microsoft.com/office/drawing/2014/main" id="{A0A58D37-6A01-4B53-B3A6-01BF5DC2CDCF}"/>
              </a:ext>
            </a:extLst>
          </p:cNvPr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113558" y="1644889"/>
            <a:ext cx="750807" cy="2107961"/>
          </a:xfrm>
          <a:prstGeom prst="rect">
            <a:avLst/>
          </a:prstGeom>
        </p:spPr>
      </p:pic>
      <p:pic>
        <p:nvPicPr>
          <p:cNvPr id="28" name="Picture 12">
            <a:extLst>
              <a:ext uri="{FF2B5EF4-FFF2-40B4-BE49-F238E27FC236}">
                <a16:creationId xmlns:a16="http://schemas.microsoft.com/office/drawing/2014/main" id="{90251D14-B2DE-4449-A20F-7B19927F785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61870" y="1502960"/>
            <a:ext cx="1070633" cy="2262929"/>
          </a:xfrm>
          <a:prstGeom prst="rect">
            <a:avLst/>
          </a:prstGeom>
        </p:spPr>
      </p:pic>
      <p:pic>
        <p:nvPicPr>
          <p:cNvPr id="29" name="Picture 17">
            <a:extLst>
              <a:ext uri="{FF2B5EF4-FFF2-40B4-BE49-F238E27FC236}">
                <a16:creationId xmlns:a16="http://schemas.microsoft.com/office/drawing/2014/main" id="{D4503B2A-D8B0-4204-9DE8-68AA90A52B90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15927" y="1494457"/>
            <a:ext cx="422539" cy="2262929"/>
          </a:xfrm>
          <a:prstGeom prst="rect">
            <a:avLst/>
          </a:prstGeom>
        </p:spPr>
      </p:pic>
      <p:pic>
        <p:nvPicPr>
          <p:cNvPr id="30" name="Picture 2">
            <a:extLst>
              <a:ext uri="{FF2B5EF4-FFF2-40B4-BE49-F238E27FC236}">
                <a16:creationId xmlns:a16="http://schemas.microsoft.com/office/drawing/2014/main" id="{E56F90F7-4E74-40B3-9D27-233DBEEBBE3A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3558" y="5080430"/>
            <a:ext cx="10116655" cy="1146554"/>
          </a:xfrm>
          <a:prstGeom prst="rect">
            <a:avLst/>
          </a:prstGeom>
        </p:spPr>
      </p:pic>
      <p:pic>
        <p:nvPicPr>
          <p:cNvPr id="31" name="Picture 15" descr="Screen Clipping">
            <a:extLst>
              <a:ext uri="{FF2B5EF4-FFF2-40B4-BE49-F238E27FC236}">
                <a16:creationId xmlns:a16="http://schemas.microsoft.com/office/drawing/2014/main" id="{FCC1D00C-4669-4C02-8937-D58B02AC513A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49416" y="1039063"/>
            <a:ext cx="2146325" cy="3642094"/>
          </a:xfrm>
          <a:prstGeom prst="rect">
            <a:avLst/>
          </a:prstGeom>
        </p:spPr>
      </p:pic>
      <p:sp>
        <p:nvSpPr>
          <p:cNvPr id="32" name="Picture Placeholder 2">
            <a:extLst>
              <a:ext uri="{FF2B5EF4-FFF2-40B4-BE49-F238E27FC236}">
                <a16:creationId xmlns:a16="http://schemas.microsoft.com/office/drawing/2014/main" id="{E4EB0B9F-FCEC-4BEA-A38A-85050450D3BC}"/>
              </a:ext>
            </a:extLst>
          </p:cNvPr>
          <p:cNvSpPr txBox="1">
            <a:spLocks/>
          </p:cNvSpPr>
          <p:nvPr/>
        </p:nvSpPr>
        <p:spPr>
          <a:xfrm>
            <a:off x="9582800" y="1205275"/>
            <a:ext cx="2012941" cy="2326232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solidFill>
              <a:schemeClr val="bg1">
                <a:lumMod val="50000"/>
              </a:schemeClr>
            </a:solidFill>
          </a:ln>
        </p:spPr>
        <p:txBody>
          <a:bodyPr anchor="ctr"/>
          <a:lstStyle>
            <a:lvl1pPr marL="0" indent="0" algn="ctr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12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Arial" pitchFamily="34" charset="0"/>
              </a:defRPr>
            </a:lvl1pPr>
            <a:lvl2pPr marL="4572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ko-KR">
                <a:cs typeface="B Nazanin" panose="00000700000000000000" pitchFamily="2" charset="-78"/>
              </a:rPr>
              <a:t>Your Picture Here </a:t>
            </a:r>
            <a:endParaRPr lang="ko-KR" altLang="en-US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816944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Text Placeholder 1">
            <a:extLst>
              <a:ext uri="{FF2B5EF4-FFF2-40B4-BE49-F238E27FC236}">
                <a16:creationId xmlns:a16="http://schemas.microsoft.com/office/drawing/2014/main" id="{1DBA047D-CDBE-6CDD-64F1-5F358CCDA23E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57008" y="703915"/>
            <a:ext cx="10134992" cy="724247"/>
          </a:xfrm>
        </p:spPr>
        <p:txBody>
          <a:bodyPr/>
          <a:lstStyle/>
          <a:p>
            <a:pPr algn="l" rtl="1"/>
            <a:r>
              <a:rPr lang="fa-IR" dirty="0">
                <a:cs typeface="B Nazanin" panose="00000700000000000000" pitchFamily="2" charset="-78"/>
              </a:rPr>
              <a:t>مجموعه آیکون های کاملا قابل ویرایش: </a:t>
            </a:r>
            <a:r>
              <a:rPr lang="en-US" dirty="0">
                <a:cs typeface="B Nazanin" panose="00000700000000000000" pitchFamily="2" charset="-78"/>
              </a:rPr>
              <a:t>A</a:t>
            </a:r>
          </a:p>
        </p:txBody>
      </p:sp>
      <p:sp>
        <p:nvSpPr>
          <p:cNvPr id="50" name="Diamond 5">
            <a:extLst>
              <a:ext uri="{FF2B5EF4-FFF2-40B4-BE49-F238E27FC236}">
                <a16:creationId xmlns:a16="http://schemas.microsoft.com/office/drawing/2014/main" id="{662EC8D5-8C1D-1149-6B5B-B40926821804}"/>
              </a:ext>
            </a:extLst>
          </p:cNvPr>
          <p:cNvSpPr/>
          <p:nvPr/>
        </p:nvSpPr>
        <p:spPr>
          <a:xfrm>
            <a:off x="5328790" y="1618114"/>
            <a:ext cx="523149" cy="524695"/>
          </a:xfrm>
          <a:custGeom>
            <a:avLst/>
            <a:gdLst/>
            <a:ahLst/>
            <a:cxnLst/>
            <a:rect l="l" t="t" r="r" b="b"/>
            <a:pathLst>
              <a:path w="3240001" h="3249575">
                <a:moveTo>
                  <a:pt x="1275349" y="2002569"/>
                </a:moveTo>
                <a:lnTo>
                  <a:pt x="1625117" y="2233002"/>
                </a:lnTo>
                <a:lnTo>
                  <a:pt x="1968772" y="2006596"/>
                </a:lnTo>
                <a:lnTo>
                  <a:pt x="3240001" y="3249575"/>
                </a:lnTo>
                <a:lnTo>
                  <a:pt x="0" y="3249575"/>
                </a:lnTo>
                <a:close/>
                <a:moveTo>
                  <a:pt x="1067116" y="1473605"/>
                </a:moveTo>
                <a:lnTo>
                  <a:pt x="1067116" y="1581605"/>
                </a:lnTo>
                <a:lnTo>
                  <a:pt x="2183116" y="1581605"/>
                </a:lnTo>
                <a:lnTo>
                  <a:pt x="2183116" y="1473605"/>
                </a:lnTo>
                <a:close/>
                <a:moveTo>
                  <a:pt x="1067116" y="1267205"/>
                </a:moveTo>
                <a:lnTo>
                  <a:pt x="1067116" y="1375205"/>
                </a:lnTo>
                <a:lnTo>
                  <a:pt x="2183116" y="1375205"/>
                </a:lnTo>
                <a:lnTo>
                  <a:pt x="2183116" y="1267205"/>
                </a:lnTo>
                <a:close/>
                <a:moveTo>
                  <a:pt x="3240001" y="1172196"/>
                </a:moveTo>
                <a:lnTo>
                  <a:pt x="3240001" y="3142550"/>
                </a:lnTo>
                <a:lnTo>
                  <a:pt x="2026252" y="1968728"/>
                </a:lnTo>
                <a:lnTo>
                  <a:pt x="3049854" y="1294362"/>
                </a:lnTo>
                <a:close/>
                <a:moveTo>
                  <a:pt x="0" y="1172196"/>
                </a:moveTo>
                <a:lnTo>
                  <a:pt x="602850" y="1559516"/>
                </a:lnTo>
                <a:lnTo>
                  <a:pt x="1217896" y="1964719"/>
                </a:lnTo>
                <a:lnTo>
                  <a:pt x="0" y="3142550"/>
                </a:lnTo>
                <a:close/>
                <a:moveTo>
                  <a:pt x="1067116" y="1060805"/>
                </a:moveTo>
                <a:lnTo>
                  <a:pt x="1067116" y="1168805"/>
                </a:lnTo>
                <a:lnTo>
                  <a:pt x="2183116" y="1168805"/>
                </a:lnTo>
                <a:lnTo>
                  <a:pt x="2183116" y="1060805"/>
                </a:lnTo>
                <a:close/>
                <a:moveTo>
                  <a:pt x="869032" y="816137"/>
                </a:moveTo>
                <a:lnTo>
                  <a:pt x="2381200" y="816137"/>
                </a:lnTo>
                <a:lnTo>
                  <a:pt x="2381200" y="1623491"/>
                </a:lnTo>
                <a:lnTo>
                  <a:pt x="1668045" y="2093329"/>
                </a:lnTo>
                <a:lnTo>
                  <a:pt x="1625116" y="2121611"/>
                </a:lnTo>
                <a:lnTo>
                  <a:pt x="869032" y="1623491"/>
                </a:lnTo>
                <a:close/>
                <a:moveTo>
                  <a:pt x="1625116" y="0"/>
                </a:moveTo>
                <a:lnTo>
                  <a:pt x="3235286" y="1060806"/>
                </a:lnTo>
                <a:lnTo>
                  <a:pt x="2489212" y="1552331"/>
                </a:lnTo>
                <a:lnTo>
                  <a:pt x="2489212" y="708008"/>
                </a:lnTo>
                <a:lnTo>
                  <a:pt x="761020" y="708008"/>
                </a:lnTo>
                <a:lnTo>
                  <a:pt x="761020" y="1552331"/>
                </a:lnTo>
                <a:lnTo>
                  <a:pt x="14946" y="106080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1" name="Isosceles Triangle 51">
            <a:extLst>
              <a:ext uri="{FF2B5EF4-FFF2-40B4-BE49-F238E27FC236}">
                <a16:creationId xmlns:a16="http://schemas.microsoft.com/office/drawing/2014/main" id="{94EF46E8-FAB3-A5DF-F4F4-FB32E10B3D8E}"/>
              </a:ext>
            </a:extLst>
          </p:cNvPr>
          <p:cNvSpPr/>
          <p:nvPr/>
        </p:nvSpPr>
        <p:spPr>
          <a:xfrm>
            <a:off x="4490036" y="1688648"/>
            <a:ext cx="523147" cy="383626"/>
          </a:xfrm>
          <a:custGeom>
            <a:avLst/>
            <a:gdLst/>
            <a:ahLst/>
            <a:cxnLst/>
            <a:rect l="l" t="t" r="r" b="b"/>
            <a:pathLst>
              <a:path w="3240001" h="2375905">
                <a:moveTo>
                  <a:pt x="1974640" y="1379575"/>
                </a:moveTo>
                <a:lnTo>
                  <a:pt x="3240001" y="2375905"/>
                </a:lnTo>
                <a:lnTo>
                  <a:pt x="1" y="2375905"/>
                </a:lnTo>
                <a:lnTo>
                  <a:pt x="1269863" y="1399042"/>
                </a:lnTo>
                <a:lnTo>
                  <a:pt x="1610574" y="1745545"/>
                </a:lnTo>
                <a:close/>
                <a:moveTo>
                  <a:pt x="3240001" y="126952"/>
                </a:moveTo>
                <a:lnTo>
                  <a:pt x="3240001" y="2258912"/>
                </a:lnTo>
                <a:lnTo>
                  <a:pt x="2032457" y="1334195"/>
                </a:lnTo>
                <a:close/>
                <a:moveTo>
                  <a:pt x="0" y="117525"/>
                </a:moveTo>
                <a:lnTo>
                  <a:pt x="1207545" y="1324768"/>
                </a:lnTo>
                <a:lnTo>
                  <a:pt x="0" y="2249485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1610572" y="162051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2" name="Isosceles Triangle 57">
            <a:extLst>
              <a:ext uri="{FF2B5EF4-FFF2-40B4-BE49-F238E27FC236}">
                <a16:creationId xmlns:a16="http://schemas.microsoft.com/office/drawing/2014/main" id="{53C5FF8E-5386-965A-3489-824DBC1E8AFE}"/>
              </a:ext>
            </a:extLst>
          </p:cNvPr>
          <p:cNvSpPr/>
          <p:nvPr/>
        </p:nvSpPr>
        <p:spPr>
          <a:xfrm>
            <a:off x="5330876" y="4646168"/>
            <a:ext cx="313133" cy="707899"/>
          </a:xfrm>
          <a:custGeom>
            <a:avLst/>
            <a:gdLst>
              <a:gd name="connsiteX0" fmla="*/ 1148449 w 1346449"/>
              <a:gd name="connsiteY0" fmla="*/ 2457725 h 3249725"/>
              <a:gd name="connsiteX1" fmla="*/ 198001 w 1346449"/>
              <a:gd name="connsiteY1" fmla="*/ 2457725 h 3249725"/>
              <a:gd name="connsiteX2" fmla="*/ 1 w 1346449"/>
              <a:gd name="connsiteY2" fmla="*/ 3249725 h 3249725"/>
              <a:gd name="connsiteX3" fmla="*/ 1346449 w 1346449"/>
              <a:gd name="connsiteY3" fmla="*/ 3249725 h 3249725"/>
              <a:gd name="connsiteX4" fmla="*/ 1148449 w 1346449"/>
              <a:gd name="connsiteY4" fmla="*/ 2457725 h 3249725"/>
              <a:gd name="connsiteX5" fmla="*/ 755186 w 1346449"/>
              <a:gd name="connsiteY5" fmla="*/ 82950 h 3249725"/>
              <a:gd name="connsiteX6" fmla="*/ 734449 w 1346449"/>
              <a:gd name="connsiteY6" fmla="*/ 1314594 h 3249725"/>
              <a:gd name="connsiteX7" fmla="*/ 853246 w 1346449"/>
              <a:gd name="connsiteY7" fmla="*/ 1483214 h 3249725"/>
              <a:gd name="connsiteX8" fmla="*/ 673226 w 1346449"/>
              <a:gd name="connsiteY8" fmla="*/ 1663234 h 3249725"/>
              <a:gd name="connsiteX9" fmla="*/ 493206 w 1346449"/>
              <a:gd name="connsiteY9" fmla="*/ 1483214 h 3249725"/>
              <a:gd name="connsiteX10" fmla="*/ 612000 w 1346449"/>
              <a:gd name="connsiteY10" fmla="*/ 1314595 h 3249725"/>
              <a:gd name="connsiteX11" fmla="*/ 612000 w 1346449"/>
              <a:gd name="connsiteY11" fmla="*/ 0 h 3249725"/>
              <a:gd name="connsiteX12" fmla="*/ 2939 w 1346449"/>
              <a:gd name="connsiteY12" fmla="*/ 1574694 h 3249725"/>
              <a:gd name="connsiteX13" fmla="*/ 0 w 1346449"/>
              <a:gd name="connsiteY13" fmla="*/ 1574694 h 3249725"/>
              <a:gd name="connsiteX14" fmla="*/ 2009 w 1346449"/>
              <a:gd name="connsiteY14" fmla="*/ 1577097 h 3249725"/>
              <a:gd name="connsiteX15" fmla="*/ 0 w 1346449"/>
              <a:gd name="connsiteY15" fmla="*/ 1582292 h 3249725"/>
              <a:gd name="connsiteX16" fmla="*/ 6353 w 1346449"/>
              <a:gd name="connsiteY16" fmla="*/ 1582292 h 3249725"/>
              <a:gd name="connsiteX17" fmla="*/ 273414 w 1346449"/>
              <a:gd name="connsiteY17" fmla="*/ 2376121 h 3249725"/>
              <a:gd name="connsiteX18" fmla="*/ 1091887 w 1346449"/>
              <a:gd name="connsiteY18" fmla="*/ 2366694 h 3249725"/>
              <a:gd name="connsiteX19" fmla="*/ 1340768 w 1346449"/>
              <a:gd name="connsiteY19" fmla="*/ 1582292 h 3249725"/>
              <a:gd name="connsiteX20" fmla="*/ 1346449 w 1346449"/>
              <a:gd name="connsiteY20" fmla="*/ 1582292 h 3249725"/>
              <a:gd name="connsiteX21" fmla="*/ 1344512 w 1346449"/>
              <a:gd name="connsiteY21" fmla="*/ 1577284 h 3249725"/>
              <a:gd name="connsiteX22" fmla="*/ 1346448 w 1346449"/>
              <a:gd name="connsiteY22" fmla="*/ 1574694 h 3249725"/>
              <a:gd name="connsiteX23" fmla="*/ 1343510 w 1346449"/>
              <a:gd name="connsiteY23" fmla="*/ 1574694 h 3249725"/>
              <a:gd name="connsiteX24" fmla="*/ 755186 w 1346449"/>
              <a:gd name="connsiteY24" fmla="*/ 82950 h 3249725"/>
              <a:gd name="connsiteX0" fmla="*/ 1148449 w 1346449"/>
              <a:gd name="connsiteY0" fmla="*/ 2374775 h 3166775"/>
              <a:gd name="connsiteX1" fmla="*/ 198001 w 1346449"/>
              <a:gd name="connsiteY1" fmla="*/ 2374775 h 3166775"/>
              <a:gd name="connsiteX2" fmla="*/ 1 w 1346449"/>
              <a:gd name="connsiteY2" fmla="*/ 3166775 h 3166775"/>
              <a:gd name="connsiteX3" fmla="*/ 1346449 w 1346449"/>
              <a:gd name="connsiteY3" fmla="*/ 3166775 h 3166775"/>
              <a:gd name="connsiteX4" fmla="*/ 1148449 w 1346449"/>
              <a:gd name="connsiteY4" fmla="*/ 2374775 h 3166775"/>
              <a:gd name="connsiteX5" fmla="*/ 755186 w 1346449"/>
              <a:gd name="connsiteY5" fmla="*/ 0 h 3166775"/>
              <a:gd name="connsiteX6" fmla="*/ 734449 w 1346449"/>
              <a:gd name="connsiteY6" fmla="*/ 1231644 h 3166775"/>
              <a:gd name="connsiteX7" fmla="*/ 853246 w 1346449"/>
              <a:gd name="connsiteY7" fmla="*/ 1400264 h 3166775"/>
              <a:gd name="connsiteX8" fmla="*/ 673226 w 1346449"/>
              <a:gd name="connsiteY8" fmla="*/ 1580284 h 3166775"/>
              <a:gd name="connsiteX9" fmla="*/ 493206 w 1346449"/>
              <a:gd name="connsiteY9" fmla="*/ 1400264 h 3166775"/>
              <a:gd name="connsiteX10" fmla="*/ 612000 w 1346449"/>
              <a:gd name="connsiteY10" fmla="*/ 1231645 h 3166775"/>
              <a:gd name="connsiteX11" fmla="*/ 591263 w 1346449"/>
              <a:gd name="connsiteY11" fmla="*/ 10368 h 3166775"/>
              <a:gd name="connsiteX12" fmla="*/ 2939 w 1346449"/>
              <a:gd name="connsiteY12" fmla="*/ 1491744 h 3166775"/>
              <a:gd name="connsiteX13" fmla="*/ 0 w 1346449"/>
              <a:gd name="connsiteY13" fmla="*/ 1491744 h 3166775"/>
              <a:gd name="connsiteX14" fmla="*/ 2009 w 1346449"/>
              <a:gd name="connsiteY14" fmla="*/ 1494147 h 3166775"/>
              <a:gd name="connsiteX15" fmla="*/ 0 w 1346449"/>
              <a:gd name="connsiteY15" fmla="*/ 1499342 h 3166775"/>
              <a:gd name="connsiteX16" fmla="*/ 6353 w 1346449"/>
              <a:gd name="connsiteY16" fmla="*/ 1499342 h 3166775"/>
              <a:gd name="connsiteX17" fmla="*/ 273414 w 1346449"/>
              <a:gd name="connsiteY17" fmla="*/ 2293171 h 3166775"/>
              <a:gd name="connsiteX18" fmla="*/ 1091887 w 1346449"/>
              <a:gd name="connsiteY18" fmla="*/ 2283744 h 3166775"/>
              <a:gd name="connsiteX19" fmla="*/ 1340768 w 1346449"/>
              <a:gd name="connsiteY19" fmla="*/ 1499342 h 3166775"/>
              <a:gd name="connsiteX20" fmla="*/ 1346449 w 1346449"/>
              <a:gd name="connsiteY20" fmla="*/ 1499342 h 3166775"/>
              <a:gd name="connsiteX21" fmla="*/ 1344512 w 1346449"/>
              <a:gd name="connsiteY21" fmla="*/ 1494334 h 3166775"/>
              <a:gd name="connsiteX22" fmla="*/ 1346448 w 1346449"/>
              <a:gd name="connsiteY22" fmla="*/ 1491744 h 3166775"/>
              <a:gd name="connsiteX23" fmla="*/ 1343510 w 1346449"/>
              <a:gd name="connsiteY23" fmla="*/ 1491744 h 3166775"/>
              <a:gd name="connsiteX24" fmla="*/ 755186 w 1346449"/>
              <a:gd name="connsiteY24" fmla="*/ 0 h 3166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1346449" h="3166775">
                <a:moveTo>
                  <a:pt x="1148449" y="2374775"/>
                </a:moveTo>
                <a:lnTo>
                  <a:pt x="198001" y="2374775"/>
                </a:lnTo>
                <a:lnTo>
                  <a:pt x="1" y="3166775"/>
                </a:lnTo>
                <a:lnTo>
                  <a:pt x="1346449" y="3166775"/>
                </a:lnTo>
                <a:lnTo>
                  <a:pt x="1148449" y="2374775"/>
                </a:lnTo>
                <a:close/>
                <a:moveTo>
                  <a:pt x="755186" y="0"/>
                </a:moveTo>
                <a:cubicBezTo>
                  <a:pt x="755186" y="438198"/>
                  <a:pt x="734449" y="793446"/>
                  <a:pt x="734449" y="1231644"/>
                </a:cubicBezTo>
                <a:cubicBezTo>
                  <a:pt x="803843" y="1256124"/>
                  <a:pt x="853246" y="1322425"/>
                  <a:pt x="853246" y="1400264"/>
                </a:cubicBezTo>
                <a:cubicBezTo>
                  <a:pt x="853246" y="1499686"/>
                  <a:pt x="772648" y="1580284"/>
                  <a:pt x="673226" y="1580284"/>
                </a:cubicBezTo>
                <a:cubicBezTo>
                  <a:pt x="573804" y="1580284"/>
                  <a:pt x="493206" y="1499686"/>
                  <a:pt x="493206" y="1400264"/>
                </a:cubicBezTo>
                <a:cubicBezTo>
                  <a:pt x="493206" y="1322426"/>
                  <a:pt x="542608" y="1256126"/>
                  <a:pt x="612000" y="1231645"/>
                </a:cubicBezTo>
                <a:lnTo>
                  <a:pt x="591263" y="10368"/>
                </a:lnTo>
                <a:lnTo>
                  <a:pt x="2939" y="1491744"/>
                </a:lnTo>
                <a:lnTo>
                  <a:pt x="0" y="1491744"/>
                </a:lnTo>
                <a:lnTo>
                  <a:pt x="2009" y="1494147"/>
                </a:lnTo>
                <a:lnTo>
                  <a:pt x="0" y="1499342"/>
                </a:lnTo>
                <a:lnTo>
                  <a:pt x="6353" y="1499342"/>
                </a:lnTo>
                <a:cubicBezTo>
                  <a:pt x="274151" y="1797289"/>
                  <a:pt x="320153" y="2031319"/>
                  <a:pt x="273414" y="2293171"/>
                </a:cubicBezTo>
                <a:lnTo>
                  <a:pt x="1091887" y="2283744"/>
                </a:lnTo>
                <a:cubicBezTo>
                  <a:pt x="1035756" y="1984266"/>
                  <a:pt x="1081794" y="1833397"/>
                  <a:pt x="1340768" y="1499342"/>
                </a:cubicBezTo>
                <a:lnTo>
                  <a:pt x="1346449" y="1499342"/>
                </a:lnTo>
                <a:lnTo>
                  <a:pt x="1344512" y="1494334"/>
                </a:lnTo>
                <a:cubicBezTo>
                  <a:pt x="1345124" y="1493447"/>
                  <a:pt x="1345785" y="1492596"/>
                  <a:pt x="1346448" y="1491744"/>
                </a:cubicBezTo>
                <a:lnTo>
                  <a:pt x="1343510" y="1491744"/>
                </a:lnTo>
                <a:cubicBezTo>
                  <a:pt x="1140490" y="966846"/>
                  <a:pt x="958206" y="524898"/>
                  <a:pt x="755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53" name="Rectangle 7">
            <a:extLst>
              <a:ext uri="{FF2B5EF4-FFF2-40B4-BE49-F238E27FC236}">
                <a16:creationId xmlns:a16="http://schemas.microsoft.com/office/drawing/2014/main" id="{F16DAEF9-AC66-B13C-E3A2-E600461DCE68}"/>
              </a:ext>
            </a:extLst>
          </p:cNvPr>
          <p:cNvSpPr/>
          <p:nvPr/>
        </p:nvSpPr>
        <p:spPr>
          <a:xfrm rot="18900000">
            <a:off x="8802456" y="3780521"/>
            <a:ext cx="225664" cy="502732"/>
          </a:xfrm>
          <a:custGeom>
            <a:avLst/>
            <a:gdLst/>
            <a:ahLst/>
            <a:cxnLst/>
            <a:rect l="l" t="t" r="r" b="b"/>
            <a:pathLst>
              <a:path w="154109" h="343323">
                <a:moveTo>
                  <a:pt x="102909" y="313772"/>
                </a:moveTo>
                <a:lnTo>
                  <a:pt x="102909" y="328547"/>
                </a:lnTo>
                <a:cubicBezTo>
                  <a:pt x="102909" y="336708"/>
                  <a:pt x="96294" y="343322"/>
                  <a:pt x="88133" y="343323"/>
                </a:cubicBezTo>
                <a:lnTo>
                  <a:pt x="65975" y="343322"/>
                </a:lnTo>
                <a:cubicBezTo>
                  <a:pt x="57814" y="343322"/>
                  <a:pt x="51199" y="336708"/>
                  <a:pt x="51199" y="328547"/>
                </a:cubicBezTo>
                <a:cubicBezTo>
                  <a:pt x="51199" y="323622"/>
                  <a:pt x="51200" y="318696"/>
                  <a:pt x="51200" y="313771"/>
                </a:cubicBezTo>
                <a:close/>
                <a:moveTo>
                  <a:pt x="123327" y="15459"/>
                </a:moveTo>
                <a:cubicBezTo>
                  <a:pt x="141678" y="29245"/>
                  <a:pt x="152926" y="50497"/>
                  <a:pt x="154008" y="73425"/>
                </a:cubicBezTo>
                <a:cubicBezTo>
                  <a:pt x="155089" y="96353"/>
                  <a:pt x="145890" y="118568"/>
                  <a:pt x="128916" y="134021"/>
                </a:cubicBezTo>
                <a:lnTo>
                  <a:pt x="119294" y="123450"/>
                </a:lnTo>
                <a:cubicBezTo>
                  <a:pt x="133118" y="110865"/>
                  <a:pt x="140611" y="92772"/>
                  <a:pt x="139730" y="74098"/>
                </a:cubicBezTo>
                <a:cubicBezTo>
                  <a:pt x="138850" y="55424"/>
                  <a:pt x="129689" y="38115"/>
                  <a:pt x="114743" y="26887"/>
                </a:cubicBezTo>
                <a:close/>
                <a:moveTo>
                  <a:pt x="136698" y="17411"/>
                </a:moveTo>
                <a:cubicBezTo>
                  <a:pt x="103758" y="-15529"/>
                  <a:pt x="50351" y="-15529"/>
                  <a:pt x="17412" y="17411"/>
                </a:cubicBezTo>
                <a:cubicBezTo>
                  <a:pt x="-15528" y="50351"/>
                  <a:pt x="-15528" y="103757"/>
                  <a:pt x="17412" y="136697"/>
                </a:cubicBezTo>
                <a:cubicBezTo>
                  <a:pt x="50351" y="169637"/>
                  <a:pt x="103758" y="169637"/>
                  <a:pt x="136698" y="136697"/>
                </a:cubicBezTo>
                <a:cubicBezTo>
                  <a:pt x="169637" y="103757"/>
                  <a:pt x="169637" y="50351"/>
                  <a:pt x="136698" y="17411"/>
                </a:cubicBezTo>
                <a:close/>
                <a:moveTo>
                  <a:pt x="154109" y="0"/>
                </a:moveTo>
                <a:cubicBezTo>
                  <a:pt x="196665" y="42556"/>
                  <a:pt x="196665" y="111552"/>
                  <a:pt x="154109" y="154108"/>
                </a:cubicBezTo>
                <a:cubicBezTo>
                  <a:pt x="139576" y="168641"/>
                  <a:pt x="121959" y="178211"/>
                  <a:pt x="102912" y="180994"/>
                </a:cubicBezTo>
                <a:lnTo>
                  <a:pt x="102912" y="308310"/>
                </a:lnTo>
                <a:lnTo>
                  <a:pt x="51197" y="308310"/>
                </a:lnTo>
                <a:lnTo>
                  <a:pt x="51197" y="180994"/>
                </a:lnTo>
                <a:cubicBezTo>
                  <a:pt x="32150" y="178211"/>
                  <a:pt x="14534" y="168641"/>
                  <a:pt x="0" y="154108"/>
                </a:cubicBezTo>
                <a:cubicBezTo>
                  <a:pt x="-42555" y="111552"/>
                  <a:pt x="-42555" y="42556"/>
                  <a:pt x="0" y="0"/>
                </a:cubicBezTo>
                <a:cubicBezTo>
                  <a:pt x="42556" y="-42556"/>
                  <a:pt x="111553" y="-42556"/>
                  <a:pt x="15410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" name="Parallelogram 15">
            <a:extLst>
              <a:ext uri="{FF2B5EF4-FFF2-40B4-BE49-F238E27FC236}">
                <a16:creationId xmlns:a16="http://schemas.microsoft.com/office/drawing/2014/main" id="{03DB23E4-9DDB-ADF2-0B80-A993055B9D92}"/>
              </a:ext>
            </a:extLst>
          </p:cNvPr>
          <p:cNvSpPr/>
          <p:nvPr/>
        </p:nvSpPr>
        <p:spPr>
          <a:xfrm flipH="1">
            <a:off x="4483746" y="4767871"/>
            <a:ext cx="464493" cy="464493"/>
          </a:xfrm>
          <a:custGeom>
            <a:avLst/>
            <a:gdLst/>
            <a:ahLst/>
            <a:cxnLst/>
            <a:rect l="l" t="t" r="r" b="b"/>
            <a:pathLst>
              <a:path w="3242753" h="3227814">
                <a:moveTo>
                  <a:pt x="1621376" y="1043635"/>
                </a:moveTo>
                <a:cubicBezTo>
                  <a:pt x="1557188" y="1043635"/>
                  <a:pt x="1505154" y="1095669"/>
                  <a:pt x="1505154" y="1159857"/>
                </a:cubicBezTo>
                <a:lnTo>
                  <a:pt x="1505154" y="1625483"/>
                </a:lnTo>
                <a:lnTo>
                  <a:pt x="1033577" y="1625483"/>
                </a:lnTo>
                <a:cubicBezTo>
                  <a:pt x="969389" y="1625483"/>
                  <a:pt x="917355" y="1677517"/>
                  <a:pt x="917355" y="1741705"/>
                </a:cubicBezTo>
                <a:cubicBezTo>
                  <a:pt x="917355" y="1805893"/>
                  <a:pt x="969389" y="1857927"/>
                  <a:pt x="1033577" y="1857927"/>
                </a:cubicBezTo>
                <a:lnTo>
                  <a:pt x="1614688" y="1857927"/>
                </a:lnTo>
                <a:lnTo>
                  <a:pt x="1619859" y="1856884"/>
                </a:lnTo>
                <a:cubicBezTo>
                  <a:pt x="1620361" y="1857187"/>
                  <a:pt x="1620868" y="1857190"/>
                  <a:pt x="1621376" y="1857190"/>
                </a:cubicBezTo>
                <a:cubicBezTo>
                  <a:pt x="1685564" y="1857190"/>
                  <a:pt x="1737598" y="1805156"/>
                  <a:pt x="1737598" y="1740968"/>
                </a:cubicBezTo>
                <a:lnTo>
                  <a:pt x="1737598" y="1159857"/>
                </a:lnTo>
                <a:cubicBezTo>
                  <a:pt x="1737598" y="1095669"/>
                  <a:pt x="1685564" y="1043635"/>
                  <a:pt x="1621376" y="1043635"/>
                </a:cubicBezTo>
                <a:close/>
                <a:moveTo>
                  <a:pt x="1621376" y="628818"/>
                </a:moveTo>
                <a:cubicBezTo>
                  <a:pt x="2206882" y="628818"/>
                  <a:pt x="2681529" y="1103464"/>
                  <a:pt x="2681529" y="1688970"/>
                </a:cubicBezTo>
                <a:cubicBezTo>
                  <a:pt x="2681529" y="2274476"/>
                  <a:pt x="2206882" y="2749122"/>
                  <a:pt x="1621376" y="2749122"/>
                </a:cubicBezTo>
                <a:cubicBezTo>
                  <a:pt x="1035870" y="2749122"/>
                  <a:pt x="561223" y="2274476"/>
                  <a:pt x="561223" y="1688970"/>
                </a:cubicBezTo>
                <a:cubicBezTo>
                  <a:pt x="561223" y="1103464"/>
                  <a:pt x="1035870" y="628818"/>
                  <a:pt x="1621376" y="628818"/>
                </a:cubicBezTo>
                <a:close/>
                <a:moveTo>
                  <a:pt x="1621376" y="424596"/>
                </a:moveTo>
                <a:cubicBezTo>
                  <a:pt x="923081" y="424596"/>
                  <a:pt x="357001" y="990676"/>
                  <a:pt x="357001" y="1688970"/>
                </a:cubicBezTo>
                <a:cubicBezTo>
                  <a:pt x="357001" y="2128645"/>
                  <a:pt x="581423" y="2515905"/>
                  <a:pt x="922189" y="2742109"/>
                </a:cubicBezTo>
                <a:lnTo>
                  <a:pt x="652992" y="3227814"/>
                </a:lnTo>
                <a:lnTo>
                  <a:pt x="911997" y="3227814"/>
                </a:lnTo>
                <a:lnTo>
                  <a:pt x="1121304" y="2850168"/>
                </a:lnTo>
                <a:cubicBezTo>
                  <a:pt x="1274563" y="2916691"/>
                  <a:pt x="1443689" y="2953344"/>
                  <a:pt x="1621376" y="2953344"/>
                </a:cubicBezTo>
                <a:cubicBezTo>
                  <a:pt x="1799063" y="2953344"/>
                  <a:pt x="1968189" y="2916691"/>
                  <a:pt x="2121449" y="2850168"/>
                </a:cubicBezTo>
                <a:lnTo>
                  <a:pt x="2330755" y="3227814"/>
                </a:lnTo>
                <a:lnTo>
                  <a:pt x="2589760" y="3227814"/>
                </a:lnTo>
                <a:lnTo>
                  <a:pt x="2320563" y="2742109"/>
                </a:lnTo>
                <a:cubicBezTo>
                  <a:pt x="2661329" y="2515905"/>
                  <a:pt x="2885751" y="2128645"/>
                  <a:pt x="2885751" y="1688970"/>
                </a:cubicBezTo>
                <a:cubicBezTo>
                  <a:pt x="2885751" y="990676"/>
                  <a:pt x="2319671" y="424596"/>
                  <a:pt x="1621376" y="424596"/>
                </a:cubicBezTo>
                <a:close/>
                <a:moveTo>
                  <a:pt x="2599800" y="123238"/>
                </a:moveTo>
                <a:cubicBezTo>
                  <a:pt x="2434609" y="120698"/>
                  <a:pt x="2268460" y="180476"/>
                  <a:pt x="2139563" y="303161"/>
                </a:cubicBezTo>
                <a:lnTo>
                  <a:pt x="3057258" y="1232053"/>
                </a:lnTo>
                <a:cubicBezTo>
                  <a:pt x="3305736" y="977255"/>
                  <a:pt x="3304415" y="570405"/>
                  <a:pt x="3054287" y="317226"/>
                </a:cubicBezTo>
                <a:cubicBezTo>
                  <a:pt x="2929224" y="190636"/>
                  <a:pt x="2764991" y="125778"/>
                  <a:pt x="2599800" y="123238"/>
                </a:cubicBezTo>
                <a:close/>
                <a:moveTo>
                  <a:pt x="642953" y="123238"/>
                </a:moveTo>
                <a:cubicBezTo>
                  <a:pt x="477762" y="125778"/>
                  <a:pt x="313529" y="190636"/>
                  <a:pt x="188466" y="317226"/>
                </a:cubicBezTo>
                <a:cubicBezTo>
                  <a:pt x="-61662" y="570405"/>
                  <a:pt x="-62983" y="977255"/>
                  <a:pt x="185495" y="1232053"/>
                </a:cubicBezTo>
                <a:lnTo>
                  <a:pt x="1103190" y="303161"/>
                </a:lnTo>
                <a:cubicBezTo>
                  <a:pt x="974294" y="180476"/>
                  <a:pt x="808144" y="120698"/>
                  <a:pt x="642953" y="123238"/>
                </a:cubicBezTo>
                <a:close/>
                <a:moveTo>
                  <a:pt x="1722692" y="0"/>
                </a:moveTo>
                <a:lnTo>
                  <a:pt x="1520061" y="0"/>
                </a:lnTo>
                <a:cubicBezTo>
                  <a:pt x="1440152" y="0"/>
                  <a:pt x="1375373" y="64779"/>
                  <a:pt x="1375373" y="144688"/>
                </a:cubicBezTo>
                <a:lnTo>
                  <a:pt x="1375373" y="289376"/>
                </a:lnTo>
                <a:lnTo>
                  <a:pt x="1867380" y="289376"/>
                </a:lnTo>
                <a:lnTo>
                  <a:pt x="1867380" y="144688"/>
                </a:lnTo>
                <a:cubicBezTo>
                  <a:pt x="1867380" y="64779"/>
                  <a:pt x="1802601" y="0"/>
                  <a:pt x="172269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5" name="Freeform 19">
            <a:extLst>
              <a:ext uri="{FF2B5EF4-FFF2-40B4-BE49-F238E27FC236}">
                <a16:creationId xmlns:a16="http://schemas.microsoft.com/office/drawing/2014/main" id="{0667C00D-0ABA-428C-7FDD-BC44358010C5}"/>
              </a:ext>
            </a:extLst>
          </p:cNvPr>
          <p:cNvSpPr/>
          <p:nvPr/>
        </p:nvSpPr>
        <p:spPr>
          <a:xfrm>
            <a:off x="6962131" y="3768468"/>
            <a:ext cx="460778" cy="453389"/>
          </a:xfrm>
          <a:custGeom>
            <a:avLst/>
            <a:gdLst/>
            <a:ahLst/>
            <a:cxnLst/>
            <a:rect l="l" t="t" r="r" b="b"/>
            <a:pathLst>
              <a:path w="3214097" h="3162551">
                <a:moveTo>
                  <a:pt x="1014592" y="2306036"/>
                </a:moveTo>
                <a:cubicBezTo>
                  <a:pt x="854868" y="2306036"/>
                  <a:pt x="725386" y="2435518"/>
                  <a:pt x="725386" y="2595242"/>
                </a:cubicBezTo>
                <a:cubicBezTo>
                  <a:pt x="725386" y="2754966"/>
                  <a:pt x="854868" y="2884448"/>
                  <a:pt x="1014592" y="2884448"/>
                </a:cubicBezTo>
                <a:cubicBezTo>
                  <a:pt x="1174316" y="2884448"/>
                  <a:pt x="1303798" y="2754966"/>
                  <a:pt x="1303798" y="2595242"/>
                </a:cubicBezTo>
                <a:cubicBezTo>
                  <a:pt x="1303798" y="2435518"/>
                  <a:pt x="1174316" y="2306036"/>
                  <a:pt x="1014592" y="2306036"/>
                </a:cubicBezTo>
                <a:close/>
                <a:moveTo>
                  <a:pt x="481275" y="1691816"/>
                </a:moveTo>
                <a:cubicBezTo>
                  <a:pt x="321551" y="1691816"/>
                  <a:pt x="192069" y="1821298"/>
                  <a:pt x="192069" y="1981022"/>
                </a:cubicBezTo>
                <a:cubicBezTo>
                  <a:pt x="192069" y="2140746"/>
                  <a:pt x="321551" y="2270228"/>
                  <a:pt x="481275" y="2270228"/>
                </a:cubicBezTo>
                <a:cubicBezTo>
                  <a:pt x="640999" y="2270228"/>
                  <a:pt x="770481" y="2140746"/>
                  <a:pt x="770481" y="1981022"/>
                </a:cubicBezTo>
                <a:cubicBezTo>
                  <a:pt x="770481" y="1821298"/>
                  <a:pt x="640999" y="1691816"/>
                  <a:pt x="481275" y="1691816"/>
                </a:cubicBezTo>
                <a:close/>
                <a:moveTo>
                  <a:pt x="2764751" y="1113404"/>
                </a:moveTo>
                <a:cubicBezTo>
                  <a:pt x="2605027" y="1113404"/>
                  <a:pt x="2475545" y="1242886"/>
                  <a:pt x="2475545" y="1402610"/>
                </a:cubicBezTo>
                <a:cubicBezTo>
                  <a:pt x="2475545" y="1562334"/>
                  <a:pt x="2605027" y="1691816"/>
                  <a:pt x="2764751" y="1691816"/>
                </a:cubicBezTo>
                <a:cubicBezTo>
                  <a:pt x="2924475" y="1691816"/>
                  <a:pt x="3053957" y="1562334"/>
                  <a:pt x="3053957" y="1402610"/>
                </a:cubicBezTo>
                <a:cubicBezTo>
                  <a:pt x="3053957" y="1242886"/>
                  <a:pt x="2924475" y="1113404"/>
                  <a:pt x="2764751" y="1113404"/>
                </a:cubicBezTo>
                <a:close/>
                <a:moveTo>
                  <a:pt x="532503" y="881964"/>
                </a:moveTo>
                <a:cubicBezTo>
                  <a:pt x="372779" y="881964"/>
                  <a:pt x="243297" y="1011446"/>
                  <a:pt x="243297" y="1171170"/>
                </a:cubicBezTo>
                <a:cubicBezTo>
                  <a:pt x="243297" y="1330894"/>
                  <a:pt x="372779" y="1460376"/>
                  <a:pt x="532503" y="1460376"/>
                </a:cubicBezTo>
                <a:cubicBezTo>
                  <a:pt x="692227" y="1460376"/>
                  <a:pt x="821709" y="1330894"/>
                  <a:pt x="821709" y="1171170"/>
                </a:cubicBezTo>
                <a:cubicBezTo>
                  <a:pt x="821709" y="1011446"/>
                  <a:pt x="692227" y="881964"/>
                  <a:pt x="532503" y="881964"/>
                </a:cubicBezTo>
                <a:close/>
                <a:moveTo>
                  <a:pt x="1162143" y="321316"/>
                </a:moveTo>
                <a:cubicBezTo>
                  <a:pt x="1002419" y="321316"/>
                  <a:pt x="872937" y="450798"/>
                  <a:pt x="872937" y="610522"/>
                </a:cubicBezTo>
                <a:cubicBezTo>
                  <a:pt x="872937" y="770246"/>
                  <a:pt x="1002419" y="899728"/>
                  <a:pt x="1162143" y="899728"/>
                </a:cubicBezTo>
                <a:cubicBezTo>
                  <a:pt x="1321867" y="899728"/>
                  <a:pt x="1451349" y="770246"/>
                  <a:pt x="1451349" y="610522"/>
                </a:cubicBezTo>
                <a:cubicBezTo>
                  <a:pt x="1451349" y="450798"/>
                  <a:pt x="1321867" y="321316"/>
                  <a:pt x="1162143" y="321316"/>
                </a:cubicBezTo>
                <a:close/>
                <a:moveTo>
                  <a:pt x="1963447" y="177300"/>
                </a:moveTo>
                <a:cubicBezTo>
                  <a:pt x="1803723" y="177300"/>
                  <a:pt x="1674241" y="306782"/>
                  <a:pt x="1674241" y="466506"/>
                </a:cubicBezTo>
                <a:cubicBezTo>
                  <a:pt x="1674241" y="626230"/>
                  <a:pt x="1803723" y="755712"/>
                  <a:pt x="1963447" y="755712"/>
                </a:cubicBezTo>
                <a:cubicBezTo>
                  <a:pt x="2123171" y="755712"/>
                  <a:pt x="2252653" y="626230"/>
                  <a:pt x="2252653" y="466506"/>
                </a:cubicBezTo>
                <a:cubicBezTo>
                  <a:pt x="2252653" y="306782"/>
                  <a:pt x="2123171" y="177300"/>
                  <a:pt x="1963447" y="177300"/>
                </a:cubicBezTo>
                <a:close/>
                <a:moveTo>
                  <a:pt x="1752672" y="312"/>
                </a:moveTo>
                <a:cubicBezTo>
                  <a:pt x="1817888" y="-690"/>
                  <a:pt x="1885249" y="703"/>
                  <a:pt x="1954799" y="4657"/>
                </a:cubicBezTo>
                <a:cubicBezTo>
                  <a:pt x="2504015" y="53541"/>
                  <a:pt x="2975590" y="412975"/>
                  <a:pt x="3145244" y="944937"/>
                </a:cubicBezTo>
                <a:cubicBezTo>
                  <a:pt x="3412664" y="2126757"/>
                  <a:pt x="2837568" y="2017487"/>
                  <a:pt x="2506889" y="1867964"/>
                </a:cubicBezTo>
                <a:cubicBezTo>
                  <a:pt x="1580987" y="1673869"/>
                  <a:pt x="2725425" y="3197869"/>
                  <a:pt x="1014520" y="3161925"/>
                </a:cubicBezTo>
                <a:cubicBezTo>
                  <a:pt x="-14898" y="3061283"/>
                  <a:pt x="-138545" y="1873713"/>
                  <a:pt x="108747" y="1100212"/>
                </a:cubicBezTo>
                <a:cubicBezTo>
                  <a:pt x="278579" y="569148"/>
                  <a:pt x="774429" y="15339"/>
                  <a:pt x="1752672" y="31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6" name="Rectangle 30">
            <a:extLst>
              <a:ext uri="{FF2B5EF4-FFF2-40B4-BE49-F238E27FC236}">
                <a16:creationId xmlns:a16="http://schemas.microsoft.com/office/drawing/2014/main" id="{CC4AC677-730C-2CB5-99ED-C34438A614AB}"/>
              </a:ext>
            </a:extLst>
          </p:cNvPr>
          <p:cNvSpPr/>
          <p:nvPr/>
        </p:nvSpPr>
        <p:spPr>
          <a:xfrm>
            <a:off x="10280421" y="3726528"/>
            <a:ext cx="464493" cy="463135"/>
          </a:xfrm>
          <a:custGeom>
            <a:avLst/>
            <a:gdLst/>
            <a:ahLst/>
            <a:cxnLst/>
            <a:rect l="l" t="t" r="r" b="b"/>
            <a:pathLst>
              <a:path w="3240000" h="3230531">
                <a:moveTo>
                  <a:pt x="720000" y="2697973"/>
                </a:moveTo>
                <a:cubicBezTo>
                  <a:pt x="680235" y="2697973"/>
                  <a:pt x="648000" y="2730208"/>
                  <a:pt x="648000" y="2769973"/>
                </a:cubicBezTo>
                <a:cubicBezTo>
                  <a:pt x="648000" y="2809738"/>
                  <a:pt x="680235" y="2841973"/>
                  <a:pt x="720000" y="2841973"/>
                </a:cubicBezTo>
                <a:lnTo>
                  <a:pt x="2520000" y="2841973"/>
                </a:lnTo>
                <a:cubicBezTo>
                  <a:pt x="2559765" y="2841973"/>
                  <a:pt x="2592000" y="2809738"/>
                  <a:pt x="2592000" y="2769973"/>
                </a:cubicBezTo>
                <a:cubicBezTo>
                  <a:pt x="2592000" y="2730208"/>
                  <a:pt x="2559765" y="2697973"/>
                  <a:pt x="2520000" y="2697973"/>
                </a:cubicBezTo>
                <a:close/>
                <a:moveTo>
                  <a:pt x="720000" y="2366733"/>
                </a:moveTo>
                <a:cubicBezTo>
                  <a:pt x="680235" y="2366733"/>
                  <a:pt x="648000" y="2398968"/>
                  <a:pt x="648000" y="2438733"/>
                </a:cubicBezTo>
                <a:cubicBezTo>
                  <a:pt x="648000" y="2478498"/>
                  <a:pt x="680235" y="2510733"/>
                  <a:pt x="720000" y="2510733"/>
                </a:cubicBezTo>
                <a:lnTo>
                  <a:pt x="2520000" y="2510733"/>
                </a:lnTo>
                <a:cubicBezTo>
                  <a:pt x="2559765" y="2510733"/>
                  <a:pt x="2592000" y="2478498"/>
                  <a:pt x="2592000" y="2438733"/>
                </a:cubicBezTo>
                <a:cubicBezTo>
                  <a:pt x="2592000" y="2398968"/>
                  <a:pt x="2559765" y="2366733"/>
                  <a:pt x="2520000" y="2366733"/>
                </a:cubicBezTo>
                <a:close/>
                <a:moveTo>
                  <a:pt x="720000" y="2035493"/>
                </a:moveTo>
                <a:cubicBezTo>
                  <a:pt x="680235" y="2035493"/>
                  <a:pt x="648000" y="2067728"/>
                  <a:pt x="648000" y="2107493"/>
                </a:cubicBezTo>
                <a:cubicBezTo>
                  <a:pt x="648000" y="2147258"/>
                  <a:pt x="680235" y="2179493"/>
                  <a:pt x="720000" y="2179493"/>
                </a:cubicBezTo>
                <a:lnTo>
                  <a:pt x="2520000" y="2179493"/>
                </a:lnTo>
                <a:cubicBezTo>
                  <a:pt x="2559765" y="2179493"/>
                  <a:pt x="2592000" y="2147258"/>
                  <a:pt x="2592000" y="2107493"/>
                </a:cubicBezTo>
                <a:cubicBezTo>
                  <a:pt x="2592000" y="2067728"/>
                  <a:pt x="2559765" y="2035493"/>
                  <a:pt x="2520000" y="2035493"/>
                </a:cubicBezTo>
                <a:close/>
                <a:moveTo>
                  <a:pt x="720000" y="1704253"/>
                </a:moveTo>
                <a:cubicBezTo>
                  <a:pt x="680235" y="1704253"/>
                  <a:pt x="648000" y="1736488"/>
                  <a:pt x="648000" y="1776253"/>
                </a:cubicBezTo>
                <a:cubicBezTo>
                  <a:pt x="648000" y="1816018"/>
                  <a:pt x="680235" y="1848253"/>
                  <a:pt x="720000" y="1848253"/>
                </a:cubicBezTo>
                <a:lnTo>
                  <a:pt x="2520000" y="1848253"/>
                </a:lnTo>
                <a:cubicBezTo>
                  <a:pt x="2559765" y="1848253"/>
                  <a:pt x="2592000" y="1816018"/>
                  <a:pt x="2592000" y="1776253"/>
                </a:cubicBezTo>
                <a:cubicBezTo>
                  <a:pt x="2592000" y="1736488"/>
                  <a:pt x="2559765" y="1704253"/>
                  <a:pt x="2520000" y="1704253"/>
                </a:cubicBezTo>
                <a:close/>
                <a:moveTo>
                  <a:pt x="720000" y="1373013"/>
                </a:moveTo>
                <a:cubicBezTo>
                  <a:pt x="680235" y="1373013"/>
                  <a:pt x="648000" y="1405248"/>
                  <a:pt x="648000" y="1445013"/>
                </a:cubicBezTo>
                <a:cubicBezTo>
                  <a:pt x="648000" y="1484778"/>
                  <a:pt x="680235" y="1517013"/>
                  <a:pt x="720000" y="1517013"/>
                </a:cubicBezTo>
                <a:lnTo>
                  <a:pt x="2520000" y="1517013"/>
                </a:lnTo>
                <a:cubicBezTo>
                  <a:pt x="2559765" y="1517013"/>
                  <a:pt x="2592000" y="1484778"/>
                  <a:pt x="2592000" y="1445013"/>
                </a:cubicBezTo>
                <a:cubicBezTo>
                  <a:pt x="2592000" y="1405248"/>
                  <a:pt x="2559765" y="1373013"/>
                  <a:pt x="2520000" y="1373013"/>
                </a:cubicBezTo>
                <a:close/>
                <a:moveTo>
                  <a:pt x="720000" y="1041773"/>
                </a:moveTo>
                <a:cubicBezTo>
                  <a:pt x="680235" y="1041773"/>
                  <a:pt x="648000" y="1074008"/>
                  <a:pt x="648000" y="1113773"/>
                </a:cubicBezTo>
                <a:cubicBezTo>
                  <a:pt x="648000" y="1153538"/>
                  <a:pt x="680235" y="1185773"/>
                  <a:pt x="720000" y="1185773"/>
                </a:cubicBezTo>
                <a:lnTo>
                  <a:pt x="2520000" y="1185773"/>
                </a:lnTo>
                <a:cubicBezTo>
                  <a:pt x="2559765" y="1185773"/>
                  <a:pt x="2592000" y="1153538"/>
                  <a:pt x="2592000" y="1113773"/>
                </a:cubicBezTo>
                <a:cubicBezTo>
                  <a:pt x="2592000" y="1074008"/>
                  <a:pt x="2559765" y="1041773"/>
                  <a:pt x="2520000" y="1041773"/>
                </a:cubicBezTo>
                <a:close/>
                <a:moveTo>
                  <a:pt x="0" y="305988"/>
                </a:moveTo>
                <a:lnTo>
                  <a:pt x="181957" y="305988"/>
                </a:lnTo>
                <a:lnTo>
                  <a:pt x="181957" y="470032"/>
                </a:lnTo>
                <a:cubicBezTo>
                  <a:pt x="181957" y="599267"/>
                  <a:pt x="286722" y="704032"/>
                  <a:pt x="415957" y="704032"/>
                </a:cubicBezTo>
                <a:cubicBezTo>
                  <a:pt x="545192" y="704032"/>
                  <a:pt x="649957" y="599267"/>
                  <a:pt x="649957" y="470032"/>
                </a:cubicBezTo>
                <a:lnTo>
                  <a:pt x="649957" y="305988"/>
                </a:lnTo>
                <a:lnTo>
                  <a:pt x="802357" y="305988"/>
                </a:lnTo>
                <a:lnTo>
                  <a:pt x="802357" y="470031"/>
                </a:lnTo>
                <a:cubicBezTo>
                  <a:pt x="802357" y="599266"/>
                  <a:pt x="907122" y="704031"/>
                  <a:pt x="1036357" y="704031"/>
                </a:cubicBezTo>
                <a:cubicBezTo>
                  <a:pt x="1165592" y="704031"/>
                  <a:pt x="1270357" y="599266"/>
                  <a:pt x="1270357" y="470031"/>
                </a:cubicBezTo>
                <a:lnTo>
                  <a:pt x="1270357" y="305988"/>
                </a:lnTo>
                <a:lnTo>
                  <a:pt x="1422757" y="305988"/>
                </a:lnTo>
                <a:lnTo>
                  <a:pt x="1422757" y="470030"/>
                </a:lnTo>
                <a:cubicBezTo>
                  <a:pt x="1422757" y="599265"/>
                  <a:pt x="1527522" y="704030"/>
                  <a:pt x="1656757" y="704030"/>
                </a:cubicBezTo>
                <a:cubicBezTo>
                  <a:pt x="1785992" y="704030"/>
                  <a:pt x="1890757" y="599265"/>
                  <a:pt x="1890757" y="470030"/>
                </a:cubicBezTo>
                <a:lnTo>
                  <a:pt x="1890757" y="305988"/>
                </a:lnTo>
                <a:lnTo>
                  <a:pt x="2043157" y="305988"/>
                </a:lnTo>
                <a:lnTo>
                  <a:pt x="2043157" y="470029"/>
                </a:lnTo>
                <a:cubicBezTo>
                  <a:pt x="2043157" y="599264"/>
                  <a:pt x="2147922" y="704029"/>
                  <a:pt x="2277157" y="704029"/>
                </a:cubicBezTo>
                <a:cubicBezTo>
                  <a:pt x="2406392" y="704029"/>
                  <a:pt x="2511157" y="599264"/>
                  <a:pt x="2511157" y="470029"/>
                </a:cubicBezTo>
                <a:lnTo>
                  <a:pt x="2511157" y="305988"/>
                </a:lnTo>
                <a:lnTo>
                  <a:pt x="2663557" y="305988"/>
                </a:lnTo>
                <a:lnTo>
                  <a:pt x="2663557" y="470028"/>
                </a:lnTo>
                <a:cubicBezTo>
                  <a:pt x="2663557" y="599263"/>
                  <a:pt x="2768322" y="704028"/>
                  <a:pt x="2897557" y="704028"/>
                </a:cubicBezTo>
                <a:cubicBezTo>
                  <a:pt x="3026792" y="704028"/>
                  <a:pt x="3131557" y="599263"/>
                  <a:pt x="3131557" y="470028"/>
                </a:cubicBezTo>
                <a:lnTo>
                  <a:pt x="3131557" y="305988"/>
                </a:lnTo>
                <a:lnTo>
                  <a:pt x="3240000" y="305988"/>
                </a:lnTo>
                <a:lnTo>
                  <a:pt x="3240000" y="3230531"/>
                </a:lnTo>
                <a:lnTo>
                  <a:pt x="0" y="3230531"/>
                </a:lnTo>
                <a:close/>
                <a:moveTo>
                  <a:pt x="415957" y="4"/>
                </a:moveTo>
                <a:cubicBezTo>
                  <a:pt x="485545" y="4"/>
                  <a:pt x="541957" y="56416"/>
                  <a:pt x="541957" y="126004"/>
                </a:cubicBezTo>
                <a:lnTo>
                  <a:pt x="541957" y="485972"/>
                </a:lnTo>
                <a:cubicBezTo>
                  <a:pt x="541957" y="555560"/>
                  <a:pt x="485545" y="611972"/>
                  <a:pt x="415957" y="611972"/>
                </a:cubicBezTo>
                <a:cubicBezTo>
                  <a:pt x="346369" y="611972"/>
                  <a:pt x="289957" y="555560"/>
                  <a:pt x="289957" y="485972"/>
                </a:cubicBezTo>
                <a:lnTo>
                  <a:pt x="289957" y="126004"/>
                </a:lnTo>
                <a:cubicBezTo>
                  <a:pt x="289957" y="56416"/>
                  <a:pt x="346369" y="4"/>
                  <a:pt x="415957" y="4"/>
                </a:cubicBezTo>
                <a:close/>
                <a:moveTo>
                  <a:pt x="1036357" y="3"/>
                </a:moveTo>
                <a:cubicBezTo>
                  <a:pt x="1105945" y="3"/>
                  <a:pt x="1162357" y="56415"/>
                  <a:pt x="1162357" y="126003"/>
                </a:cubicBezTo>
                <a:lnTo>
                  <a:pt x="1162357" y="485971"/>
                </a:lnTo>
                <a:cubicBezTo>
                  <a:pt x="1162357" y="555559"/>
                  <a:pt x="1105945" y="611971"/>
                  <a:pt x="1036357" y="611971"/>
                </a:cubicBezTo>
                <a:cubicBezTo>
                  <a:pt x="966769" y="611971"/>
                  <a:pt x="910357" y="555559"/>
                  <a:pt x="910357" y="485971"/>
                </a:cubicBezTo>
                <a:lnTo>
                  <a:pt x="910357" y="126003"/>
                </a:lnTo>
                <a:cubicBezTo>
                  <a:pt x="910357" y="56415"/>
                  <a:pt x="966769" y="3"/>
                  <a:pt x="1036357" y="3"/>
                </a:cubicBezTo>
                <a:close/>
                <a:moveTo>
                  <a:pt x="1656757" y="2"/>
                </a:moveTo>
                <a:cubicBezTo>
                  <a:pt x="1726345" y="2"/>
                  <a:pt x="1782757" y="56414"/>
                  <a:pt x="1782757" y="126002"/>
                </a:cubicBezTo>
                <a:lnTo>
                  <a:pt x="1782757" y="485970"/>
                </a:lnTo>
                <a:cubicBezTo>
                  <a:pt x="1782757" y="555558"/>
                  <a:pt x="1726345" y="611970"/>
                  <a:pt x="1656757" y="611970"/>
                </a:cubicBezTo>
                <a:cubicBezTo>
                  <a:pt x="1587169" y="611970"/>
                  <a:pt x="1530757" y="555558"/>
                  <a:pt x="1530757" y="485970"/>
                </a:cubicBezTo>
                <a:lnTo>
                  <a:pt x="1530757" y="126002"/>
                </a:lnTo>
                <a:cubicBezTo>
                  <a:pt x="1530757" y="56414"/>
                  <a:pt x="1587169" y="2"/>
                  <a:pt x="1656757" y="2"/>
                </a:cubicBezTo>
                <a:close/>
                <a:moveTo>
                  <a:pt x="2277157" y="1"/>
                </a:moveTo>
                <a:cubicBezTo>
                  <a:pt x="2346745" y="1"/>
                  <a:pt x="2403157" y="56413"/>
                  <a:pt x="2403157" y="126001"/>
                </a:cubicBezTo>
                <a:lnTo>
                  <a:pt x="2403157" y="485969"/>
                </a:lnTo>
                <a:cubicBezTo>
                  <a:pt x="2403157" y="555557"/>
                  <a:pt x="2346745" y="611969"/>
                  <a:pt x="2277157" y="611969"/>
                </a:cubicBezTo>
                <a:cubicBezTo>
                  <a:pt x="2207569" y="611969"/>
                  <a:pt x="2151157" y="555557"/>
                  <a:pt x="2151157" y="485969"/>
                </a:cubicBezTo>
                <a:lnTo>
                  <a:pt x="2151157" y="126001"/>
                </a:lnTo>
                <a:cubicBezTo>
                  <a:pt x="2151157" y="56413"/>
                  <a:pt x="2207569" y="1"/>
                  <a:pt x="2277157" y="1"/>
                </a:cubicBezTo>
                <a:close/>
                <a:moveTo>
                  <a:pt x="2897557" y="0"/>
                </a:moveTo>
                <a:cubicBezTo>
                  <a:pt x="2967145" y="0"/>
                  <a:pt x="3023557" y="56412"/>
                  <a:pt x="3023557" y="126000"/>
                </a:cubicBezTo>
                <a:lnTo>
                  <a:pt x="3023557" y="485968"/>
                </a:lnTo>
                <a:cubicBezTo>
                  <a:pt x="3023557" y="555556"/>
                  <a:pt x="2967145" y="611968"/>
                  <a:pt x="2897557" y="611968"/>
                </a:cubicBezTo>
                <a:cubicBezTo>
                  <a:pt x="2827969" y="611968"/>
                  <a:pt x="2771557" y="555556"/>
                  <a:pt x="2771557" y="485968"/>
                </a:cubicBezTo>
                <a:lnTo>
                  <a:pt x="2771557" y="126000"/>
                </a:lnTo>
                <a:cubicBezTo>
                  <a:pt x="2771557" y="56412"/>
                  <a:pt x="2827969" y="0"/>
                  <a:pt x="289755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7" name="Rectangle 7">
            <a:extLst>
              <a:ext uri="{FF2B5EF4-FFF2-40B4-BE49-F238E27FC236}">
                <a16:creationId xmlns:a16="http://schemas.microsoft.com/office/drawing/2014/main" id="{1F334EB3-FDDF-91DA-CDE1-A2E11977F1B0}"/>
              </a:ext>
            </a:extLst>
          </p:cNvPr>
          <p:cNvSpPr/>
          <p:nvPr/>
        </p:nvSpPr>
        <p:spPr>
          <a:xfrm>
            <a:off x="6167544" y="1644678"/>
            <a:ext cx="471567" cy="471567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01869" y="2055482"/>
                </a:moveTo>
                <a:lnTo>
                  <a:pt x="869869" y="2055482"/>
                </a:lnTo>
                <a:lnTo>
                  <a:pt x="869869" y="2919482"/>
                </a:lnTo>
                <a:lnTo>
                  <a:pt x="401869" y="2919482"/>
                </a:lnTo>
                <a:close/>
                <a:moveTo>
                  <a:pt x="1121949" y="1695482"/>
                </a:moveTo>
                <a:lnTo>
                  <a:pt x="1589949" y="1695482"/>
                </a:lnTo>
                <a:lnTo>
                  <a:pt x="1589949" y="2919482"/>
                </a:lnTo>
                <a:lnTo>
                  <a:pt x="1121949" y="2919482"/>
                </a:lnTo>
                <a:close/>
                <a:moveTo>
                  <a:pt x="1842029" y="1335482"/>
                </a:moveTo>
                <a:lnTo>
                  <a:pt x="2310029" y="1335482"/>
                </a:lnTo>
                <a:lnTo>
                  <a:pt x="2310029" y="2919482"/>
                </a:lnTo>
                <a:lnTo>
                  <a:pt x="1842029" y="2919482"/>
                </a:lnTo>
                <a:close/>
                <a:moveTo>
                  <a:pt x="2562109" y="975482"/>
                </a:moveTo>
                <a:lnTo>
                  <a:pt x="3030109" y="975482"/>
                </a:lnTo>
                <a:lnTo>
                  <a:pt x="3030109" y="2919482"/>
                </a:lnTo>
                <a:lnTo>
                  <a:pt x="2562109" y="2919482"/>
                </a:lnTo>
                <a:close/>
                <a:moveTo>
                  <a:pt x="2321888" y="224805"/>
                </a:moveTo>
                <a:lnTo>
                  <a:pt x="2880631" y="247420"/>
                </a:lnTo>
                <a:lnTo>
                  <a:pt x="2620844" y="742612"/>
                </a:lnTo>
                <a:lnTo>
                  <a:pt x="2546105" y="613161"/>
                </a:lnTo>
                <a:lnTo>
                  <a:pt x="541555" y="1770488"/>
                </a:lnTo>
                <a:lnTo>
                  <a:pt x="392077" y="1511585"/>
                </a:lnTo>
                <a:lnTo>
                  <a:pt x="2396627" y="354257"/>
                </a:lnTo>
                <a:close/>
                <a:moveTo>
                  <a:pt x="0" y="0"/>
                </a:moveTo>
                <a:lnTo>
                  <a:pt x="180000" y="0"/>
                </a:lnTo>
                <a:lnTo>
                  <a:pt x="180000" y="3059999"/>
                </a:lnTo>
                <a:lnTo>
                  <a:pt x="3240000" y="3059999"/>
                </a:lnTo>
                <a:lnTo>
                  <a:pt x="3240000" y="3239999"/>
                </a:lnTo>
                <a:lnTo>
                  <a:pt x="180000" y="3239999"/>
                </a:lnTo>
                <a:lnTo>
                  <a:pt x="180000" y="3240000"/>
                </a:lnTo>
                <a:lnTo>
                  <a:pt x="0" y="3240000"/>
                </a:lnTo>
                <a:lnTo>
                  <a:pt x="0" y="3239999"/>
                </a:lnTo>
                <a:lnTo>
                  <a:pt x="0" y="3059999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8" name="Rectangle 15">
            <a:extLst>
              <a:ext uri="{FF2B5EF4-FFF2-40B4-BE49-F238E27FC236}">
                <a16:creationId xmlns:a16="http://schemas.microsoft.com/office/drawing/2014/main" id="{01433253-980C-0D73-EBB6-68A73D24EA9E}"/>
              </a:ext>
            </a:extLst>
          </p:cNvPr>
          <p:cNvSpPr/>
          <p:nvPr/>
        </p:nvSpPr>
        <p:spPr>
          <a:xfrm rot="5400000">
            <a:off x="6954404" y="1644678"/>
            <a:ext cx="472195" cy="471568"/>
          </a:xfrm>
          <a:custGeom>
            <a:avLst/>
            <a:gdLst/>
            <a:ahLst/>
            <a:cxnLst/>
            <a:rect l="l" t="t" r="r" b="b"/>
            <a:pathLst>
              <a:path w="3244313" h="3240000">
                <a:moveTo>
                  <a:pt x="2055482" y="677891"/>
                </a:moveTo>
                <a:lnTo>
                  <a:pt x="2055482" y="209891"/>
                </a:lnTo>
                <a:lnTo>
                  <a:pt x="2919482" y="209891"/>
                </a:lnTo>
                <a:lnTo>
                  <a:pt x="2919482" y="677891"/>
                </a:lnTo>
                <a:close/>
                <a:moveTo>
                  <a:pt x="1695482" y="1397971"/>
                </a:moveTo>
                <a:lnTo>
                  <a:pt x="1695482" y="929971"/>
                </a:lnTo>
                <a:lnTo>
                  <a:pt x="2919482" y="929971"/>
                </a:lnTo>
                <a:lnTo>
                  <a:pt x="2919482" y="1397971"/>
                </a:lnTo>
                <a:close/>
                <a:moveTo>
                  <a:pt x="1335482" y="2118051"/>
                </a:moveTo>
                <a:lnTo>
                  <a:pt x="1335482" y="1650051"/>
                </a:lnTo>
                <a:lnTo>
                  <a:pt x="2919482" y="1650051"/>
                </a:lnTo>
                <a:lnTo>
                  <a:pt x="2919482" y="2118051"/>
                </a:lnTo>
                <a:close/>
                <a:moveTo>
                  <a:pt x="975482" y="2838131"/>
                </a:moveTo>
                <a:lnTo>
                  <a:pt x="975482" y="2370131"/>
                </a:lnTo>
                <a:lnTo>
                  <a:pt x="2919482" y="2370131"/>
                </a:lnTo>
                <a:lnTo>
                  <a:pt x="2919482" y="2838131"/>
                </a:lnTo>
                <a:close/>
                <a:moveTo>
                  <a:pt x="10788" y="2651034"/>
                </a:moveTo>
                <a:lnTo>
                  <a:pt x="1168116" y="646484"/>
                </a:lnTo>
                <a:lnTo>
                  <a:pt x="1038664" y="571745"/>
                </a:lnTo>
                <a:lnTo>
                  <a:pt x="1533856" y="311959"/>
                </a:lnTo>
                <a:lnTo>
                  <a:pt x="1556471" y="870701"/>
                </a:lnTo>
                <a:lnTo>
                  <a:pt x="1427019" y="795962"/>
                </a:lnTo>
                <a:lnTo>
                  <a:pt x="269691" y="2800512"/>
                </a:lnTo>
                <a:close/>
                <a:moveTo>
                  <a:pt x="0" y="3240000"/>
                </a:moveTo>
                <a:lnTo>
                  <a:pt x="0" y="3060000"/>
                </a:lnTo>
                <a:lnTo>
                  <a:pt x="3064313" y="3060000"/>
                </a:lnTo>
                <a:lnTo>
                  <a:pt x="3064313" y="0"/>
                </a:lnTo>
                <a:lnTo>
                  <a:pt x="3244313" y="0"/>
                </a:lnTo>
                <a:lnTo>
                  <a:pt x="3244313" y="3240000"/>
                </a:lnTo>
                <a:lnTo>
                  <a:pt x="3240000" y="3240000"/>
                </a:lnTo>
                <a:lnTo>
                  <a:pt x="3064313" y="324000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9" name="Pie 24">
            <a:extLst>
              <a:ext uri="{FF2B5EF4-FFF2-40B4-BE49-F238E27FC236}">
                <a16:creationId xmlns:a16="http://schemas.microsoft.com/office/drawing/2014/main" id="{2CAD7BD1-798B-D05A-9907-5735EB41E9AA}"/>
              </a:ext>
            </a:extLst>
          </p:cNvPr>
          <p:cNvSpPr/>
          <p:nvPr/>
        </p:nvSpPr>
        <p:spPr>
          <a:xfrm>
            <a:off x="6026647" y="4744946"/>
            <a:ext cx="513183" cy="510342"/>
          </a:xfrm>
          <a:custGeom>
            <a:avLst/>
            <a:gdLst/>
            <a:ahLst/>
            <a:cxnLst/>
            <a:rect l="l" t="t" r="r" b="b"/>
            <a:pathLst>
              <a:path w="3228711" h="3210836">
                <a:moveTo>
                  <a:pt x="351626" y="695968"/>
                </a:moveTo>
                <a:lnTo>
                  <a:pt x="1548007" y="1678300"/>
                </a:lnTo>
                <a:lnTo>
                  <a:pt x="236194" y="2500159"/>
                </a:lnTo>
                <a:cubicBezTo>
                  <a:pt x="-116985" y="1936431"/>
                  <a:pt x="-70514" y="1210092"/>
                  <a:pt x="351626" y="695968"/>
                </a:cubicBezTo>
                <a:close/>
                <a:moveTo>
                  <a:pt x="1957429" y="262366"/>
                </a:moveTo>
                <a:cubicBezTo>
                  <a:pt x="2634256" y="359480"/>
                  <a:pt x="3156733" y="907132"/>
                  <a:pt x="3221913" y="1587776"/>
                </a:cubicBezTo>
                <a:cubicBezTo>
                  <a:pt x="3287093" y="2268421"/>
                  <a:pt x="2878048" y="2905277"/>
                  <a:pt x="2231953" y="3129078"/>
                </a:cubicBezTo>
                <a:cubicBezTo>
                  <a:pt x="1585858" y="3352879"/>
                  <a:pt x="870522" y="3105497"/>
                  <a:pt x="500715" y="2530372"/>
                </a:cubicBezTo>
                <a:lnTo>
                  <a:pt x="1746987" y="1729019"/>
                </a:lnTo>
                <a:close/>
                <a:moveTo>
                  <a:pt x="1604447" y="200"/>
                </a:moveTo>
                <a:cubicBezTo>
                  <a:pt x="1665125" y="-778"/>
                  <a:pt x="1726175" y="1809"/>
                  <a:pt x="1787307" y="8072"/>
                </a:cubicBezTo>
                <a:lnTo>
                  <a:pt x="1629532" y="1548011"/>
                </a:lnTo>
                <a:lnTo>
                  <a:pt x="483856" y="506987"/>
                </a:lnTo>
                <a:cubicBezTo>
                  <a:pt x="773141" y="188622"/>
                  <a:pt x="1179697" y="7051"/>
                  <a:pt x="1604447" y="20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0" name="Parallelogram 30">
            <a:extLst>
              <a:ext uri="{FF2B5EF4-FFF2-40B4-BE49-F238E27FC236}">
                <a16:creationId xmlns:a16="http://schemas.microsoft.com/office/drawing/2014/main" id="{BEBD8C55-8866-4CD1-EE29-A848A14D8A57}"/>
              </a:ext>
            </a:extLst>
          </p:cNvPr>
          <p:cNvSpPr/>
          <p:nvPr/>
        </p:nvSpPr>
        <p:spPr>
          <a:xfrm flipH="1">
            <a:off x="10255179" y="2653728"/>
            <a:ext cx="514976" cy="516250"/>
          </a:xfrm>
          <a:custGeom>
            <a:avLst/>
            <a:gdLst/>
            <a:ahLst/>
            <a:cxnLst/>
            <a:rect l="l" t="t" r="r" b="b"/>
            <a:pathLst>
              <a:path w="3240000" h="3248012">
                <a:moveTo>
                  <a:pt x="712553" y="858820"/>
                </a:moveTo>
                <a:cubicBezTo>
                  <a:pt x="727950" y="858820"/>
                  <a:pt x="743348" y="864694"/>
                  <a:pt x="755096" y="876443"/>
                </a:cubicBezTo>
                <a:lnTo>
                  <a:pt x="1193671" y="1315016"/>
                </a:lnTo>
                <a:lnTo>
                  <a:pt x="1509169" y="999517"/>
                </a:lnTo>
                <a:cubicBezTo>
                  <a:pt x="1509517" y="999169"/>
                  <a:pt x="1509868" y="998827"/>
                  <a:pt x="1510414" y="998691"/>
                </a:cubicBezTo>
                <a:lnTo>
                  <a:pt x="1518932" y="988592"/>
                </a:lnTo>
                <a:cubicBezTo>
                  <a:pt x="1531945" y="978263"/>
                  <a:pt x="1547912" y="974188"/>
                  <a:pt x="1563209" y="975946"/>
                </a:cubicBezTo>
                <a:cubicBezTo>
                  <a:pt x="1578505" y="977705"/>
                  <a:pt x="1593131" y="985299"/>
                  <a:pt x="1603459" y="998313"/>
                </a:cubicBezTo>
                <a:lnTo>
                  <a:pt x="1892346" y="1362277"/>
                </a:lnTo>
                <a:lnTo>
                  <a:pt x="2149759" y="1177067"/>
                </a:lnTo>
                <a:lnTo>
                  <a:pt x="2151621" y="1174867"/>
                </a:lnTo>
                <a:cubicBezTo>
                  <a:pt x="2159033" y="1169006"/>
                  <a:pt x="2167397" y="1165168"/>
                  <a:pt x="2176160" y="1163802"/>
                </a:cubicBezTo>
                <a:cubicBezTo>
                  <a:pt x="2177188" y="1163485"/>
                  <a:pt x="2178237" y="1163269"/>
                  <a:pt x="2179375" y="1163558"/>
                </a:cubicBezTo>
                <a:cubicBezTo>
                  <a:pt x="2184768" y="1161771"/>
                  <a:pt x="2190389" y="1161654"/>
                  <a:pt x="2195921" y="1162300"/>
                </a:cubicBezTo>
                <a:cubicBezTo>
                  <a:pt x="2196662" y="1162386"/>
                  <a:pt x="2197402" y="1162487"/>
                  <a:pt x="2198081" y="1162987"/>
                </a:cubicBezTo>
                <a:cubicBezTo>
                  <a:pt x="2202197" y="1163290"/>
                  <a:pt x="2206218" y="1164270"/>
                  <a:pt x="2209739" y="1166702"/>
                </a:cubicBezTo>
                <a:cubicBezTo>
                  <a:pt x="2213116" y="1166857"/>
                  <a:pt x="2216051" y="1168231"/>
                  <a:pt x="2218766" y="1170038"/>
                </a:cubicBezTo>
                <a:cubicBezTo>
                  <a:pt x="2225342" y="1173160"/>
                  <a:pt x="2231151" y="1177875"/>
                  <a:pt x="2235489" y="1184194"/>
                </a:cubicBezTo>
                <a:lnTo>
                  <a:pt x="2236132" y="1184737"/>
                </a:lnTo>
                <a:lnTo>
                  <a:pt x="2236287" y="1184934"/>
                </a:lnTo>
                <a:lnTo>
                  <a:pt x="2238712" y="1187183"/>
                </a:lnTo>
                <a:cubicBezTo>
                  <a:pt x="2239115" y="1187744"/>
                  <a:pt x="2239507" y="1188310"/>
                  <a:pt x="2239574" y="1189090"/>
                </a:cubicBezTo>
                <a:lnTo>
                  <a:pt x="2540580" y="1569705"/>
                </a:lnTo>
                <a:cubicBezTo>
                  <a:pt x="2561191" y="1595768"/>
                  <a:pt x="2556772" y="1633604"/>
                  <a:pt x="2530710" y="1654215"/>
                </a:cubicBezTo>
                <a:cubicBezTo>
                  <a:pt x="2504647" y="1674827"/>
                  <a:pt x="2466811" y="1670408"/>
                  <a:pt x="2446199" y="1644345"/>
                </a:cubicBezTo>
                <a:lnTo>
                  <a:pt x="2177884" y="1305067"/>
                </a:lnTo>
                <a:lnTo>
                  <a:pt x="1934804" y="1479967"/>
                </a:lnTo>
                <a:cubicBezTo>
                  <a:pt x="1927367" y="1485317"/>
                  <a:pt x="1919123" y="1488726"/>
                  <a:pt x="1910598" y="1489881"/>
                </a:cubicBezTo>
                <a:cubicBezTo>
                  <a:pt x="1885257" y="1507791"/>
                  <a:pt x="1850121" y="1502627"/>
                  <a:pt x="1830495" y="1477903"/>
                </a:cubicBezTo>
                <a:lnTo>
                  <a:pt x="1551924" y="1126933"/>
                </a:lnTo>
                <a:lnTo>
                  <a:pt x="1239041" y="1439816"/>
                </a:lnTo>
                <a:cubicBezTo>
                  <a:pt x="1226569" y="1452288"/>
                  <a:pt x="1209983" y="1458139"/>
                  <a:pt x="1193674" y="1456888"/>
                </a:cubicBezTo>
                <a:cubicBezTo>
                  <a:pt x="1177363" y="1458142"/>
                  <a:pt x="1160774" y="1452290"/>
                  <a:pt x="1148301" y="1439816"/>
                </a:cubicBezTo>
                <a:lnTo>
                  <a:pt x="670011" y="961527"/>
                </a:lnTo>
                <a:cubicBezTo>
                  <a:pt x="646515" y="938031"/>
                  <a:pt x="646515" y="899938"/>
                  <a:pt x="670011" y="876442"/>
                </a:cubicBezTo>
                <a:cubicBezTo>
                  <a:pt x="681760" y="864694"/>
                  <a:pt x="697157" y="858820"/>
                  <a:pt x="712553" y="858820"/>
                </a:cubicBezTo>
                <a:close/>
                <a:moveTo>
                  <a:pt x="2790000" y="699581"/>
                </a:moveTo>
                <a:lnTo>
                  <a:pt x="450000" y="699581"/>
                </a:lnTo>
                <a:lnTo>
                  <a:pt x="450000" y="1851581"/>
                </a:lnTo>
                <a:lnTo>
                  <a:pt x="2790000" y="1851581"/>
                </a:lnTo>
                <a:close/>
                <a:moveTo>
                  <a:pt x="2987972" y="519497"/>
                </a:moveTo>
                <a:lnTo>
                  <a:pt x="2987972" y="2031665"/>
                </a:lnTo>
                <a:lnTo>
                  <a:pt x="252028" y="2031665"/>
                </a:lnTo>
                <a:lnTo>
                  <a:pt x="252028" y="519497"/>
                </a:lnTo>
                <a:close/>
                <a:moveTo>
                  <a:pt x="1620000" y="0"/>
                </a:moveTo>
                <a:cubicBezTo>
                  <a:pt x="1540462" y="0"/>
                  <a:pt x="1475984" y="64478"/>
                  <a:pt x="1475984" y="144016"/>
                </a:cubicBezTo>
                <a:lnTo>
                  <a:pt x="1475984" y="267469"/>
                </a:lnTo>
                <a:lnTo>
                  <a:pt x="0" y="267469"/>
                </a:lnTo>
                <a:lnTo>
                  <a:pt x="0" y="2283693"/>
                </a:lnTo>
                <a:lnTo>
                  <a:pt x="852101" y="2283693"/>
                </a:lnTo>
                <a:lnTo>
                  <a:pt x="323771" y="3248012"/>
                </a:lnTo>
                <a:lnTo>
                  <a:pt x="621526" y="3248012"/>
                </a:lnTo>
                <a:lnTo>
                  <a:pt x="1149856" y="2283693"/>
                </a:lnTo>
                <a:lnTo>
                  <a:pt x="2090146" y="2283693"/>
                </a:lnTo>
                <a:lnTo>
                  <a:pt x="2618476" y="3248012"/>
                </a:lnTo>
                <a:lnTo>
                  <a:pt x="2916231" y="3248012"/>
                </a:lnTo>
                <a:lnTo>
                  <a:pt x="2387901" y="2283693"/>
                </a:lnTo>
                <a:lnTo>
                  <a:pt x="3240000" y="2283693"/>
                </a:lnTo>
                <a:lnTo>
                  <a:pt x="3240000" y="267469"/>
                </a:lnTo>
                <a:lnTo>
                  <a:pt x="1764016" y="267469"/>
                </a:lnTo>
                <a:lnTo>
                  <a:pt x="1764016" y="144016"/>
                </a:lnTo>
                <a:cubicBezTo>
                  <a:pt x="1764016" y="64478"/>
                  <a:pt x="1699538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1" name="Block Arc 14">
            <a:extLst>
              <a:ext uri="{FF2B5EF4-FFF2-40B4-BE49-F238E27FC236}">
                <a16:creationId xmlns:a16="http://schemas.microsoft.com/office/drawing/2014/main" id="{7AA2F79A-E64E-A71A-E09E-6E1ADD033371}"/>
              </a:ext>
            </a:extLst>
          </p:cNvPr>
          <p:cNvSpPr/>
          <p:nvPr/>
        </p:nvSpPr>
        <p:spPr>
          <a:xfrm rot="16200000">
            <a:off x="7742079" y="1596575"/>
            <a:ext cx="567400" cy="567774"/>
          </a:xfrm>
          <a:custGeom>
            <a:avLst/>
            <a:gdLst/>
            <a:ahLst/>
            <a:cxnLst/>
            <a:rect l="l" t="t" r="r" b="b"/>
            <a:pathLst>
              <a:path w="3185463" h="3187558">
                <a:moveTo>
                  <a:pt x="764000" y="2343999"/>
                </a:moveTo>
                <a:cubicBezTo>
                  <a:pt x="566798" y="2256389"/>
                  <a:pt x="385374" y="2134753"/>
                  <a:pt x="230072" y="1981662"/>
                </a:cubicBezTo>
                <a:cubicBezTo>
                  <a:pt x="297001" y="2223876"/>
                  <a:pt x="428049" y="2439341"/>
                  <a:pt x="603989" y="2608945"/>
                </a:cubicBezTo>
                <a:cubicBezTo>
                  <a:pt x="667739" y="2525681"/>
                  <a:pt x="720588" y="2436567"/>
                  <a:pt x="764000" y="2343999"/>
                </a:cubicBezTo>
                <a:close/>
                <a:moveTo>
                  <a:pt x="783530" y="862903"/>
                </a:moveTo>
                <a:cubicBezTo>
                  <a:pt x="737619" y="760936"/>
                  <a:pt x="681240" y="662513"/>
                  <a:pt x="611676" y="571152"/>
                </a:cubicBezTo>
                <a:cubicBezTo>
                  <a:pt x="419218" y="754019"/>
                  <a:pt x="279227" y="991173"/>
                  <a:pt x="215545" y="1258034"/>
                </a:cubicBezTo>
                <a:cubicBezTo>
                  <a:pt x="378729" y="1090139"/>
                  <a:pt x="571934" y="956907"/>
                  <a:pt x="783530" y="862903"/>
                </a:cubicBezTo>
                <a:close/>
                <a:moveTo>
                  <a:pt x="935657" y="1673146"/>
                </a:moveTo>
                <a:lnTo>
                  <a:pt x="227023" y="1673146"/>
                </a:lnTo>
                <a:cubicBezTo>
                  <a:pt x="393068" y="1882941"/>
                  <a:pt x="605618" y="2045968"/>
                  <a:pt x="844267" y="2153109"/>
                </a:cubicBezTo>
                <a:cubicBezTo>
                  <a:pt x="897907" y="1997390"/>
                  <a:pt x="928862" y="1835739"/>
                  <a:pt x="935657" y="1673146"/>
                </a:cubicBezTo>
                <a:close/>
                <a:moveTo>
                  <a:pt x="935928" y="1493146"/>
                </a:moveTo>
                <a:cubicBezTo>
                  <a:pt x="928922" y="1345638"/>
                  <a:pt x="902278" y="1198995"/>
                  <a:pt x="856775" y="1056956"/>
                </a:cubicBezTo>
                <a:cubicBezTo>
                  <a:pt x="636768" y="1156959"/>
                  <a:pt x="439487" y="1304654"/>
                  <a:pt x="281464" y="1493146"/>
                </a:cubicBezTo>
                <a:close/>
                <a:moveTo>
                  <a:pt x="1469785" y="2515107"/>
                </a:moveTo>
                <a:cubicBezTo>
                  <a:pt x="1283000" y="2508124"/>
                  <a:pt x="1100523" y="2472287"/>
                  <a:pt x="927628" y="2411229"/>
                </a:cubicBezTo>
                <a:cubicBezTo>
                  <a:pt x="876831" y="2520843"/>
                  <a:pt x="814172" y="2626182"/>
                  <a:pt x="738220" y="2724387"/>
                </a:cubicBezTo>
                <a:cubicBezTo>
                  <a:pt x="944637" y="2881665"/>
                  <a:pt x="1196120" y="2982471"/>
                  <a:pt x="1469785" y="3005418"/>
                </a:cubicBezTo>
                <a:close/>
                <a:moveTo>
                  <a:pt x="1469785" y="1673146"/>
                </a:moveTo>
                <a:lnTo>
                  <a:pt x="1112275" y="1673146"/>
                </a:lnTo>
                <a:cubicBezTo>
                  <a:pt x="1105327" y="1858153"/>
                  <a:pt x="1070032" y="2042144"/>
                  <a:pt x="1008001" y="2219039"/>
                </a:cubicBezTo>
                <a:cubicBezTo>
                  <a:pt x="1155519" y="2270408"/>
                  <a:pt x="1310845" y="2300826"/>
                  <a:pt x="1469785" y="2307834"/>
                </a:cubicBezTo>
                <a:close/>
                <a:moveTo>
                  <a:pt x="1469785" y="898989"/>
                </a:moveTo>
                <a:cubicBezTo>
                  <a:pt x="1315103" y="907762"/>
                  <a:pt x="1164166" y="938783"/>
                  <a:pt x="1020939" y="990066"/>
                </a:cubicBezTo>
                <a:cubicBezTo>
                  <a:pt x="1074574" y="1153655"/>
                  <a:pt x="1105461" y="1322925"/>
                  <a:pt x="1112368" y="1493146"/>
                </a:cubicBezTo>
                <a:lnTo>
                  <a:pt x="1469785" y="1493146"/>
                </a:lnTo>
                <a:close/>
                <a:moveTo>
                  <a:pt x="1469785" y="182141"/>
                </a:moveTo>
                <a:cubicBezTo>
                  <a:pt x="1199839" y="204777"/>
                  <a:pt x="951477" y="303168"/>
                  <a:pt x="746615" y="456764"/>
                </a:cubicBezTo>
                <a:cubicBezTo>
                  <a:pt x="828296" y="562801"/>
                  <a:pt x="894225" y="677310"/>
                  <a:pt x="947434" y="796072"/>
                </a:cubicBezTo>
                <a:cubicBezTo>
                  <a:pt x="1113886" y="736067"/>
                  <a:pt x="1289644" y="700323"/>
                  <a:pt x="1469785" y="691530"/>
                </a:cubicBezTo>
                <a:close/>
                <a:moveTo>
                  <a:pt x="2150063" y="992171"/>
                </a:moveTo>
                <a:cubicBezTo>
                  <a:pt x="1990712" y="935501"/>
                  <a:pt x="1822242" y="902595"/>
                  <a:pt x="1649785" y="897224"/>
                </a:cubicBezTo>
                <a:lnTo>
                  <a:pt x="1649785" y="1493146"/>
                </a:lnTo>
                <a:lnTo>
                  <a:pt x="2063712" y="1493146"/>
                </a:lnTo>
                <a:cubicBezTo>
                  <a:pt x="2069089" y="1323887"/>
                  <a:pt x="2098366" y="1155330"/>
                  <a:pt x="2150063" y="992171"/>
                </a:cubicBezTo>
                <a:close/>
                <a:moveTo>
                  <a:pt x="2168848" y="2199110"/>
                </a:moveTo>
                <a:cubicBezTo>
                  <a:pt x="2108555" y="2028681"/>
                  <a:pt x="2073581" y="1851532"/>
                  <a:pt x="2065295" y="1673146"/>
                </a:cubicBezTo>
                <a:lnTo>
                  <a:pt x="1649785" y="1673146"/>
                </a:lnTo>
                <a:lnTo>
                  <a:pt x="1649785" y="2307299"/>
                </a:lnTo>
                <a:cubicBezTo>
                  <a:pt x="1829404" y="2299517"/>
                  <a:pt x="2004315" y="2261965"/>
                  <a:pt x="2168848" y="2199110"/>
                </a:cubicBezTo>
                <a:close/>
                <a:moveTo>
                  <a:pt x="2422394" y="446879"/>
                </a:moveTo>
                <a:cubicBezTo>
                  <a:pt x="2204309" y="287209"/>
                  <a:pt x="1938140" y="189883"/>
                  <a:pt x="1649785" y="178919"/>
                </a:cubicBezTo>
                <a:lnTo>
                  <a:pt x="1649785" y="689876"/>
                </a:lnTo>
                <a:cubicBezTo>
                  <a:pt x="1846998" y="695154"/>
                  <a:pt x="2039668" y="732502"/>
                  <a:pt x="2221721" y="797410"/>
                </a:cubicBezTo>
                <a:cubicBezTo>
                  <a:pt x="2275056" y="675360"/>
                  <a:pt x="2341760" y="557662"/>
                  <a:pt x="2422394" y="446879"/>
                </a:cubicBezTo>
                <a:close/>
                <a:moveTo>
                  <a:pt x="2447278" y="2722123"/>
                </a:moveTo>
                <a:cubicBezTo>
                  <a:pt x="2366121" y="2618714"/>
                  <a:pt x="2299534" y="2507403"/>
                  <a:pt x="2246145" y="2391362"/>
                </a:cubicBezTo>
                <a:cubicBezTo>
                  <a:pt x="2057375" y="2464119"/>
                  <a:pt x="1856285" y="2506958"/>
                  <a:pt x="1649785" y="2514779"/>
                </a:cubicBezTo>
                <a:lnTo>
                  <a:pt x="1649785" y="3008639"/>
                </a:lnTo>
                <a:cubicBezTo>
                  <a:pt x="1949198" y="2997255"/>
                  <a:pt x="2224691" y="2892757"/>
                  <a:pt x="2447278" y="2722123"/>
                </a:cubicBezTo>
                <a:close/>
                <a:moveTo>
                  <a:pt x="2878934" y="1493146"/>
                </a:moveTo>
                <a:cubicBezTo>
                  <a:pt x="2723190" y="1307255"/>
                  <a:pt x="2529440" y="1161128"/>
                  <a:pt x="2313862" y="1060620"/>
                </a:cubicBezTo>
                <a:cubicBezTo>
                  <a:pt x="2270535" y="1201714"/>
                  <a:pt x="2245604" y="1347104"/>
                  <a:pt x="2240109" y="1493146"/>
                </a:cubicBezTo>
                <a:close/>
                <a:moveTo>
                  <a:pt x="2890636" y="1673146"/>
                </a:moveTo>
                <a:lnTo>
                  <a:pt x="2241814" y="1673146"/>
                </a:lnTo>
                <a:cubicBezTo>
                  <a:pt x="2249736" y="1827102"/>
                  <a:pt x="2279520" y="1979973"/>
                  <a:pt x="2329964" y="2127513"/>
                </a:cubicBezTo>
                <a:cubicBezTo>
                  <a:pt x="2545677" y="2019923"/>
                  <a:pt x="2738160" y="1866413"/>
                  <a:pt x="2890636" y="1673146"/>
                </a:cubicBezTo>
                <a:close/>
                <a:moveTo>
                  <a:pt x="2973035" y="1284386"/>
                </a:moveTo>
                <a:cubicBezTo>
                  <a:pt x="2912066" y="1001840"/>
                  <a:pt x="2765308" y="751379"/>
                  <a:pt x="2561381" y="561108"/>
                </a:cubicBezTo>
                <a:cubicBezTo>
                  <a:pt x="2489321" y="656437"/>
                  <a:pt x="2431363" y="759225"/>
                  <a:pt x="2384553" y="865647"/>
                </a:cubicBezTo>
                <a:cubicBezTo>
                  <a:pt x="2604520" y="964977"/>
                  <a:pt x="2804622" y="1106677"/>
                  <a:pt x="2973035" y="1284386"/>
                </a:cubicBezTo>
                <a:close/>
                <a:moveTo>
                  <a:pt x="2974277" y="1897328"/>
                </a:moveTo>
                <a:cubicBezTo>
                  <a:pt x="2812488" y="2073933"/>
                  <a:pt x="2619878" y="2216690"/>
                  <a:pt x="2407486" y="2319665"/>
                </a:cubicBezTo>
                <a:cubicBezTo>
                  <a:pt x="2454169" y="2420503"/>
                  <a:pt x="2511856" y="2517376"/>
                  <a:pt x="2582047" y="2607468"/>
                </a:cubicBezTo>
                <a:cubicBezTo>
                  <a:pt x="2776399" y="2417974"/>
                  <a:pt x="2916061" y="2172750"/>
                  <a:pt x="2974277" y="1897328"/>
                </a:cubicBezTo>
                <a:close/>
                <a:moveTo>
                  <a:pt x="3185463" y="1593779"/>
                </a:moveTo>
                <a:cubicBezTo>
                  <a:pt x="3185463" y="2473999"/>
                  <a:pt x="2471904" y="3187558"/>
                  <a:pt x="1591684" y="3187558"/>
                </a:cubicBezTo>
                <a:cubicBezTo>
                  <a:pt x="738111" y="3187558"/>
                  <a:pt x="41261" y="2516549"/>
                  <a:pt x="1913" y="1673146"/>
                </a:cubicBezTo>
                <a:lnTo>
                  <a:pt x="0" y="1673146"/>
                </a:lnTo>
                <a:lnTo>
                  <a:pt x="0" y="1493146"/>
                </a:lnTo>
                <a:lnTo>
                  <a:pt x="2750" y="1493146"/>
                </a:lnTo>
                <a:cubicBezTo>
                  <a:pt x="50490" y="700174"/>
                  <a:pt x="679654" y="64473"/>
                  <a:pt x="1469785" y="6156"/>
                </a:cubicBezTo>
                <a:lnTo>
                  <a:pt x="1469785" y="0"/>
                </a:lnTo>
                <a:lnTo>
                  <a:pt x="1591684" y="0"/>
                </a:lnTo>
                <a:lnTo>
                  <a:pt x="1649785" y="0"/>
                </a:lnTo>
                <a:lnTo>
                  <a:pt x="1649785" y="2934"/>
                </a:lnTo>
                <a:cubicBezTo>
                  <a:pt x="2503127" y="31654"/>
                  <a:pt x="3185463" y="733032"/>
                  <a:pt x="3185463" y="159377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2" name="Block Arc 41">
            <a:extLst>
              <a:ext uri="{FF2B5EF4-FFF2-40B4-BE49-F238E27FC236}">
                <a16:creationId xmlns:a16="http://schemas.microsoft.com/office/drawing/2014/main" id="{3F49F2A6-5DA4-0EFD-5294-C04261F795E1}"/>
              </a:ext>
            </a:extLst>
          </p:cNvPr>
          <p:cNvSpPr/>
          <p:nvPr/>
        </p:nvSpPr>
        <p:spPr>
          <a:xfrm>
            <a:off x="8625271" y="1550265"/>
            <a:ext cx="473301" cy="660394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63" name="Right Triangle 17">
            <a:extLst>
              <a:ext uri="{FF2B5EF4-FFF2-40B4-BE49-F238E27FC236}">
                <a16:creationId xmlns:a16="http://schemas.microsoft.com/office/drawing/2014/main" id="{970FEA3D-3C6B-DA4A-82F0-4591B7FDBE76}"/>
              </a:ext>
            </a:extLst>
          </p:cNvPr>
          <p:cNvSpPr/>
          <p:nvPr/>
        </p:nvSpPr>
        <p:spPr>
          <a:xfrm>
            <a:off x="6922467" y="4726922"/>
            <a:ext cx="385790" cy="546392"/>
          </a:xfrm>
          <a:custGeom>
            <a:avLst/>
            <a:gdLst/>
            <a:ahLst/>
            <a:cxnLst/>
            <a:rect l="l" t="t" r="r" b="b"/>
            <a:pathLst>
              <a:path w="2387678" h="3240000">
                <a:moveTo>
                  <a:pt x="1645041" y="17032"/>
                </a:moveTo>
                <a:lnTo>
                  <a:pt x="2376264" y="17032"/>
                </a:lnTo>
                <a:lnTo>
                  <a:pt x="2376264" y="17033"/>
                </a:lnTo>
                <a:lnTo>
                  <a:pt x="1645042" y="17033"/>
                </a:lnTo>
                <a:close/>
                <a:moveTo>
                  <a:pt x="0" y="17032"/>
                </a:moveTo>
                <a:lnTo>
                  <a:pt x="1379678" y="17032"/>
                </a:lnTo>
                <a:lnTo>
                  <a:pt x="1379678" y="996125"/>
                </a:lnTo>
                <a:lnTo>
                  <a:pt x="2376264" y="996125"/>
                </a:lnTo>
                <a:lnTo>
                  <a:pt x="2376264" y="3240000"/>
                </a:lnTo>
                <a:lnTo>
                  <a:pt x="0" y="3240000"/>
                </a:lnTo>
                <a:close/>
                <a:moveTo>
                  <a:pt x="1498869" y="0"/>
                </a:moveTo>
                <a:lnTo>
                  <a:pt x="2387678" y="888809"/>
                </a:lnTo>
                <a:lnTo>
                  <a:pt x="1498869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4" name="Oval 27">
            <a:extLst>
              <a:ext uri="{FF2B5EF4-FFF2-40B4-BE49-F238E27FC236}">
                <a16:creationId xmlns:a16="http://schemas.microsoft.com/office/drawing/2014/main" id="{E1CA0659-F51B-2434-4E10-AA5D84E941BA}"/>
              </a:ext>
            </a:extLst>
          </p:cNvPr>
          <p:cNvSpPr/>
          <p:nvPr/>
        </p:nvSpPr>
        <p:spPr>
          <a:xfrm>
            <a:off x="2430670" y="5482436"/>
            <a:ext cx="409732" cy="779216"/>
          </a:xfrm>
          <a:custGeom>
            <a:avLst/>
            <a:gdLst/>
            <a:ahLst/>
            <a:cxnLst/>
            <a:rect l="l" t="t" r="r" b="b"/>
            <a:pathLst>
              <a:path w="1703664" h="3240001">
                <a:moveTo>
                  <a:pt x="952533" y="2024463"/>
                </a:moveTo>
                <a:lnTo>
                  <a:pt x="856710" y="2024464"/>
                </a:lnTo>
                <a:lnTo>
                  <a:pt x="649879" y="2143878"/>
                </a:lnTo>
                <a:lnTo>
                  <a:pt x="728753" y="2280491"/>
                </a:lnTo>
                <a:lnTo>
                  <a:pt x="800462" y="2239090"/>
                </a:lnTo>
                <a:lnTo>
                  <a:pt x="800462" y="2476837"/>
                </a:lnTo>
                <a:lnTo>
                  <a:pt x="649878" y="2476837"/>
                </a:lnTo>
                <a:lnTo>
                  <a:pt x="649878" y="2634602"/>
                </a:lnTo>
                <a:lnTo>
                  <a:pt x="1067658" y="2634602"/>
                </a:lnTo>
                <a:lnTo>
                  <a:pt x="1067657" y="2476837"/>
                </a:lnTo>
                <a:lnTo>
                  <a:pt x="952532" y="2476837"/>
                </a:lnTo>
                <a:lnTo>
                  <a:pt x="952532" y="2151292"/>
                </a:lnTo>
                <a:lnTo>
                  <a:pt x="952534" y="2151291"/>
                </a:lnTo>
                <a:close/>
                <a:moveTo>
                  <a:pt x="851832" y="1776101"/>
                </a:moveTo>
                <a:cubicBezTo>
                  <a:pt x="1189868" y="1776101"/>
                  <a:pt x="1463900" y="2050133"/>
                  <a:pt x="1463900" y="2388169"/>
                </a:cubicBezTo>
                <a:cubicBezTo>
                  <a:pt x="1463900" y="2726205"/>
                  <a:pt x="1189868" y="3000237"/>
                  <a:pt x="851832" y="3000237"/>
                </a:cubicBezTo>
                <a:cubicBezTo>
                  <a:pt x="513796" y="3000237"/>
                  <a:pt x="239764" y="2726205"/>
                  <a:pt x="239764" y="2388169"/>
                </a:cubicBezTo>
                <a:cubicBezTo>
                  <a:pt x="239764" y="2050133"/>
                  <a:pt x="513796" y="1776101"/>
                  <a:pt x="851832" y="1776101"/>
                </a:cubicBezTo>
                <a:close/>
                <a:moveTo>
                  <a:pt x="851832" y="1689019"/>
                </a:moveTo>
                <a:cubicBezTo>
                  <a:pt x="465702" y="1689019"/>
                  <a:pt x="152682" y="2002039"/>
                  <a:pt x="152682" y="2388169"/>
                </a:cubicBezTo>
                <a:cubicBezTo>
                  <a:pt x="152682" y="2774299"/>
                  <a:pt x="465702" y="3087319"/>
                  <a:pt x="851832" y="3087319"/>
                </a:cubicBezTo>
                <a:cubicBezTo>
                  <a:pt x="1237962" y="3087319"/>
                  <a:pt x="1550982" y="2774299"/>
                  <a:pt x="1550982" y="2388169"/>
                </a:cubicBezTo>
                <a:cubicBezTo>
                  <a:pt x="1550982" y="2002039"/>
                  <a:pt x="1237962" y="1689019"/>
                  <a:pt x="851832" y="1689019"/>
                </a:cubicBezTo>
                <a:close/>
                <a:moveTo>
                  <a:pt x="851832" y="1536337"/>
                </a:moveTo>
                <a:cubicBezTo>
                  <a:pt x="1322286" y="1536337"/>
                  <a:pt x="1703664" y="1917715"/>
                  <a:pt x="1703664" y="2388169"/>
                </a:cubicBezTo>
                <a:cubicBezTo>
                  <a:pt x="1703664" y="2858623"/>
                  <a:pt x="1322286" y="3240001"/>
                  <a:pt x="851832" y="3240001"/>
                </a:cubicBezTo>
                <a:cubicBezTo>
                  <a:pt x="381378" y="3240001"/>
                  <a:pt x="0" y="2858623"/>
                  <a:pt x="0" y="2388169"/>
                </a:cubicBezTo>
                <a:cubicBezTo>
                  <a:pt x="0" y="1917715"/>
                  <a:pt x="381378" y="1536337"/>
                  <a:pt x="851832" y="1536337"/>
                </a:cubicBezTo>
                <a:close/>
                <a:moveTo>
                  <a:pt x="1173126" y="1"/>
                </a:moveTo>
                <a:lnTo>
                  <a:pt x="1383673" y="1"/>
                </a:lnTo>
                <a:lnTo>
                  <a:pt x="1383673" y="954514"/>
                </a:lnTo>
                <a:lnTo>
                  <a:pt x="1173126" y="1187717"/>
                </a:lnTo>
                <a:close/>
                <a:moveTo>
                  <a:pt x="619488" y="0"/>
                </a:moveTo>
                <a:lnTo>
                  <a:pt x="1099698" y="0"/>
                </a:lnTo>
                <a:lnTo>
                  <a:pt x="1099698" y="1265464"/>
                </a:lnTo>
                <a:lnTo>
                  <a:pt x="859593" y="1532640"/>
                </a:lnTo>
                <a:lnTo>
                  <a:pt x="619488" y="1265464"/>
                </a:lnTo>
                <a:close/>
                <a:moveTo>
                  <a:pt x="335512" y="0"/>
                </a:moveTo>
                <a:lnTo>
                  <a:pt x="546059" y="0"/>
                </a:lnTo>
                <a:lnTo>
                  <a:pt x="546059" y="1166181"/>
                </a:lnTo>
                <a:lnTo>
                  <a:pt x="335512" y="92745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5" name="Parallelogram 15">
            <a:extLst>
              <a:ext uri="{FF2B5EF4-FFF2-40B4-BE49-F238E27FC236}">
                <a16:creationId xmlns:a16="http://schemas.microsoft.com/office/drawing/2014/main" id="{FC62BAFD-D08F-6E53-BD3F-AEF69DFC765C}"/>
              </a:ext>
            </a:extLst>
          </p:cNvPr>
          <p:cNvSpPr/>
          <p:nvPr/>
        </p:nvSpPr>
        <p:spPr>
          <a:xfrm rot="16200000">
            <a:off x="7753584" y="3671093"/>
            <a:ext cx="598764" cy="648141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6" name="Round Same Side Corner Rectangle 21">
            <a:extLst>
              <a:ext uri="{FF2B5EF4-FFF2-40B4-BE49-F238E27FC236}">
                <a16:creationId xmlns:a16="http://schemas.microsoft.com/office/drawing/2014/main" id="{E01C2B10-1F23-08CD-D0C8-78FB83B4657E}"/>
              </a:ext>
            </a:extLst>
          </p:cNvPr>
          <p:cNvSpPr/>
          <p:nvPr/>
        </p:nvSpPr>
        <p:spPr>
          <a:xfrm rot="10800000">
            <a:off x="8527783" y="2669894"/>
            <a:ext cx="386665" cy="436639"/>
          </a:xfrm>
          <a:custGeom>
            <a:avLst/>
            <a:gdLst/>
            <a:ahLst/>
            <a:cxnLst/>
            <a:rect l="l" t="t" r="r" b="b"/>
            <a:pathLst>
              <a:path w="2880320" h="3252576">
                <a:moveTo>
                  <a:pt x="612726" y="2220771"/>
                </a:moveTo>
                <a:cubicBezTo>
                  <a:pt x="662432" y="2220771"/>
                  <a:pt x="702726" y="2180477"/>
                  <a:pt x="702726" y="2130771"/>
                </a:cubicBezTo>
                <a:lnTo>
                  <a:pt x="702726" y="438771"/>
                </a:lnTo>
                <a:cubicBezTo>
                  <a:pt x="702726" y="389065"/>
                  <a:pt x="662432" y="348771"/>
                  <a:pt x="612726" y="348771"/>
                </a:cubicBezTo>
                <a:cubicBezTo>
                  <a:pt x="563020" y="348771"/>
                  <a:pt x="522726" y="389065"/>
                  <a:pt x="522726" y="438771"/>
                </a:cubicBezTo>
                <a:lnTo>
                  <a:pt x="522726" y="2130771"/>
                </a:lnTo>
                <a:cubicBezTo>
                  <a:pt x="522726" y="2180477"/>
                  <a:pt x="563020" y="2220771"/>
                  <a:pt x="612726" y="2220771"/>
                </a:cubicBezTo>
                <a:close/>
                <a:moveTo>
                  <a:pt x="1188790" y="2220771"/>
                </a:moveTo>
                <a:cubicBezTo>
                  <a:pt x="1238496" y="2220771"/>
                  <a:pt x="1278790" y="2180477"/>
                  <a:pt x="1278790" y="2130771"/>
                </a:cubicBezTo>
                <a:lnTo>
                  <a:pt x="1278790" y="438771"/>
                </a:lnTo>
                <a:cubicBezTo>
                  <a:pt x="1278790" y="389065"/>
                  <a:pt x="1238496" y="348771"/>
                  <a:pt x="1188790" y="348771"/>
                </a:cubicBezTo>
                <a:cubicBezTo>
                  <a:pt x="1139084" y="348771"/>
                  <a:pt x="1098790" y="389065"/>
                  <a:pt x="1098790" y="438771"/>
                </a:cubicBezTo>
                <a:lnTo>
                  <a:pt x="1098790" y="2130771"/>
                </a:lnTo>
                <a:cubicBezTo>
                  <a:pt x="1098790" y="2180477"/>
                  <a:pt x="1139084" y="2220771"/>
                  <a:pt x="1188790" y="2220771"/>
                </a:cubicBezTo>
                <a:close/>
                <a:moveTo>
                  <a:pt x="1764854" y="2220771"/>
                </a:moveTo>
                <a:cubicBezTo>
                  <a:pt x="1814560" y="2220771"/>
                  <a:pt x="1854854" y="2180477"/>
                  <a:pt x="1854854" y="2130771"/>
                </a:cubicBezTo>
                <a:lnTo>
                  <a:pt x="1854854" y="438771"/>
                </a:lnTo>
                <a:cubicBezTo>
                  <a:pt x="1854854" y="389065"/>
                  <a:pt x="1814560" y="348771"/>
                  <a:pt x="1764854" y="348771"/>
                </a:cubicBezTo>
                <a:cubicBezTo>
                  <a:pt x="1715148" y="348771"/>
                  <a:pt x="1674854" y="389065"/>
                  <a:pt x="1674854" y="438771"/>
                </a:cubicBezTo>
                <a:lnTo>
                  <a:pt x="1674854" y="2130771"/>
                </a:lnTo>
                <a:cubicBezTo>
                  <a:pt x="1674854" y="2180477"/>
                  <a:pt x="1715148" y="2220771"/>
                  <a:pt x="1764854" y="2220771"/>
                </a:cubicBezTo>
                <a:close/>
                <a:moveTo>
                  <a:pt x="2340918" y="2220771"/>
                </a:moveTo>
                <a:cubicBezTo>
                  <a:pt x="2390624" y="2220771"/>
                  <a:pt x="2430918" y="2180477"/>
                  <a:pt x="2430918" y="2130771"/>
                </a:cubicBezTo>
                <a:lnTo>
                  <a:pt x="2430918" y="438771"/>
                </a:lnTo>
                <a:cubicBezTo>
                  <a:pt x="2430918" y="389065"/>
                  <a:pt x="2390624" y="348771"/>
                  <a:pt x="2340918" y="348771"/>
                </a:cubicBezTo>
                <a:cubicBezTo>
                  <a:pt x="2291212" y="348771"/>
                  <a:pt x="2250918" y="389065"/>
                  <a:pt x="2250918" y="438771"/>
                </a:cubicBezTo>
                <a:lnTo>
                  <a:pt x="2250918" y="2130771"/>
                </a:lnTo>
                <a:cubicBezTo>
                  <a:pt x="2250918" y="2180477"/>
                  <a:pt x="2291212" y="2220771"/>
                  <a:pt x="2340918" y="2220771"/>
                </a:cubicBezTo>
                <a:close/>
                <a:moveTo>
                  <a:pt x="2784182" y="2519920"/>
                </a:moveTo>
                <a:lnTo>
                  <a:pt x="96136" y="2519920"/>
                </a:lnTo>
                <a:lnTo>
                  <a:pt x="96136" y="419995"/>
                </a:lnTo>
                <a:cubicBezTo>
                  <a:pt x="96136" y="188038"/>
                  <a:pt x="284174" y="0"/>
                  <a:pt x="516131" y="0"/>
                </a:cubicBezTo>
                <a:lnTo>
                  <a:pt x="2364187" y="0"/>
                </a:lnTo>
                <a:cubicBezTo>
                  <a:pt x="2596144" y="0"/>
                  <a:pt x="2784182" y="188038"/>
                  <a:pt x="2784182" y="419995"/>
                </a:cubicBezTo>
                <a:close/>
                <a:moveTo>
                  <a:pt x="1687966" y="3252576"/>
                </a:moveTo>
                <a:lnTo>
                  <a:pt x="1192350" y="3252576"/>
                </a:lnTo>
                <a:cubicBezTo>
                  <a:pt x="1129224" y="3252576"/>
                  <a:pt x="1078050" y="3201402"/>
                  <a:pt x="1078050" y="3138276"/>
                </a:cubicBezTo>
                <a:lnTo>
                  <a:pt x="1078050" y="3023976"/>
                </a:lnTo>
                <a:lnTo>
                  <a:pt x="60008" y="3023976"/>
                </a:lnTo>
                <a:cubicBezTo>
                  <a:pt x="26866" y="3023976"/>
                  <a:pt x="0" y="2997110"/>
                  <a:pt x="0" y="2963968"/>
                </a:cubicBezTo>
                <a:lnTo>
                  <a:pt x="0" y="2723944"/>
                </a:lnTo>
                <a:cubicBezTo>
                  <a:pt x="0" y="2690802"/>
                  <a:pt x="26866" y="2663936"/>
                  <a:pt x="60008" y="2663936"/>
                </a:cubicBezTo>
                <a:lnTo>
                  <a:pt x="2820312" y="2663936"/>
                </a:lnTo>
                <a:cubicBezTo>
                  <a:pt x="2853454" y="2663936"/>
                  <a:pt x="2880320" y="2690802"/>
                  <a:pt x="2880320" y="2723944"/>
                </a:cubicBezTo>
                <a:lnTo>
                  <a:pt x="2880320" y="2963968"/>
                </a:lnTo>
                <a:cubicBezTo>
                  <a:pt x="2880320" y="2997110"/>
                  <a:pt x="2853454" y="3023976"/>
                  <a:pt x="2820312" y="3023976"/>
                </a:cubicBezTo>
                <a:lnTo>
                  <a:pt x="1802266" y="3023976"/>
                </a:lnTo>
                <a:lnTo>
                  <a:pt x="1802266" y="3138276"/>
                </a:lnTo>
                <a:cubicBezTo>
                  <a:pt x="1802266" y="3201402"/>
                  <a:pt x="1751092" y="3252576"/>
                  <a:pt x="1687966" y="325257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7" name="Oval 26">
            <a:extLst>
              <a:ext uri="{FF2B5EF4-FFF2-40B4-BE49-F238E27FC236}">
                <a16:creationId xmlns:a16="http://schemas.microsoft.com/office/drawing/2014/main" id="{B4F00FE3-9F6F-0115-85A9-7ED1B7C8AB2A}"/>
              </a:ext>
            </a:extLst>
          </p:cNvPr>
          <p:cNvSpPr/>
          <p:nvPr/>
        </p:nvSpPr>
        <p:spPr>
          <a:xfrm>
            <a:off x="6183662" y="3713238"/>
            <a:ext cx="472482" cy="563852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8" name="Freeform 32">
            <a:extLst>
              <a:ext uri="{FF2B5EF4-FFF2-40B4-BE49-F238E27FC236}">
                <a16:creationId xmlns:a16="http://schemas.microsoft.com/office/drawing/2014/main" id="{78495314-9E28-95E6-B549-976CA74389A2}"/>
              </a:ext>
            </a:extLst>
          </p:cNvPr>
          <p:cNvSpPr/>
          <p:nvPr/>
        </p:nvSpPr>
        <p:spPr>
          <a:xfrm>
            <a:off x="3576943" y="1606823"/>
            <a:ext cx="597487" cy="547278"/>
          </a:xfrm>
          <a:custGeom>
            <a:avLst/>
            <a:gdLst/>
            <a:ahLst/>
            <a:cxnLst/>
            <a:rect l="l" t="t" r="r" b="b"/>
            <a:pathLst>
              <a:path w="3210745" h="2940925">
                <a:moveTo>
                  <a:pt x="340528" y="2526682"/>
                </a:moveTo>
                <a:cubicBezTo>
                  <a:pt x="280875" y="2526682"/>
                  <a:pt x="232516" y="2575041"/>
                  <a:pt x="232516" y="2634694"/>
                </a:cubicBezTo>
                <a:cubicBezTo>
                  <a:pt x="232516" y="2694347"/>
                  <a:pt x="280875" y="2742706"/>
                  <a:pt x="340528" y="2742706"/>
                </a:cubicBezTo>
                <a:cubicBezTo>
                  <a:pt x="400181" y="2742706"/>
                  <a:pt x="448540" y="2694347"/>
                  <a:pt x="448540" y="2634694"/>
                </a:cubicBezTo>
                <a:cubicBezTo>
                  <a:pt x="448540" y="2575041"/>
                  <a:pt x="400181" y="2526682"/>
                  <a:pt x="340528" y="2526682"/>
                </a:cubicBezTo>
                <a:close/>
                <a:moveTo>
                  <a:pt x="1821636" y="152"/>
                </a:moveTo>
                <a:cubicBezTo>
                  <a:pt x="1920275" y="-4956"/>
                  <a:pt x="2051571" y="119306"/>
                  <a:pt x="2102482" y="278737"/>
                </a:cubicBezTo>
                <a:cubicBezTo>
                  <a:pt x="2192513" y="649582"/>
                  <a:pt x="1575154" y="1213351"/>
                  <a:pt x="2006019" y="1236931"/>
                </a:cubicBezTo>
                <a:cubicBezTo>
                  <a:pt x="2310412" y="1206920"/>
                  <a:pt x="2473326" y="1176910"/>
                  <a:pt x="2803442" y="1166192"/>
                </a:cubicBezTo>
                <a:cubicBezTo>
                  <a:pt x="3103547" y="1170479"/>
                  <a:pt x="3152850" y="1361260"/>
                  <a:pt x="3002798" y="1564903"/>
                </a:cubicBezTo>
                <a:cubicBezTo>
                  <a:pt x="3191435" y="1575621"/>
                  <a:pt x="3347919" y="1869296"/>
                  <a:pt x="3022090" y="1989338"/>
                </a:cubicBezTo>
                <a:cubicBezTo>
                  <a:pt x="3332913" y="2182262"/>
                  <a:pt x="3154994" y="2426634"/>
                  <a:pt x="2977074" y="2471650"/>
                </a:cubicBezTo>
                <a:cubicBezTo>
                  <a:pt x="3127127" y="2606697"/>
                  <a:pt x="3109978" y="2709590"/>
                  <a:pt x="2957782" y="2793191"/>
                </a:cubicBezTo>
                <a:cubicBezTo>
                  <a:pt x="2620164" y="2932526"/>
                  <a:pt x="1747715" y="3028988"/>
                  <a:pt x="1253613" y="2818914"/>
                </a:cubicBezTo>
                <a:cubicBezTo>
                  <a:pt x="1018944" y="2738561"/>
                  <a:pt x="869067" y="2654318"/>
                  <a:pt x="700568" y="2648441"/>
                </a:cubicBezTo>
                <a:lnTo>
                  <a:pt x="700568" y="2796242"/>
                </a:lnTo>
                <a:cubicBezTo>
                  <a:pt x="700568" y="2860729"/>
                  <a:pt x="648291" y="2913006"/>
                  <a:pt x="583804" y="2913006"/>
                </a:cubicBezTo>
                <a:lnTo>
                  <a:pt x="0" y="2913006"/>
                </a:lnTo>
                <a:lnTo>
                  <a:pt x="0" y="1400838"/>
                </a:lnTo>
                <a:lnTo>
                  <a:pt x="583804" y="1400838"/>
                </a:lnTo>
                <a:cubicBezTo>
                  <a:pt x="648291" y="1400838"/>
                  <a:pt x="700568" y="1453115"/>
                  <a:pt x="700568" y="1517602"/>
                </a:cubicBezTo>
                <a:lnTo>
                  <a:pt x="700568" y="1571674"/>
                </a:lnTo>
                <a:cubicBezTo>
                  <a:pt x="721537" y="1568378"/>
                  <a:pt x="746526" y="1559634"/>
                  <a:pt x="784162" y="1539180"/>
                </a:cubicBezTo>
                <a:cubicBezTo>
                  <a:pt x="831321" y="1421281"/>
                  <a:pt x="890271" y="1323747"/>
                  <a:pt x="1034964" y="1191915"/>
                </a:cubicBezTo>
                <a:cubicBezTo>
                  <a:pt x="1257900" y="851081"/>
                  <a:pt x="1628744" y="677449"/>
                  <a:pt x="1703770" y="169413"/>
                </a:cubicBezTo>
                <a:cubicBezTo>
                  <a:pt x="1715024" y="52855"/>
                  <a:pt x="1762452" y="3217"/>
                  <a:pt x="1821636" y="15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9" name="Rounded Rectangle 10">
            <a:extLst>
              <a:ext uri="{FF2B5EF4-FFF2-40B4-BE49-F238E27FC236}">
                <a16:creationId xmlns:a16="http://schemas.microsoft.com/office/drawing/2014/main" id="{8F7EA6FC-B327-F245-EA2B-E7913DC630B0}"/>
              </a:ext>
            </a:extLst>
          </p:cNvPr>
          <p:cNvSpPr/>
          <p:nvPr/>
        </p:nvSpPr>
        <p:spPr>
          <a:xfrm>
            <a:off x="7750922" y="2641950"/>
            <a:ext cx="372169" cy="492524"/>
          </a:xfrm>
          <a:custGeom>
            <a:avLst/>
            <a:gdLst/>
            <a:ahLst/>
            <a:cxnLst/>
            <a:rect l="l" t="t" r="r" b="b"/>
            <a:pathLst>
              <a:path w="2448272" h="3240000">
                <a:moveTo>
                  <a:pt x="1358676" y="2676152"/>
                </a:moveTo>
                <a:cubicBezTo>
                  <a:pt x="1327753" y="2676152"/>
                  <a:pt x="1302685" y="2701220"/>
                  <a:pt x="1302685" y="2732143"/>
                </a:cubicBezTo>
                <a:lnTo>
                  <a:pt x="1302685" y="2956101"/>
                </a:lnTo>
                <a:cubicBezTo>
                  <a:pt x="1302685" y="2987024"/>
                  <a:pt x="1327753" y="3012092"/>
                  <a:pt x="1358676" y="3012092"/>
                </a:cubicBezTo>
                <a:lnTo>
                  <a:pt x="1582634" y="3012092"/>
                </a:lnTo>
                <a:cubicBezTo>
                  <a:pt x="1613557" y="3012092"/>
                  <a:pt x="1638625" y="2987024"/>
                  <a:pt x="1638625" y="2956101"/>
                </a:cubicBezTo>
                <a:lnTo>
                  <a:pt x="1638625" y="2732143"/>
                </a:lnTo>
                <a:cubicBezTo>
                  <a:pt x="1638625" y="2701220"/>
                  <a:pt x="1613557" y="2676152"/>
                  <a:pt x="1582634" y="2676152"/>
                </a:cubicBezTo>
                <a:close/>
                <a:moveTo>
                  <a:pt x="837062" y="2676152"/>
                </a:moveTo>
                <a:cubicBezTo>
                  <a:pt x="806139" y="2676152"/>
                  <a:pt x="781071" y="2701220"/>
                  <a:pt x="781071" y="2732143"/>
                </a:cubicBezTo>
                <a:lnTo>
                  <a:pt x="781071" y="2956101"/>
                </a:lnTo>
                <a:cubicBezTo>
                  <a:pt x="781071" y="2987024"/>
                  <a:pt x="806139" y="3012092"/>
                  <a:pt x="837062" y="3012092"/>
                </a:cubicBezTo>
                <a:lnTo>
                  <a:pt x="1061020" y="3012092"/>
                </a:lnTo>
                <a:cubicBezTo>
                  <a:pt x="1091943" y="3012092"/>
                  <a:pt x="1117011" y="2987024"/>
                  <a:pt x="1117011" y="2956101"/>
                </a:cubicBezTo>
                <a:lnTo>
                  <a:pt x="1117011" y="2732143"/>
                </a:lnTo>
                <a:cubicBezTo>
                  <a:pt x="1117011" y="2701220"/>
                  <a:pt x="1091943" y="2676152"/>
                  <a:pt x="1061020" y="2676152"/>
                </a:cubicBezTo>
                <a:close/>
                <a:moveTo>
                  <a:pt x="315448" y="2676152"/>
                </a:moveTo>
                <a:cubicBezTo>
                  <a:pt x="284525" y="2676152"/>
                  <a:pt x="259457" y="2701220"/>
                  <a:pt x="259457" y="2732143"/>
                </a:cubicBezTo>
                <a:lnTo>
                  <a:pt x="259457" y="2956101"/>
                </a:lnTo>
                <a:cubicBezTo>
                  <a:pt x="259457" y="2987024"/>
                  <a:pt x="284525" y="3012092"/>
                  <a:pt x="315448" y="3012092"/>
                </a:cubicBezTo>
                <a:lnTo>
                  <a:pt x="539406" y="3012092"/>
                </a:lnTo>
                <a:cubicBezTo>
                  <a:pt x="570329" y="3012092"/>
                  <a:pt x="595397" y="2987024"/>
                  <a:pt x="595397" y="2956101"/>
                </a:cubicBezTo>
                <a:lnTo>
                  <a:pt x="595397" y="2732143"/>
                </a:lnTo>
                <a:cubicBezTo>
                  <a:pt x="595397" y="2701220"/>
                  <a:pt x="570329" y="2676152"/>
                  <a:pt x="539406" y="2676152"/>
                </a:cubicBezTo>
                <a:close/>
                <a:moveTo>
                  <a:pt x="1880291" y="2179832"/>
                </a:moveTo>
                <a:cubicBezTo>
                  <a:pt x="1849368" y="2179832"/>
                  <a:pt x="1824300" y="2204900"/>
                  <a:pt x="1824300" y="2235823"/>
                </a:cubicBezTo>
                <a:lnTo>
                  <a:pt x="1824300" y="2956101"/>
                </a:lnTo>
                <a:cubicBezTo>
                  <a:pt x="1824300" y="2987024"/>
                  <a:pt x="1849368" y="3012092"/>
                  <a:pt x="1880291" y="3012092"/>
                </a:cubicBezTo>
                <a:lnTo>
                  <a:pt x="2104249" y="3012092"/>
                </a:lnTo>
                <a:cubicBezTo>
                  <a:pt x="2135172" y="3012092"/>
                  <a:pt x="2160240" y="2987024"/>
                  <a:pt x="2160240" y="2956101"/>
                </a:cubicBezTo>
                <a:lnTo>
                  <a:pt x="2160240" y="2235823"/>
                </a:lnTo>
                <a:cubicBezTo>
                  <a:pt x="2160240" y="2204900"/>
                  <a:pt x="2135172" y="2179832"/>
                  <a:pt x="2104249" y="2179832"/>
                </a:cubicBezTo>
                <a:close/>
                <a:moveTo>
                  <a:pt x="1358676" y="2179832"/>
                </a:moveTo>
                <a:cubicBezTo>
                  <a:pt x="1327753" y="2179832"/>
                  <a:pt x="1302685" y="2204900"/>
                  <a:pt x="1302685" y="2235823"/>
                </a:cubicBezTo>
                <a:lnTo>
                  <a:pt x="1302685" y="2459781"/>
                </a:lnTo>
                <a:cubicBezTo>
                  <a:pt x="1302685" y="2490704"/>
                  <a:pt x="1327753" y="2515772"/>
                  <a:pt x="1358676" y="2515772"/>
                </a:cubicBezTo>
                <a:lnTo>
                  <a:pt x="1582634" y="2515772"/>
                </a:lnTo>
                <a:cubicBezTo>
                  <a:pt x="1613557" y="2515772"/>
                  <a:pt x="1638625" y="2490704"/>
                  <a:pt x="1638625" y="2459781"/>
                </a:cubicBezTo>
                <a:lnTo>
                  <a:pt x="1638625" y="2235823"/>
                </a:lnTo>
                <a:cubicBezTo>
                  <a:pt x="1638625" y="2204900"/>
                  <a:pt x="1613557" y="2179832"/>
                  <a:pt x="1582634" y="2179832"/>
                </a:cubicBezTo>
                <a:close/>
                <a:moveTo>
                  <a:pt x="837062" y="2179832"/>
                </a:moveTo>
                <a:cubicBezTo>
                  <a:pt x="806139" y="2179832"/>
                  <a:pt x="781071" y="2204900"/>
                  <a:pt x="781071" y="2235823"/>
                </a:cubicBezTo>
                <a:lnTo>
                  <a:pt x="781071" y="2459781"/>
                </a:lnTo>
                <a:cubicBezTo>
                  <a:pt x="781071" y="2490704"/>
                  <a:pt x="806139" y="2515772"/>
                  <a:pt x="837062" y="2515772"/>
                </a:cubicBezTo>
                <a:lnTo>
                  <a:pt x="1061020" y="2515772"/>
                </a:lnTo>
                <a:cubicBezTo>
                  <a:pt x="1091943" y="2515772"/>
                  <a:pt x="1117011" y="2490704"/>
                  <a:pt x="1117011" y="2459781"/>
                </a:cubicBezTo>
                <a:lnTo>
                  <a:pt x="1117011" y="2235823"/>
                </a:lnTo>
                <a:cubicBezTo>
                  <a:pt x="1117011" y="2204900"/>
                  <a:pt x="1091943" y="2179832"/>
                  <a:pt x="1061020" y="2179832"/>
                </a:cubicBezTo>
                <a:close/>
                <a:moveTo>
                  <a:pt x="315448" y="2179832"/>
                </a:moveTo>
                <a:cubicBezTo>
                  <a:pt x="284525" y="2179832"/>
                  <a:pt x="259457" y="2204900"/>
                  <a:pt x="259457" y="2235823"/>
                </a:cubicBezTo>
                <a:lnTo>
                  <a:pt x="259457" y="2459781"/>
                </a:lnTo>
                <a:cubicBezTo>
                  <a:pt x="259457" y="2490704"/>
                  <a:pt x="284525" y="2515772"/>
                  <a:pt x="315448" y="2515772"/>
                </a:cubicBezTo>
                <a:lnTo>
                  <a:pt x="539406" y="2515772"/>
                </a:lnTo>
                <a:cubicBezTo>
                  <a:pt x="570329" y="2515772"/>
                  <a:pt x="595397" y="2490704"/>
                  <a:pt x="595397" y="2459781"/>
                </a:cubicBezTo>
                <a:lnTo>
                  <a:pt x="595397" y="2235823"/>
                </a:lnTo>
                <a:cubicBezTo>
                  <a:pt x="595397" y="2204900"/>
                  <a:pt x="570329" y="2179832"/>
                  <a:pt x="539406" y="2179832"/>
                </a:cubicBezTo>
                <a:close/>
                <a:moveTo>
                  <a:pt x="1880291" y="1683512"/>
                </a:moveTo>
                <a:cubicBezTo>
                  <a:pt x="1849368" y="1683512"/>
                  <a:pt x="1824300" y="1708580"/>
                  <a:pt x="1824300" y="1739503"/>
                </a:cubicBezTo>
                <a:lnTo>
                  <a:pt x="1824300" y="1963461"/>
                </a:lnTo>
                <a:cubicBezTo>
                  <a:pt x="1824300" y="1994384"/>
                  <a:pt x="1849368" y="2019452"/>
                  <a:pt x="1880291" y="2019452"/>
                </a:cubicBezTo>
                <a:lnTo>
                  <a:pt x="2104249" y="2019452"/>
                </a:lnTo>
                <a:cubicBezTo>
                  <a:pt x="2135172" y="2019452"/>
                  <a:pt x="2160240" y="1994384"/>
                  <a:pt x="2160240" y="1963461"/>
                </a:cubicBezTo>
                <a:lnTo>
                  <a:pt x="2160240" y="1739503"/>
                </a:lnTo>
                <a:cubicBezTo>
                  <a:pt x="2160240" y="1708580"/>
                  <a:pt x="2135172" y="1683512"/>
                  <a:pt x="2104249" y="1683512"/>
                </a:cubicBezTo>
                <a:close/>
                <a:moveTo>
                  <a:pt x="1358676" y="1683512"/>
                </a:moveTo>
                <a:cubicBezTo>
                  <a:pt x="1327753" y="1683512"/>
                  <a:pt x="1302685" y="1708580"/>
                  <a:pt x="1302685" y="1739503"/>
                </a:cubicBezTo>
                <a:lnTo>
                  <a:pt x="1302685" y="1963461"/>
                </a:lnTo>
                <a:cubicBezTo>
                  <a:pt x="1302685" y="1994384"/>
                  <a:pt x="1327753" y="2019452"/>
                  <a:pt x="1358676" y="2019452"/>
                </a:cubicBezTo>
                <a:lnTo>
                  <a:pt x="1582634" y="2019452"/>
                </a:lnTo>
                <a:cubicBezTo>
                  <a:pt x="1613557" y="2019452"/>
                  <a:pt x="1638625" y="1994384"/>
                  <a:pt x="1638625" y="1963461"/>
                </a:cubicBezTo>
                <a:lnTo>
                  <a:pt x="1638625" y="1739503"/>
                </a:lnTo>
                <a:cubicBezTo>
                  <a:pt x="1638625" y="1708580"/>
                  <a:pt x="1613557" y="1683512"/>
                  <a:pt x="1582634" y="1683512"/>
                </a:cubicBezTo>
                <a:close/>
                <a:moveTo>
                  <a:pt x="837062" y="1683512"/>
                </a:moveTo>
                <a:cubicBezTo>
                  <a:pt x="806139" y="1683512"/>
                  <a:pt x="781071" y="1708580"/>
                  <a:pt x="781071" y="1739503"/>
                </a:cubicBezTo>
                <a:lnTo>
                  <a:pt x="781071" y="1963461"/>
                </a:lnTo>
                <a:cubicBezTo>
                  <a:pt x="781071" y="1994384"/>
                  <a:pt x="806139" y="2019452"/>
                  <a:pt x="837062" y="2019452"/>
                </a:cubicBezTo>
                <a:lnTo>
                  <a:pt x="1061020" y="2019452"/>
                </a:lnTo>
                <a:cubicBezTo>
                  <a:pt x="1091943" y="2019452"/>
                  <a:pt x="1117011" y="1994384"/>
                  <a:pt x="1117011" y="1963461"/>
                </a:cubicBezTo>
                <a:lnTo>
                  <a:pt x="1117011" y="1739503"/>
                </a:lnTo>
                <a:cubicBezTo>
                  <a:pt x="1117011" y="1708580"/>
                  <a:pt x="1091943" y="1683512"/>
                  <a:pt x="1061020" y="1683512"/>
                </a:cubicBezTo>
                <a:close/>
                <a:moveTo>
                  <a:pt x="315448" y="1683512"/>
                </a:moveTo>
                <a:cubicBezTo>
                  <a:pt x="284525" y="1683512"/>
                  <a:pt x="259457" y="1708580"/>
                  <a:pt x="259457" y="1739503"/>
                </a:cubicBezTo>
                <a:lnTo>
                  <a:pt x="259457" y="1963461"/>
                </a:lnTo>
                <a:cubicBezTo>
                  <a:pt x="259457" y="1994384"/>
                  <a:pt x="284525" y="2019452"/>
                  <a:pt x="315448" y="2019452"/>
                </a:cubicBezTo>
                <a:lnTo>
                  <a:pt x="539406" y="2019452"/>
                </a:lnTo>
                <a:cubicBezTo>
                  <a:pt x="570329" y="2019452"/>
                  <a:pt x="595397" y="1994384"/>
                  <a:pt x="595397" y="1963461"/>
                </a:cubicBezTo>
                <a:lnTo>
                  <a:pt x="595397" y="1739503"/>
                </a:lnTo>
                <a:cubicBezTo>
                  <a:pt x="595397" y="1708580"/>
                  <a:pt x="570329" y="1683512"/>
                  <a:pt x="539406" y="1683512"/>
                </a:cubicBezTo>
                <a:close/>
                <a:moveTo>
                  <a:pt x="1880291" y="1187192"/>
                </a:moveTo>
                <a:cubicBezTo>
                  <a:pt x="1849368" y="1187192"/>
                  <a:pt x="1824300" y="1212260"/>
                  <a:pt x="1824300" y="1243183"/>
                </a:cubicBezTo>
                <a:lnTo>
                  <a:pt x="1824300" y="1467141"/>
                </a:lnTo>
                <a:cubicBezTo>
                  <a:pt x="1824300" y="1498064"/>
                  <a:pt x="1849368" y="1523132"/>
                  <a:pt x="1880291" y="1523132"/>
                </a:cubicBezTo>
                <a:lnTo>
                  <a:pt x="2104249" y="1523132"/>
                </a:lnTo>
                <a:cubicBezTo>
                  <a:pt x="2135172" y="1523132"/>
                  <a:pt x="2160240" y="1498064"/>
                  <a:pt x="2160240" y="1467141"/>
                </a:cubicBezTo>
                <a:lnTo>
                  <a:pt x="2160240" y="1243183"/>
                </a:lnTo>
                <a:cubicBezTo>
                  <a:pt x="2160240" y="1212260"/>
                  <a:pt x="2135172" y="1187192"/>
                  <a:pt x="2104249" y="1187192"/>
                </a:cubicBezTo>
                <a:close/>
                <a:moveTo>
                  <a:pt x="1358676" y="1187192"/>
                </a:moveTo>
                <a:cubicBezTo>
                  <a:pt x="1327753" y="1187192"/>
                  <a:pt x="1302685" y="1212260"/>
                  <a:pt x="1302685" y="1243183"/>
                </a:cubicBezTo>
                <a:lnTo>
                  <a:pt x="1302685" y="1467141"/>
                </a:lnTo>
                <a:cubicBezTo>
                  <a:pt x="1302685" y="1498064"/>
                  <a:pt x="1327753" y="1523132"/>
                  <a:pt x="1358676" y="1523132"/>
                </a:cubicBezTo>
                <a:lnTo>
                  <a:pt x="1582634" y="1523132"/>
                </a:lnTo>
                <a:cubicBezTo>
                  <a:pt x="1613557" y="1523132"/>
                  <a:pt x="1638625" y="1498064"/>
                  <a:pt x="1638625" y="1467141"/>
                </a:cubicBezTo>
                <a:lnTo>
                  <a:pt x="1638625" y="1243183"/>
                </a:lnTo>
                <a:cubicBezTo>
                  <a:pt x="1638625" y="1212260"/>
                  <a:pt x="1613557" y="1187192"/>
                  <a:pt x="1582634" y="1187192"/>
                </a:cubicBezTo>
                <a:close/>
                <a:moveTo>
                  <a:pt x="837062" y="1187192"/>
                </a:moveTo>
                <a:cubicBezTo>
                  <a:pt x="806139" y="1187192"/>
                  <a:pt x="781071" y="1212260"/>
                  <a:pt x="781071" y="1243183"/>
                </a:cubicBezTo>
                <a:lnTo>
                  <a:pt x="781071" y="1467141"/>
                </a:lnTo>
                <a:cubicBezTo>
                  <a:pt x="781071" y="1498064"/>
                  <a:pt x="806139" y="1523132"/>
                  <a:pt x="837062" y="1523132"/>
                </a:cubicBezTo>
                <a:lnTo>
                  <a:pt x="1061020" y="1523132"/>
                </a:lnTo>
                <a:cubicBezTo>
                  <a:pt x="1091943" y="1523132"/>
                  <a:pt x="1117011" y="1498064"/>
                  <a:pt x="1117011" y="1467141"/>
                </a:cubicBezTo>
                <a:lnTo>
                  <a:pt x="1117011" y="1243183"/>
                </a:lnTo>
                <a:cubicBezTo>
                  <a:pt x="1117011" y="1212260"/>
                  <a:pt x="1091943" y="1187192"/>
                  <a:pt x="1061020" y="1187192"/>
                </a:cubicBezTo>
                <a:close/>
                <a:moveTo>
                  <a:pt x="315448" y="1187192"/>
                </a:moveTo>
                <a:cubicBezTo>
                  <a:pt x="284525" y="1187192"/>
                  <a:pt x="259457" y="1212260"/>
                  <a:pt x="259457" y="1243183"/>
                </a:cubicBezTo>
                <a:lnTo>
                  <a:pt x="259457" y="1467141"/>
                </a:lnTo>
                <a:cubicBezTo>
                  <a:pt x="259457" y="1498064"/>
                  <a:pt x="284525" y="1523132"/>
                  <a:pt x="315448" y="1523132"/>
                </a:cubicBezTo>
                <a:lnTo>
                  <a:pt x="539406" y="1523132"/>
                </a:lnTo>
                <a:cubicBezTo>
                  <a:pt x="570329" y="1523132"/>
                  <a:pt x="595397" y="1498064"/>
                  <a:pt x="595397" y="1467141"/>
                </a:cubicBezTo>
                <a:lnTo>
                  <a:pt x="595397" y="1243183"/>
                </a:lnTo>
                <a:cubicBezTo>
                  <a:pt x="595397" y="1212260"/>
                  <a:pt x="570329" y="1187192"/>
                  <a:pt x="539406" y="1187192"/>
                </a:cubicBezTo>
                <a:close/>
                <a:moveTo>
                  <a:pt x="348041" y="163575"/>
                </a:moveTo>
                <a:cubicBezTo>
                  <a:pt x="275130" y="163575"/>
                  <a:pt x="216024" y="222681"/>
                  <a:pt x="216024" y="295592"/>
                </a:cubicBezTo>
                <a:lnTo>
                  <a:pt x="216024" y="823646"/>
                </a:lnTo>
                <a:cubicBezTo>
                  <a:pt x="216024" y="896557"/>
                  <a:pt x="275130" y="955663"/>
                  <a:pt x="348041" y="955663"/>
                </a:cubicBezTo>
                <a:lnTo>
                  <a:pt x="2100231" y="955663"/>
                </a:lnTo>
                <a:cubicBezTo>
                  <a:pt x="2173142" y="955663"/>
                  <a:pt x="2232248" y="896557"/>
                  <a:pt x="2232248" y="823646"/>
                </a:cubicBezTo>
                <a:lnTo>
                  <a:pt x="2232248" y="295592"/>
                </a:lnTo>
                <a:cubicBezTo>
                  <a:pt x="2232248" y="222681"/>
                  <a:pt x="2173142" y="163575"/>
                  <a:pt x="2100231" y="163575"/>
                </a:cubicBezTo>
                <a:close/>
                <a:moveTo>
                  <a:pt x="265172" y="0"/>
                </a:moveTo>
                <a:lnTo>
                  <a:pt x="2183100" y="0"/>
                </a:lnTo>
                <a:cubicBezTo>
                  <a:pt x="2329550" y="0"/>
                  <a:pt x="2448272" y="118722"/>
                  <a:pt x="2448272" y="265172"/>
                </a:cubicBezTo>
                <a:lnTo>
                  <a:pt x="2448272" y="2974828"/>
                </a:lnTo>
                <a:cubicBezTo>
                  <a:pt x="2448272" y="3121278"/>
                  <a:pt x="2329550" y="3240000"/>
                  <a:pt x="2183100" y="3240000"/>
                </a:cubicBezTo>
                <a:lnTo>
                  <a:pt x="265172" y="3240000"/>
                </a:lnTo>
                <a:cubicBezTo>
                  <a:pt x="118722" y="3240000"/>
                  <a:pt x="0" y="3121278"/>
                  <a:pt x="0" y="2974828"/>
                </a:cubicBezTo>
                <a:lnTo>
                  <a:pt x="0" y="265172"/>
                </a:lnTo>
                <a:cubicBezTo>
                  <a:pt x="0" y="118722"/>
                  <a:pt x="118722" y="0"/>
                  <a:pt x="26517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0" name="Rounded Rectangle 32">
            <a:extLst>
              <a:ext uri="{FF2B5EF4-FFF2-40B4-BE49-F238E27FC236}">
                <a16:creationId xmlns:a16="http://schemas.microsoft.com/office/drawing/2014/main" id="{21F65CE1-5535-FF16-42BC-99DCB9DECDEB}"/>
              </a:ext>
            </a:extLst>
          </p:cNvPr>
          <p:cNvSpPr/>
          <p:nvPr/>
        </p:nvSpPr>
        <p:spPr>
          <a:xfrm>
            <a:off x="9396315" y="3749418"/>
            <a:ext cx="491492" cy="4914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19696" y="2510955"/>
                </a:moveTo>
                <a:lnTo>
                  <a:pt x="2019696" y="2797359"/>
                </a:lnTo>
                <a:lnTo>
                  <a:pt x="2914589" y="2797359"/>
                </a:lnTo>
                <a:lnTo>
                  <a:pt x="2914589" y="2510955"/>
                </a:lnTo>
                <a:close/>
                <a:moveTo>
                  <a:pt x="2019696" y="2081348"/>
                </a:moveTo>
                <a:lnTo>
                  <a:pt x="2019696" y="2367752"/>
                </a:lnTo>
                <a:lnTo>
                  <a:pt x="2914589" y="2367752"/>
                </a:lnTo>
                <a:lnTo>
                  <a:pt x="2914589" y="2081348"/>
                </a:lnTo>
                <a:close/>
                <a:moveTo>
                  <a:pt x="580710" y="2021703"/>
                </a:moveTo>
                <a:lnTo>
                  <a:pt x="378191" y="2224222"/>
                </a:lnTo>
                <a:lnTo>
                  <a:pt x="593323" y="2439354"/>
                </a:lnTo>
                <a:lnTo>
                  <a:pt x="378191" y="2654485"/>
                </a:lnTo>
                <a:lnTo>
                  <a:pt x="580710" y="2857004"/>
                </a:lnTo>
                <a:lnTo>
                  <a:pt x="795842" y="2641872"/>
                </a:lnTo>
                <a:lnTo>
                  <a:pt x="1010973" y="2857004"/>
                </a:lnTo>
                <a:lnTo>
                  <a:pt x="1213492" y="2654485"/>
                </a:lnTo>
                <a:lnTo>
                  <a:pt x="998360" y="2439354"/>
                </a:lnTo>
                <a:lnTo>
                  <a:pt x="1213492" y="2224222"/>
                </a:lnTo>
                <a:lnTo>
                  <a:pt x="1010973" y="2021703"/>
                </a:lnTo>
                <a:lnTo>
                  <a:pt x="795842" y="2236835"/>
                </a:lnTo>
                <a:close/>
                <a:moveTo>
                  <a:pt x="1656000" y="1656001"/>
                </a:moveTo>
                <a:lnTo>
                  <a:pt x="3240000" y="1656001"/>
                </a:lnTo>
                <a:lnTo>
                  <a:pt x="3240000" y="2699989"/>
                </a:lnTo>
                <a:cubicBezTo>
                  <a:pt x="3240000" y="2998229"/>
                  <a:pt x="2998229" y="3240000"/>
                  <a:pt x="2699989" y="3240000"/>
                </a:cubicBezTo>
                <a:lnTo>
                  <a:pt x="1656000" y="3240000"/>
                </a:lnTo>
                <a:close/>
                <a:moveTo>
                  <a:pt x="0" y="1656001"/>
                </a:moveTo>
                <a:lnTo>
                  <a:pt x="1584000" y="1656001"/>
                </a:lnTo>
                <a:lnTo>
                  <a:pt x="1584000" y="3240000"/>
                </a:lnTo>
                <a:lnTo>
                  <a:pt x="540011" y="3240000"/>
                </a:lnTo>
                <a:cubicBezTo>
                  <a:pt x="241771" y="3240000"/>
                  <a:pt x="0" y="2998229"/>
                  <a:pt x="0" y="2699989"/>
                </a:cubicBezTo>
                <a:close/>
                <a:moveTo>
                  <a:pt x="2467143" y="957859"/>
                </a:moveTo>
                <a:cubicBezTo>
                  <a:pt x="2388055" y="957859"/>
                  <a:pt x="2323941" y="1021973"/>
                  <a:pt x="2323941" y="1101061"/>
                </a:cubicBezTo>
                <a:cubicBezTo>
                  <a:pt x="2323941" y="1180149"/>
                  <a:pt x="2388055" y="1244263"/>
                  <a:pt x="2467143" y="1244263"/>
                </a:cubicBezTo>
                <a:cubicBezTo>
                  <a:pt x="2546231" y="1244263"/>
                  <a:pt x="2610345" y="1180149"/>
                  <a:pt x="2610345" y="1101061"/>
                </a:cubicBezTo>
                <a:cubicBezTo>
                  <a:pt x="2610345" y="1021973"/>
                  <a:pt x="2546231" y="957859"/>
                  <a:pt x="2467143" y="957859"/>
                </a:cubicBezTo>
                <a:close/>
                <a:moveTo>
                  <a:pt x="2019696" y="635775"/>
                </a:moveTo>
                <a:lnTo>
                  <a:pt x="2019696" y="922180"/>
                </a:lnTo>
                <a:lnTo>
                  <a:pt x="2914589" y="922180"/>
                </a:lnTo>
                <a:lnTo>
                  <a:pt x="2914589" y="635775"/>
                </a:lnTo>
                <a:close/>
                <a:moveTo>
                  <a:pt x="652639" y="331531"/>
                </a:moveTo>
                <a:lnTo>
                  <a:pt x="652639" y="635775"/>
                </a:lnTo>
                <a:lnTo>
                  <a:pt x="348395" y="635775"/>
                </a:lnTo>
                <a:lnTo>
                  <a:pt x="348395" y="922180"/>
                </a:lnTo>
                <a:lnTo>
                  <a:pt x="652639" y="922180"/>
                </a:lnTo>
                <a:lnTo>
                  <a:pt x="652639" y="1226424"/>
                </a:lnTo>
                <a:lnTo>
                  <a:pt x="939044" y="1226424"/>
                </a:lnTo>
                <a:lnTo>
                  <a:pt x="939044" y="922180"/>
                </a:lnTo>
                <a:lnTo>
                  <a:pt x="1243288" y="922180"/>
                </a:lnTo>
                <a:lnTo>
                  <a:pt x="1243288" y="635775"/>
                </a:lnTo>
                <a:lnTo>
                  <a:pt x="939044" y="635775"/>
                </a:lnTo>
                <a:lnTo>
                  <a:pt x="939044" y="331531"/>
                </a:lnTo>
                <a:close/>
                <a:moveTo>
                  <a:pt x="2467143" y="313692"/>
                </a:moveTo>
                <a:cubicBezTo>
                  <a:pt x="2388055" y="313692"/>
                  <a:pt x="2323941" y="377806"/>
                  <a:pt x="2323941" y="456894"/>
                </a:cubicBezTo>
                <a:cubicBezTo>
                  <a:pt x="2323941" y="535982"/>
                  <a:pt x="2388055" y="600096"/>
                  <a:pt x="2467143" y="600096"/>
                </a:cubicBezTo>
                <a:cubicBezTo>
                  <a:pt x="2546231" y="600096"/>
                  <a:pt x="2610345" y="535982"/>
                  <a:pt x="2610345" y="456894"/>
                </a:cubicBezTo>
                <a:cubicBezTo>
                  <a:pt x="2610345" y="377806"/>
                  <a:pt x="2546231" y="313692"/>
                  <a:pt x="2467143" y="313692"/>
                </a:cubicBezTo>
                <a:close/>
                <a:moveTo>
                  <a:pt x="540011" y="0"/>
                </a:moveTo>
                <a:lnTo>
                  <a:pt x="2699989" y="0"/>
                </a:lnTo>
                <a:cubicBezTo>
                  <a:pt x="2998229" y="0"/>
                  <a:pt x="3240000" y="241771"/>
                  <a:pt x="3240000" y="540011"/>
                </a:cubicBezTo>
                <a:lnTo>
                  <a:pt x="3240000" y="1584001"/>
                </a:lnTo>
                <a:lnTo>
                  <a:pt x="1656000" y="1584001"/>
                </a:lnTo>
                <a:lnTo>
                  <a:pt x="1656000" y="1"/>
                </a:lnTo>
                <a:lnTo>
                  <a:pt x="1584000" y="1"/>
                </a:lnTo>
                <a:lnTo>
                  <a:pt x="1584000" y="1584001"/>
                </a:lnTo>
                <a:lnTo>
                  <a:pt x="0" y="1584001"/>
                </a:lnTo>
                <a:lnTo>
                  <a:pt x="0" y="540011"/>
                </a:lnTo>
                <a:cubicBezTo>
                  <a:pt x="0" y="241771"/>
                  <a:pt x="241771" y="0"/>
                  <a:pt x="5400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1" name="Trapezoid 13">
            <a:extLst>
              <a:ext uri="{FF2B5EF4-FFF2-40B4-BE49-F238E27FC236}">
                <a16:creationId xmlns:a16="http://schemas.microsoft.com/office/drawing/2014/main" id="{688A3670-44BC-D8F6-EA9B-D5B7DAB6BA60}"/>
              </a:ext>
            </a:extLst>
          </p:cNvPr>
          <p:cNvSpPr/>
          <p:nvPr/>
        </p:nvSpPr>
        <p:spPr>
          <a:xfrm>
            <a:off x="4540937" y="2664205"/>
            <a:ext cx="529844" cy="448015"/>
          </a:xfrm>
          <a:custGeom>
            <a:avLst/>
            <a:gdLst/>
            <a:ahLst/>
            <a:cxnLst/>
            <a:rect l="l" t="t" r="r" b="b"/>
            <a:pathLst>
              <a:path w="2736304" h="2313707">
                <a:moveTo>
                  <a:pt x="1046195" y="1945901"/>
                </a:moveTo>
                <a:lnTo>
                  <a:pt x="998316" y="2093032"/>
                </a:lnTo>
                <a:lnTo>
                  <a:pt x="1737988" y="2093032"/>
                </a:lnTo>
                <a:lnTo>
                  <a:pt x="1690109" y="1945901"/>
                </a:lnTo>
                <a:close/>
                <a:moveTo>
                  <a:pt x="396044" y="89541"/>
                </a:moveTo>
                <a:lnTo>
                  <a:pt x="396044" y="1241668"/>
                </a:lnTo>
                <a:lnTo>
                  <a:pt x="2340260" y="1241668"/>
                </a:lnTo>
                <a:lnTo>
                  <a:pt x="2340260" y="89541"/>
                </a:lnTo>
                <a:close/>
                <a:moveTo>
                  <a:pt x="252028" y="0"/>
                </a:moveTo>
                <a:lnTo>
                  <a:pt x="2484276" y="0"/>
                </a:lnTo>
                <a:lnTo>
                  <a:pt x="2484276" y="1331208"/>
                </a:lnTo>
                <a:lnTo>
                  <a:pt x="2484679" y="1331208"/>
                </a:lnTo>
                <a:lnTo>
                  <a:pt x="2736304" y="2195304"/>
                </a:lnTo>
                <a:lnTo>
                  <a:pt x="2736304" y="2313707"/>
                </a:lnTo>
                <a:lnTo>
                  <a:pt x="0" y="2313707"/>
                </a:lnTo>
                <a:lnTo>
                  <a:pt x="0" y="2195304"/>
                </a:lnTo>
                <a:lnTo>
                  <a:pt x="251625" y="1331208"/>
                </a:lnTo>
                <a:lnTo>
                  <a:pt x="252028" y="1331208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2" name="Rounded Rectangle 7">
            <a:extLst>
              <a:ext uri="{FF2B5EF4-FFF2-40B4-BE49-F238E27FC236}">
                <a16:creationId xmlns:a16="http://schemas.microsoft.com/office/drawing/2014/main" id="{8E84D4B7-AD67-7A90-05A3-56C75276712B}"/>
              </a:ext>
            </a:extLst>
          </p:cNvPr>
          <p:cNvSpPr/>
          <p:nvPr/>
        </p:nvSpPr>
        <p:spPr>
          <a:xfrm>
            <a:off x="7074936" y="2653466"/>
            <a:ext cx="271294" cy="469495"/>
          </a:xfrm>
          <a:custGeom>
            <a:avLst/>
            <a:gdLst/>
            <a:ahLst/>
            <a:cxnLst/>
            <a:rect l="l" t="t" r="r" b="b"/>
            <a:pathLst>
              <a:path w="1872208" h="3240000">
                <a:moveTo>
                  <a:pt x="936104" y="2852499"/>
                </a:moveTo>
                <a:cubicBezTo>
                  <a:pt x="861605" y="2852499"/>
                  <a:pt x="801211" y="2912893"/>
                  <a:pt x="801211" y="2987392"/>
                </a:cubicBezTo>
                <a:cubicBezTo>
                  <a:pt x="801211" y="3061891"/>
                  <a:pt x="861605" y="3122285"/>
                  <a:pt x="936104" y="3122285"/>
                </a:cubicBezTo>
                <a:cubicBezTo>
                  <a:pt x="1010603" y="3122285"/>
                  <a:pt x="1070997" y="3061891"/>
                  <a:pt x="1070997" y="2987392"/>
                </a:cubicBezTo>
                <a:cubicBezTo>
                  <a:pt x="1070997" y="2912893"/>
                  <a:pt x="1010603" y="2852499"/>
                  <a:pt x="936104" y="2852499"/>
                </a:cubicBezTo>
                <a:close/>
                <a:moveTo>
                  <a:pt x="144016" y="323096"/>
                </a:moveTo>
                <a:lnTo>
                  <a:pt x="144016" y="2699360"/>
                </a:lnTo>
                <a:lnTo>
                  <a:pt x="1728192" y="2699360"/>
                </a:lnTo>
                <a:lnTo>
                  <a:pt x="1728192" y="323096"/>
                </a:lnTo>
                <a:close/>
                <a:moveTo>
                  <a:pt x="720104" y="107072"/>
                </a:moveTo>
                <a:cubicBezTo>
                  <a:pt x="690281" y="107072"/>
                  <a:pt x="666104" y="131249"/>
                  <a:pt x="666104" y="161072"/>
                </a:cubicBezTo>
                <a:cubicBezTo>
                  <a:pt x="666104" y="190895"/>
                  <a:pt x="690281" y="215072"/>
                  <a:pt x="720104" y="215072"/>
                </a:cubicBezTo>
                <a:lnTo>
                  <a:pt x="1152104" y="215072"/>
                </a:lnTo>
                <a:cubicBezTo>
                  <a:pt x="1181927" y="215072"/>
                  <a:pt x="1206104" y="190895"/>
                  <a:pt x="1206104" y="161072"/>
                </a:cubicBezTo>
                <a:cubicBezTo>
                  <a:pt x="1206104" y="131249"/>
                  <a:pt x="1181927" y="107072"/>
                  <a:pt x="1152104" y="107072"/>
                </a:cubicBezTo>
                <a:close/>
                <a:moveTo>
                  <a:pt x="312041" y="0"/>
                </a:moveTo>
                <a:lnTo>
                  <a:pt x="1560167" y="0"/>
                </a:lnTo>
                <a:cubicBezTo>
                  <a:pt x="1732502" y="0"/>
                  <a:pt x="1872208" y="139706"/>
                  <a:pt x="1872208" y="312041"/>
                </a:cubicBezTo>
                <a:lnTo>
                  <a:pt x="1872208" y="2927959"/>
                </a:lnTo>
                <a:cubicBezTo>
                  <a:pt x="1872208" y="3100294"/>
                  <a:pt x="1732502" y="3240000"/>
                  <a:pt x="1560167" y="3240000"/>
                </a:cubicBezTo>
                <a:lnTo>
                  <a:pt x="312041" y="3240000"/>
                </a:lnTo>
                <a:cubicBezTo>
                  <a:pt x="139706" y="3240000"/>
                  <a:pt x="0" y="3100294"/>
                  <a:pt x="0" y="2927959"/>
                </a:cubicBezTo>
                <a:lnTo>
                  <a:pt x="0" y="312041"/>
                </a:lnTo>
                <a:cubicBezTo>
                  <a:pt x="0" y="139706"/>
                  <a:pt x="139706" y="0"/>
                  <a:pt x="3120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3" name="Rectangle 18">
            <a:extLst>
              <a:ext uri="{FF2B5EF4-FFF2-40B4-BE49-F238E27FC236}">
                <a16:creationId xmlns:a16="http://schemas.microsoft.com/office/drawing/2014/main" id="{3ACE62CF-5CF6-512A-FF92-AEC7BB1A1E81}"/>
              </a:ext>
            </a:extLst>
          </p:cNvPr>
          <p:cNvSpPr/>
          <p:nvPr/>
        </p:nvSpPr>
        <p:spPr>
          <a:xfrm>
            <a:off x="5475473" y="2693137"/>
            <a:ext cx="491054" cy="390153"/>
          </a:xfrm>
          <a:custGeom>
            <a:avLst/>
            <a:gdLst/>
            <a:ahLst/>
            <a:cxnLst/>
            <a:rect l="l" t="t" r="r" b="b"/>
            <a:pathLst>
              <a:path w="3240000" h="2574247">
                <a:moveTo>
                  <a:pt x="2393400" y="1814089"/>
                </a:moveTo>
                <a:cubicBezTo>
                  <a:pt x="2363577" y="1814089"/>
                  <a:pt x="2339400" y="1838266"/>
                  <a:pt x="2339400" y="1868089"/>
                </a:cubicBezTo>
                <a:cubicBezTo>
                  <a:pt x="2339400" y="1897912"/>
                  <a:pt x="2363577" y="1922089"/>
                  <a:pt x="2393400" y="1922089"/>
                </a:cubicBezTo>
                <a:lnTo>
                  <a:pt x="2573400" y="1922089"/>
                </a:lnTo>
                <a:cubicBezTo>
                  <a:pt x="2603223" y="1922089"/>
                  <a:pt x="2627400" y="1897912"/>
                  <a:pt x="2627400" y="1868089"/>
                </a:cubicBezTo>
                <a:cubicBezTo>
                  <a:pt x="2627400" y="1838266"/>
                  <a:pt x="2603223" y="1814089"/>
                  <a:pt x="2573400" y="1814089"/>
                </a:cubicBezTo>
                <a:close/>
                <a:moveTo>
                  <a:pt x="173344" y="1814089"/>
                </a:moveTo>
                <a:cubicBezTo>
                  <a:pt x="143521" y="1814089"/>
                  <a:pt x="119344" y="1838266"/>
                  <a:pt x="119344" y="1868089"/>
                </a:cubicBezTo>
                <a:cubicBezTo>
                  <a:pt x="119344" y="1897912"/>
                  <a:pt x="143521" y="1922089"/>
                  <a:pt x="173344" y="1922089"/>
                </a:cubicBezTo>
                <a:lnTo>
                  <a:pt x="353344" y="1922089"/>
                </a:lnTo>
                <a:cubicBezTo>
                  <a:pt x="383167" y="1922089"/>
                  <a:pt x="407344" y="1897912"/>
                  <a:pt x="407344" y="1868089"/>
                </a:cubicBezTo>
                <a:cubicBezTo>
                  <a:pt x="407344" y="1838266"/>
                  <a:pt x="383167" y="1814089"/>
                  <a:pt x="353344" y="1814089"/>
                </a:cubicBezTo>
                <a:close/>
                <a:moveTo>
                  <a:pt x="2933496" y="1796081"/>
                </a:moveTo>
                <a:cubicBezTo>
                  <a:pt x="2893727" y="1796081"/>
                  <a:pt x="2861488" y="1828320"/>
                  <a:pt x="2861488" y="1868089"/>
                </a:cubicBezTo>
                <a:cubicBezTo>
                  <a:pt x="2861488" y="1907858"/>
                  <a:pt x="2893727" y="1940097"/>
                  <a:pt x="2933496" y="1940097"/>
                </a:cubicBezTo>
                <a:cubicBezTo>
                  <a:pt x="2973265" y="1940097"/>
                  <a:pt x="3005504" y="1907858"/>
                  <a:pt x="3005504" y="1868089"/>
                </a:cubicBezTo>
                <a:cubicBezTo>
                  <a:pt x="3005504" y="1828320"/>
                  <a:pt x="2973265" y="1796081"/>
                  <a:pt x="2933496" y="1796081"/>
                </a:cubicBezTo>
                <a:close/>
                <a:moveTo>
                  <a:pt x="119344" y="122856"/>
                </a:moveTo>
                <a:lnTo>
                  <a:pt x="119344" y="1728192"/>
                </a:lnTo>
                <a:lnTo>
                  <a:pt x="3120656" y="1728192"/>
                </a:lnTo>
                <a:lnTo>
                  <a:pt x="3120656" y="122856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2016224"/>
                </a:lnTo>
                <a:lnTo>
                  <a:pt x="1812079" y="2016224"/>
                </a:lnTo>
                <a:lnTo>
                  <a:pt x="1857107" y="2320159"/>
                </a:lnTo>
                <a:lnTo>
                  <a:pt x="2357140" y="2320159"/>
                </a:lnTo>
                <a:cubicBezTo>
                  <a:pt x="2427304" y="2320159"/>
                  <a:pt x="2484184" y="2377039"/>
                  <a:pt x="2484184" y="2447203"/>
                </a:cubicBezTo>
                <a:lnTo>
                  <a:pt x="2484184" y="2574247"/>
                </a:lnTo>
                <a:lnTo>
                  <a:pt x="755992" y="2574247"/>
                </a:lnTo>
                <a:lnTo>
                  <a:pt x="755992" y="2447203"/>
                </a:lnTo>
                <a:cubicBezTo>
                  <a:pt x="755992" y="2377039"/>
                  <a:pt x="812872" y="2320159"/>
                  <a:pt x="883036" y="2320159"/>
                </a:cubicBezTo>
                <a:lnTo>
                  <a:pt x="1382894" y="2320159"/>
                </a:lnTo>
                <a:lnTo>
                  <a:pt x="1427922" y="2016224"/>
                </a:lnTo>
                <a:lnTo>
                  <a:pt x="0" y="201622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4" name="Rounded Rectangle 25">
            <a:extLst>
              <a:ext uri="{FF2B5EF4-FFF2-40B4-BE49-F238E27FC236}">
                <a16:creationId xmlns:a16="http://schemas.microsoft.com/office/drawing/2014/main" id="{8C9F9E66-66E1-73D5-D700-3657425FEE0E}"/>
              </a:ext>
            </a:extLst>
          </p:cNvPr>
          <p:cNvSpPr/>
          <p:nvPr/>
        </p:nvSpPr>
        <p:spPr>
          <a:xfrm>
            <a:off x="6371218" y="2677984"/>
            <a:ext cx="299026" cy="420457"/>
          </a:xfrm>
          <a:custGeom>
            <a:avLst/>
            <a:gdLst/>
            <a:ahLst/>
            <a:cxnLst/>
            <a:rect l="l" t="t" r="r" b="b"/>
            <a:pathLst>
              <a:path w="2304256" h="3240000">
                <a:moveTo>
                  <a:pt x="954128" y="3024336"/>
                </a:moveTo>
                <a:cubicBezTo>
                  <a:pt x="924305" y="3024336"/>
                  <a:pt x="900128" y="3048513"/>
                  <a:pt x="900128" y="3078336"/>
                </a:cubicBezTo>
                <a:cubicBezTo>
                  <a:pt x="900128" y="3108159"/>
                  <a:pt x="924305" y="3132336"/>
                  <a:pt x="954128" y="3132336"/>
                </a:cubicBezTo>
                <a:lnTo>
                  <a:pt x="1350128" y="3132336"/>
                </a:lnTo>
                <a:cubicBezTo>
                  <a:pt x="1379951" y="3132336"/>
                  <a:pt x="1404128" y="3108159"/>
                  <a:pt x="1404128" y="3078336"/>
                </a:cubicBezTo>
                <a:cubicBezTo>
                  <a:pt x="1404128" y="3048513"/>
                  <a:pt x="1379951" y="3024336"/>
                  <a:pt x="1350128" y="3024336"/>
                </a:cubicBezTo>
                <a:close/>
                <a:moveTo>
                  <a:pt x="131531" y="224650"/>
                </a:moveTo>
                <a:lnTo>
                  <a:pt x="131531" y="2888946"/>
                </a:lnTo>
                <a:lnTo>
                  <a:pt x="2172725" y="2888946"/>
                </a:lnTo>
                <a:lnTo>
                  <a:pt x="2172725" y="224650"/>
                </a:lnTo>
                <a:close/>
                <a:moveTo>
                  <a:pt x="936128" y="73520"/>
                </a:moveTo>
                <a:cubicBezTo>
                  <a:pt x="916246" y="73520"/>
                  <a:pt x="900128" y="89638"/>
                  <a:pt x="900128" y="109520"/>
                </a:cubicBezTo>
                <a:cubicBezTo>
                  <a:pt x="900128" y="129402"/>
                  <a:pt x="916246" y="145520"/>
                  <a:pt x="936128" y="145520"/>
                </a:cubicBezTo>
                <a:lnTo>
                  <a:pt x="1368128" y="145520"/>
                </a:lnTo>
                <a:cubicBezTo>
                  <a:pt x="1388010" y="145520"/>
                  <a:pt x="1404128" y="129402"/>
                  <a:pt x="1404128" y="109520"/>
                </a:cubicBezTo>
                <a:cubicBezTo>
                  <a:pt x="1404128" y="89638"/>
                  <a:pt x="1388010" y="73520"/>
                  <a:pt x="1368128" y="73520"/>
                </a:cubicBezTo>
                <a:close/>
                <a:moveTo>
                  <a:pt x="155330" y="0"/>
                </a:moveTo>
                <a:lnTo>
                  <a:pt x="2148926" y="0"/>
                </a:lnTo>
                <a:cubicBezTo>
                  <a:pt x="2234712" y="0"/>
                  <a:pt x="2304256" y="69544"/>
                  <a:pt x="2304256" y="155330"/>
                </a:cubicBezTo>
                <a:lnTo>
                  <a:pt x="2304256" y="3084670"/>
                </a:lnTo>
                <a:cubicBezTo>
                  <a:pt x="2304256" y="3170456"/>
                  <a:pt x="2234712" y="3240000"/>
                  <a:pt x="2148926" y="3240000"/>
                </a:cubicBezTo>
                <a:lnTo>
                  <a:pt x="155330" y="3240000"/>
                </a:lnTo>
                <a:cubicBezTo>
                  <a:pt x="69544" y="3240000"/>
                  <a:pt x="0" y="3170456"/>
                  <a:pt x="0" y="3084670"/>
                </a:cubicBezTo>
                <a:lnTo>
                  <a:pt x="0" y="155330"/>
                </a:lnTo>
                <a:cubicBezTo>
                  <a:pt x="0" y="69544"/>
                  <a:pt x="69544" y="0"/>
                  <a:pt x="1553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5" name="Chord 14">
            <a:extLst>
              <a:ext uri="{FF2B5EF4-FFF2-40B4-BE49-F238E27FC236}">
                <a16:creationId xmlns:a16="http://schemas.microsoft.com/office/drawing/2014/main" id="{354AB2F1-1647-7E43-15F4-BC2A9AFCCC7A}"/>
              </a:ext>
            </a:extLst>
          </p:cNvPr>
          <p:cNvSpPr/>
          <p:nvPr/>
        </p:nvSpPr>
        <p:spPr>
          <a:xfrm>
            <a:off x="5136665" y="5661300"/>
            <a:ext cx="512639" cy="646909"/>
          </a:xfrm>
          <a:custGeom>
            <a:avLst/>
            <a:gdLst/>
            <a:ahLst/>
            <a:cxnLst/>
            <a:rect l="l" t="t" r="r" b="b"/>
            <a:pathLst>
              <a:path w="2120980" h="2676504">
                <a:moveTo>
                  <a:pt x="824057" y="2198115"/>
                </a:moveTo>
                <a:lnTo>
                  <a:pt x="824057" y="2229022"/>
                </a:lnTo>
                <a:lnTo>
                  <a:pt x="751177" y="2229022"/>
                </a:lnTo>
                <a:lnTo>
                  <a:pt x="751177" y="2510330"/>
                </a:lnTo>
                <a:lnTo>
                  <a:pt x="824057" y="2510330"/>
                </a:lnTo>
                <a:lnTo>
                  <a:pt x="824057" y="2541237"/>
                </a:lnTo>
                <a:lnTo>
                  <a:pt x="1298129" y="2541237"/>
                </a:lnTo>
                <a:lnTo>
                  <a:pt x="1298129" y="2510330"/>
                </a:lnTo>
                <a:lnTo>
                  <a:pt x="1371008" y="2510330"/>
                </a:lnTo>
                <a:lnTo>
                  <a:pt x="1371008" y="2229022"/>
                </a:lnTo>
                <a:lnTo>
                  <a:pt x="1298129" y="2229022"/>
                </a:lnTo>
                <a:lnTo>
                  <a:pt x="1298129" y="2198115"/>
                </a:lnTo>
                <a:close/>
                <a:moveTo>
                  <a:pt x="1933495" y="134375"/>
                </a:moveTo>
                <a:cubicBezTo>
                  <a:pt x="1872496" y="128267"/>
                  <a:pt x="1778964" y="206162"/>
                  <a:pt x="1655092" y="316398"/>
                </a:cubicBezTo>
                <a:lnTo>
                  <a:pt x="1655092" y="762581"/>
                </a:lnTo>
                <a:lnTo>
                  <a:pt x="1651862" y="762581"/>
                </a:lnTo>
                <a:cubicBezTo>
                  <a:pt x="1647824" y="843406"/>
                  <a:pt x="1633793" y="920606"/>
                  <a:pt x="1611266" y="992211"/>
                </a:cubicBezTo>
                <a:cubicBezTo>
                  <a:pt x="1739269" y="1047184"/>
                  <a:pt x="1828260" y="986425"/>
                  <a:pt x="1895778" y="900656"/>
                </a:cubicBezTo>
                <a:cubicBezTo>
                  <a:pt x="1964561" y="813279"/>
                  <a:pt x="2016746" y="624382"/>
                  <a:pt x="2016490" y="465292"/>
                </a:cubicBezTo>
                <a:cubicBezTo>
                  <a:pt x="2023696" y="232949"/>
                  <a:pt x="1995287" y="140561"/>
                  <a:pt x="1933495" y="134375"/>
                </a:cubicBezTo>
                <a:close/>
                <a:moveTo>
                  <a:pt x="187485" y="134375"/>
                </a:moveTo>
                <a:cubicBezTo>
                  <a:pt x="125693" y="140561"/>
                  <a:pt x="97284" y="232949"/>
                  <a:pt x="104490" y="465292"/>
                </a:cubicBezTo>
                <a:cubicBezTo>
                  <a:pt x="104234" y="624382"/>
                  <a:pt x="156419" y="813279"/>
                  <a:pt x="225202" y="900656"/>
                </a:cubicBezTo>
                <a:cubicBezTo>
                  <a:pt x="292944" y="986710"/>
                  <a:pt x="382303" y="1047587"/>
                  <a:pt x="511026" y="991745"/>
                </a:cubicBezTo>
                <a:cubicBezTo>
                  <a:pt x="488627" y="920189"/>
                  <a:pt x="474740" y="843131"/>
                  <a:pt x="470841" y="762581"/>
                </a:cubicBezTo>
                <a:lnTo>
                  <a:pt x="467092" y="762581"/>
                </a:lnTo>
                <a:lnTo>
                  <a:pt x="467092" y="317447"/>
                </a:lnTo>
                <a:cubicBezTo>
                  <a:pt x="342616" y="206663"/>
                  <a:pt x="248680" y="128248"/>
                  <a:pt x="187485" y="134375"/>
                </a:cubicBezTo>
                <a:close/>
                <a:moveTo>
                  <a:pt x="171293" y="338"/>
                </a:moveTo>
                <a:cubicBezTo>
                  <a:pt x="267101" y="7324"/>
                  <a:pt x="383647" y="121035"/>
                  <a:pt x="467092" y="183917"/>
                </a:cubicBezTo>
                <a:lnTo>
                  <a:pt x="467092" y="127304"/>
                </a:lnTo>
                <a:cubicBezTo>
                  <a:pt x="446033" y="120339"/>
                  <a:pt x="431092" y="100383"/>
                  <a:pt x="431092" y="76938"/>
                </a:cubicBezTo>
                <a:cubicBezTo>
                  <a:pt x="431092" y="47115"/>
                  <a:pt x="455269" y="22938"/>
                  <a:pt x="485092" y="22938"/>
                </a:cubicBezTo>
                <a:lnTo>
                  <a:pt x="1637092" y="22938"/>
                </a:lnTo>
                <a:cubicBezTo>
                  <a:pt x="1666915" y="22938"/>
                  <a:pt x="1691092" y="47115"/>
                  <a:pt x="1691092" y="76938"/>
                </a:cubicBezTo>
                <a:cubicBezTo>
                  <a:pt x="1691092" y="100383"/>
                  <a:pt x="1676151" y="120339"/>
                  <a:pt x="1655092" y="127304"/>
                </a:cubicBezTo>
                <a:lnTo>
                  <a:pt x="1655092" y="182958"/>
                </a:lnTo>
                <a:cubicBezTo>
                  <a:pt x="1738474" y="119924"/>
                  <a:pt x="1854348" y="7289"/>
                  <a:pt x="1949687" y="338"/>
                </a:cubicBezTo>
                <a:cubicBezTo>
                  <a:pt x="2046947" y="-6754"/>
                  <a:pt x="2122836" y="96139"/>
                  <a:pt x="2120946" y="473736"/>
                </a:cubicBezTo>
                <a:cubicBezTo>
                  <a:pt x="2117166" y="673942"/>
                  <a:pt x="2058714" y="872497"/>
                  <a:pt x="1966316" y="974360"/>
                </a:cubicBezTo>
                <a:cubicBezTo>
                  <a:pt x="1875288" y="1074712"/>
                  <a:pt x="1740706" y="1159472"/>
                  <a:pt x="1574365" y="1087619"/>
                </a:cubicBezTo>
                <a:cubicBezTo>
                  <a:pt x="1498402" y="1256706"/>
                  <a:pt x="1371540" y="1383225"/>
                  <a:pt x="1220432" y="1434843"/>
                </a:cubicBezTo>
                <a:lnTo>
                  <a:pt x="1220432" y="1524098"/>
                </a:lnTo>
                <a:cubicBezTo>
                  <a:pt x="1242816" y="1529237"/>
                  <a:pt x="1259092" y="1549488"/>
                  <a:pt x="1259092" y="1573540"/>
                </a:cubicBezTo>
                <a:lnTo>
                  <a:pt x="1259092" y="1782216"/>
                </a:lnTo>
                <a:cubicBezTo>
                  <a:pt x="1259092" y="1806269"/>
                  <a:pt x="1242816" y="1826519"/>
                  <a:pt x="1220432" y="1831659"/>
                </a:cubicBezTo>
                <a:lnTo>
                  <a:pt x="1220432" y="1899972"/>
                </a:lnTo>
                <a:cubicBezTo>
                  <a:pt x="1220432" y="1908643"/>
                  <a:pt x="1218317" y="1916820"/>
                  <a:pt x="1214011" y="1923722"/>
                </a:cubicBezTo>
                <a:cubicBezTo>
                  <a:pt x="1480406" y="1939701"/>
                  <a:pt x="1673079" y="1996147"/>
                  <a:pt x="1682229" y="2062848"/>
                </a:cubicBezTo>
                <a:lnTo>
                  <a:pt x="1925188" y="2062848"/>
                </a:lnTo>
                <a:lnTo>
                  <a:pt x="1925188" y="2676504"/>
                </a:lnTo>
                <a:lnTo>
                  <a:pt x="196996" y="2676504"/>
                </a:lnTo>
                <a:lnTo>
                  <a:pt x="196996" y="2062848"/>
                </a:lnTo>
                <a:lnTo>
                  <a:pt x="427501" y="2062848"/>
                </a:lnTo>
                <a:cubicBezTo>
                  <a:pt x="436455" y="1995236"/>
                  <a:pt x="634470" y="1937990"/>
                  <a:pt x="907722" y="1923052"/>
                </a:cubicBezTo>
                <a:cubicBezTo>
                  <a:pt x="903729" y="1916275"/>
                  <a:pt x="901752" y="1908354"/>
                  <a:pt x="901752" y="1899972"/>
                </a:cubicBezTo>
                <a:lnTo>
                  <a:pt x="901752" y="1831659"/>
                </a:lnTo>
                <a:cubicBezTo>
                  <a:pt x="879369" y="1826519"/>
                  <a:pt x="863092" y="1806269"/>
                  <a:pt x="863092" y="1782216"/>
                </a:cubicBezTo>
                <a:lnTo>
                  <a:pt x="863092" y="1573540"/>
                </a:lnTo>
                <a:cubicBezTo>
                  <a:pt x="863092" y="1549488"/>
                  <a:pt x="879369" y="1529237"/>
                  <a:pt x="901752" y="1524098"/>
                </a:cubicBezTo>
                <a:lnTo>
                  <a:pt x="901752" y="1435225"/>
                </a:lnTo>
                <a:cubicBezTo>
                  <a:pt x="750211" y="1383280"/>
                  <a:pt x="623484" y="1256276"/>
                  <a:pt x="547795" y="1087211"/>
                </a:cubicBezTo>
                <a:cubicBezTo>
                  <a:pt x="380891" y="1159861"/>
                  <a:pt x="245901" y="1074942"/>
                  <a:pt x="154664" y="974360"/>
                </a:cubicBezTo>
                <a:cubicBezTo>
                  <a:pt x="62266" y="872497"/>
                  <a:pt x="3814" y="673942"/>
                  <a:pt x="34" y="473736"/>
                </a:cubicBezTo>
                <a:cubicBezTo>
                  <a:pt x="-1856" y="96139"/>
                  <a:pt x="74033" y="-6754"/>
                  <a:pt x="171293" y="33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6" name="Rounded Rectangle 6">
            <a:extLst>
              <a:ext uri="{FF2B5EF4-FFF2-40B4-BE49-F238E27FC236}">
                <a16:creationId xmlns:a16="http://schemas.microsoft.com/office/drawing/2014/main" id="{76A93F4A-0392-0245-6A40-5C5DAA0E6D32}"/>
              </a:ext>
            </a:extLst>
          </p:cNvPr>
          <p:cNvSpPr/>
          <p:nvPr/>
        </p:nvSpPr>
        <p:spPr>
          <a:xfrm>
            <a:off x="3628093" y="2597598"/>
            <a:ext cx="508153" cy="516633"/>
          </a:xfrm>
          <a:custGeom>
            <a:avLst/>
            <a:gdLst/>
            <a:ahLst/>
            <a:cxnLst/>
            <a:rect l="l" t="t" r="r" b="b"/>
            <a:pathLst>
              <a:path w="3186824" h="3060919">
                <a:moveTo>
                  <a:pt x="1045874" y="2696689"/>
                </a:moveTo>
                <a:lnTo>
                  <a:pt x="2125874" y="2696689"/>
                </a:lnTo>
                <a:lnTo>
                  <a:pt x="2125874" y="2804689"/>
                </a:lnTo>
                <a:lnTo>
                  <a:pt x="1045874" y="2804689"/>
                </a:lnTo>
                <a:close/>
                <a:moveTo>
                  <a:pt x="1045874" y="2410468"/>
                </a:moveTo>
                <a:lnTo>
                  <a:pt x="2125874" y="2410468"/>
                </a:lnTo>
                <a:lnTo>
                  <a:pt x="2125874" y="2518468"/>
                </a:lnTo>
                <a:lnTo>
                  <a:pt x="1045874" y="2518468"/>
                </a:lnTo>
                <a:close/>
                <a:moveTo>
                  <a:pt x="1045874" y="2124247"/>
                </a:moveTo>
                <a:lnTo>
                  <a:pt x="2125874" y="2124247"/>
                </a:lnTo>
                <a:lnTo>
                  <a:pt x="2125874" y="2232247"/>
                </a:lnTo>
                <a:lnTo>
                  <a:pt x="1045874" y="2232247"/>
                </a:lnTo>
                <a:close/>
                <a:moveTo>
                  <a:pt x="902547" y="1956791"/>
                </a:moveTo>
                <a:lnTo>
                  <a:pt x="902547" y="2109191"/>
                </a:lnTo>
                <a:lnTo>
                  <a:pt x="902547" y="2185391"/>
                </a:lnTo>
                <a:lnTo>
                  <a:pt x="902547" y="2376263"/>
                </a:lnTo>
                <a:lnTo>
                  <a:pt x="902547" y="2973921"/>
                </a:lnTo>
                <a:lnTo>
                  <a:pt x="2284277" y="2973921"/>
                </a:lnTo>
                <a:lnTo>
                  <a:pt x="2284277" y="2376263"/>
                </a:lnTo>
                <a:lnTo>
                  <a:pt x="2284277" y="2185391"/>
                </a:lnTo>
                <a:lnTo>
                  <a:pt x="2284277" y="2109191"/>
                </a:lnTo>
                <a:lnTo>
                  <a:pt x="2284277" y="1956791"/>
                </a:lnTo>
                <a:close/>
                <a:moveTo>
                  <a:pt x="469172" y="1728191"/>
                </a:moveTo>
                <a:lnTo>
                  <a:pt x="469172" y="2185391"/>
                </a:lnTo>
                <a:lnTo>
                  <a:pt x="767127" y="2185391"/>
                </a:lnTo>
                <a:lnTo>
                  <a:pt x="767127" y="2109191"/>
                </a:lnTo>
                <a:lnTo>
                  <a:pt x="545372" y="2109191"/>
                </a:lnTo>
                <a:lnTo>
                  <a:pt x="545372" y="1804391"/>
                </a:lnTo>
                <a:lnTo>
                  <a:pt x="2641452" y="1804391"/>
                </a:lnTo>
                <a:lnTo>
                  <a:pt x="2641452" y="2109191"/>
                </a:lnTo>
                <a:lnTo>
                  <a:pt x="2419697" y="2109191"/>
                </a:lnTo>
                <a:lnTo>
                  <a:pt x="2419697" y="2185391"/>
                </a:lnTo>
                <a:lnTo>
                  <a:pt x="2717652" y="2185391"/>
                </a:lnTo>
                <a:lnTo>
                  <a:pt x="2717652" y="1728191"/>
                </a:lnTo>
                <a:close/>
                <a:moveTo>
                  <a:pt x="2819005" y="1350909"/>
                </a:moveTo>
                <a:cubicBezTo>
                  <a:pt x="2769294" y="1350909"/>
                  <a:pt x="2728995" y="1391208"/>
                  <a:pt x="2728995" y="1440919"/>
                </a:cubicBezTo>
                <a:cubicBezTo>
                  <a:pt x="2728995" y="1490630"/>
                  <a:pt x="2769294" y="1530929"/>
                  <a:pt x="2819005" y="1530929"/>
                </a:cubicBezTo>
                <a:cubicBezTo>
                  <a:pt x="2868716" y="1530929"/>
                  <a:pt x="2909015" y="1490630"/>
                  <a:pt x="2909015" y="1440919"/>
                </a:cubicBezTo>
                <a:cubicBezTo>
                  <a:pt x="2909015" y="1391208"/>
                  <a:pt x="2868716" y="1350909"/>
                  <a:pt x="2819005" y="1350909"/>
                </a:cubicBezTo>
                <a:close/>
                <a:moveTo>
                  <a:pt x="2509707" y="1350909"/>
                </a:moveTo>
                <a:cubicBezTo>
                  <a:pt x="2459996" y="1350909"/>
                  <a:pt x="2419697" y="1391208"/>
                  <a:pt x="2419697" y="1440919"/>
                </a:cubicBezTo>
                <a:cubicBezTo>
                  <a:pt x="2419697" y="1490630"/>
                  <a:pt x="2459996" y="1530929"/>
                  <a:pt x="2509707" y="1530929"/>
                </a:cubicBezTo>
                <a:cubicBezTo>
                  <a:pt x="2559418" y="1530929"/>
                  <a:pt x="2599717" y="1490630"/>
                  <a:pt x="2599717" y="1440919"/>
                </a:cubicBezTo>
                <a:cubicBezTo>
                  <a:pt x="2599717" y="1391208"/>
                  <a:pt x="2559418" y="1350909"/>
                  <a:pt x="2509707" y="1350909"/>
                </a:cubicBezTo>
                <a:close/>
                <a:moveTo>
                  <a:pt x="195993" y="1200328"/>
                </a:moveTo>
                <a:lnTo>
                  <a:pt x="2990831" y="1200328"/>
                </a:lnTo>
                <a:cubicBezTo>
                  <a:pt x="3099075" y="1200328"/>
                  <a:pt x="3186824" y="1288077"/>
                  <a:pt x="3186824" y="1396321"/>
                </a:cubicBezTo>
                <a:lnTo>
                  <a:pt x="3186824" y="2180270"/>
                </a:lnTo>
                <a:cubicBezTo>
                  <a:pt x="3186824" y="2288514"/>
                  <a:pt x="3099075" y="2376263"/>
                  <a:pt x="2990831" y="2376263"/>
                </a:cubicBezTo>
                <a:lnTo>
                  <a:pt x="2419697" y="2376263"/>
                </a:lnTo>
                <a:lnTo>
                  <a:pt x="2419697" y="3060919"/>
                </a:lnTo>
                <a:lnTo>
                  <a:pt x="767127" y="3060919"/>
                </a:lnTo>
                <a:lnTo>
                  <a:pt x="767127" y="2376263"/>
                </a:lnTo>
                <a:lnTo>
                  <a:pt x="195993" y="2376263"/>
                </a:lnTo>
                <a:cubicBezTo>
                  <a:pt x="87749" y="2376263"/>
                  <a:pt x="0" y="2288514"/>
                  <a:pt x="0" y="2180270"/>
                </a:cubicBezTo>
                <a:lnTo>
                  <a:pt x="0" y="1396321"/>
                </a:lnTo>
                <a:cubicBezTo>
                  <a:pt x="0" y="1288077"/>
                  <a:pt x="87749" y="1200328"/>
                  <a:pt x="195993" y="1200328"/>
                </a:cubicBezTo>
                <a:close/>
                <a:moveTo>
                  <a:pt x="767127" y="0"/>
                </a:moveTo>
                <a:lnTo>
                  <a:pt x="2419697" y="0"/>
                </a:lnTo>
                <a:lnTo>
                  <a:pt x="2419697" y="190589"/>
                </a:lnTo>
                <a:lnTo>
                  <a:pt x="2565249" y="190589"/>
                </a:lnTo>
                <a:cubicBezTo>
                  <a:pt x="2649419" y="190589"/>
                  <a:pt x="2717652" y="258822"/>
                  <a:pt x="2717652" y="342992"/>
                </a:cubicBezTo>
                <a:lnTo>
                  <a:pt x="2717652" y="1104989"/>
                </a:lnTo>
                <a:lnTo>
                  <a:pt x="2284277" y="1104989"/>
                </a:lnTo>
                <a:lnTo>
                  <a:pt x="2284277" y="1104128"/>
                </a:lnTo>
                <a:lnTo>
                  <a:pt x="2284277" y="190589"/>
                </a:lnTo>
                <a:lnTo>
                  <a:pt x="2284277" y="96523"/>
                </a:lnTo>
                <a:lnTo>
                  <a:pt x="902547" y="96523"/>
                </a:lnTo>
                <a:lnTo>
                  <a:pt x="902547" y="190589"/>
                </a:lnTo>
                <a:lnTo>
                  <a:pt x="902547" y="1104128"/>
                </a:lnTo>
                <a:lnTo>
                  <a:pt x="902547" y="1104989"/>
                </a:lnTo>
                <a:lnTo>
                  <a:pt x="469172" y="1104989"/>
                </a:lnTo>
                <a:lnTo>
                  <a:pt x="469172" y="342992"/>
                </a:lnTo>
                <a:cubicBezTo>
                  <a:pt x="469172" y="258822"/>
                  <a:pt x="537405" y="190589"/>
                  <a:pt x="621575" y="190589"/>
                </a:cubicBezTo>
                <a:lnTo>
                  <a:pt x="767127" y="19058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7" name="Oval 66">
            <a:extLst>
              <a:ext uri="{FF2B5EF4-FFF2-40B4-BE49-F238E27FC236}">
                <a16:creationId xmlns:a16="http://schemas.microsoft.com/office/drawing/2014/main" id="{333432B7-18AD-9716-0A4F-E082F2B52EC6}"/>
              </a:ext>
            </a:extLst>
          </p:cNvPr>
          <p:cNvSpPr/>
          <p:nvPr/>
        </p:nvSpPr>
        <p:spPr>
          <a:xfrm rot="20700000">
            <a:off x="5354257" y="3760169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8" name="Isosceles Triangle 13">
            <a:extLst>
              <a:ext uri="{FF2B5EF4-FFF2-40B4-BE49-F238E27FC236}">
                <a16:creationId xmlns:a16="http://schemas.microsoft.com/office/drawing/2014/main" id="{D1B871C3-C54F-1B78-745B-5A98236FAA71}"/>
              </a:ext>
            </a:extLst>
          </p:cNvPr>
          <p:cNvSpPr/>
          <p:nvPr/>
        </p:nvSpPr>
        <p:spPr>
          <a:xfrm rot="10800000">
            <a:off x="3200394" y="5499194"/>
            <a:ext cx="376548" cy="745701"/>
          </a:xfrm>
          <a:custGeom>
            <a:avLst/>
            <a:gdLst/>
            <a:ahLst/>
            <a:cxnLst/>
            <a:rect l="l" t="t" r="r" b="b"/>
            <a:pathLst>
              <a:path w="1613569" h="3195455">
                <a:moveTo>
                  <a:pt x="1348422" y="2012960"/>
                </a:moveTo>
                <a:lnTo>
                  <a:pt x="264249" y="2012960"/>
                </a:lnTo>
                <a:cubicBezTo>
                  <a:pt x="99656" y="1932015"/>
                  <a:pt x="172" y="1814225"/>
                  <a:pt x="0" y="1686651"/>
                </a:cubicBezTo>
                <a:lnTo>
                  <a:pt x="716785" y="1678553"/>
                </a:lnTo>
                <a:lnTo>
                  <a:pt x="716785" y="360000"/>
                </a:lnTo>
                <a:lnTo>
                  <a:pt x="716785" y="355479"/>
                </a:lnTo>
                <a:lnTo>
                  <a:pt x="717916" y="355479"/>
                </a:lnTo>
                <a:lnTo>
                  <a:pt x="806785" y="0"/>
                </a:lnTo>
                <a:lnTo>
                  <a:pt x="895655" y="355479"/>
                </a:lnTo>
                <a:lnTo>
                  <a:pt x="896785" y="355479"/>
                </a:lnTo>
                <a:lnTo>
                  <a:pt x="896785" y="360000"/>
                </a:lnTo>
                <a:lnTo>
                  <a:pt x="896785" y="1676520"/>
                </a:lnTo>
                <a:lnTo>
                  <a:pt x="1612906" y="1668429"/>
                </a:lnTo>
                <a:cubicBezTo>
                  <a:pt x="1622778" y="1802631"/>
                  <a:pt x="1521918" y="1928220"/>
                  <a:pt x="1348422" y="2012960"/>
                </a:cubicBezTo>
                <a:close/>
                <a:moveTo>
                  <a:pt x="1175921" y="2908428"/>
                </a:moveTo>
                <a:lnTo>
                  <a:pt x="437641" y="2908428"/>
                </a:lnTo>
                <a:lnTo>
                  <a:pt x="250570" y="2083962"/>
                </a:lnTo>
                <a:lnTo>
                  <a:pt x="1362992" y="2083962"/>
                </a:lnTo>
                <a:close/>
                <a:moveTo>
                  <a:pt x="1155969" y="3195455"/>
                </a:moveTo>
                <a:lnTo>
                  <a:pt x="457593" y="3195455"/>
                </a:lnTo>
                <a:cubicBezTo>
                  <a:pt x="397940" y="3195455"/>
                  <a:pt x="349581" y="3147096"/>
                  <a:pt x="349581" y="3087443"/>
                </a:cubicBezTo>
                <a:cubicBezTo>
                  <a:pt x="349581" y="3027790"/>
                  <a:pt x="397940" y="2979431"/>
                  <a:pt x="457593" y="2979431"/>
                </a:cubicBezTo>
                <a:lnTo>
                  <a:pt x="1155969" y="2979431"/>
                </a:lnTo>
                <a:cubicBezTo>
                  <a:pt x="1215622" y="2979431"/>
                  <a:pt x="1263981" y="3027790"/>
                  <a:pt x="1263981" y="3087443"/>
                </a:cubicBezTo>
                <a:cubicBezTo>
                  <a:pt x="1263981" y="3147096"/>
                  <a:pt x="1215622" y="3195455"/>
                  <a:pt x="1155969" y="319545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9" name="Smiley Face 14">
            <a:extLst>
              <a:ext uri="{FF2B5EF4-FFF2-40B4-BE49-F238E27FC236}">
                <a16:creationId xmlns:a16="http://schemas.microsoft.com/office/drawing/2014/main" id="{73F0E160-D36A-1000-D86B-E8BF8FBDF73D}"/>
              </a:ext>
            </a:extLst>
          </p:cNvPr>
          <p:cNvSpPr/>
          <p:nvPr/>
        </p:nvSpPr>
        <p:spPr>
          <a:xfrm>
            <a:off x="6833762" y="5704789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0" name="Smiley Face 12">
            <a:extLst>
              <a:ext uri="{FF2B5EF4-FFF2-40B4-BE49-F238E27FC236}">
                <a16:creationId xmlns:a16="http://schemas.microsoft.com/office/drawing/2014/main" id="{8BF2E67F-303F-D431-5C11-8A761F46B98D}"/>
              </a:ext>
            </a:extLst>
          </p:cNvPr>
          <p:cNvSpPr/>
          <p:nvPr/>
        </p:nvSpPr>
        <p:spPr>
          <a:xfrm>
            <a:off x="9377342" y="5704789"/>
            <a:ext cx="559934" cy="559934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613470" y="2077417"/>
                </a:moveTo>
                <a:cubicBezTo>
                  <a:pt x="1358886" y="2080042"/>
                  <a:pt x="1130625" y="2234862"/>
                  <a:pt x="1034031" y="2470424"/>
                </a:cubicBezTo>
                <a:lnTo>
                  <a:pt x="1213303" y="2543936"/>
                </a:lnTo>
                <a:cubicBezTo>
                  <a:pt x="1280345" y="2380442"/>
                  <a:pt x="1438772" y="2272988"/>
                  <a:pt x="1615468" y="2271166"/>
                </a:cubicBezTo>
                <a:cubicBezTo>
                  <a:pt x="1792164" y="2269344"/>
                  <a:pt x="1952774" y="2373507"/>
                  <a:pt x="2023173" y="2535584"/>
                </a:cubicBezTo>
                <a:lnTo>
                  <a:pt x="2200891" y="2458391"/>
                </a:lnTo>
                <a:cubicBezTo>
                  <a:pt x="2099460" y="2224871"/>
                  <a:pt x="1868054" y="2074792"/>
                  <a:pt x="1613470" y="2077417"/>
                </a:cubicBez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9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8" y="276671"/>
                </a:lnTo>
                <a:lnTo>
                  <a:pt x="2650471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30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30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1" y="2870071"/>
                </a:lnTo>
                <a:lnTo>
                  <a:pt x="2525758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9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3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4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3" y="2802158"/>
                  <a:pt x="474487" y="2765513"/>
                </a:cubicBezTo>
                <a:cubicBezTo>
                  <a:pt x="437842" y="2728868"/>
                  <a:pt x="402944" y="2690475"/>
                  <a:pt x="369930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5" y="2438097"/>
                  <a:pt x="195526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5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5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6" y="847812"/>
                </a:cubicBezTo>
                <a:cubicBezTo>
                  <a:pt x="220465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30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3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4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1" name="Smiley Face 15">
            <a:extLst>
              <a:ext uri="{FF2B5EF4-FFF2-40B4-BE49-F238E27FC236}">
                <a16:creationId xmlns:a16="http://schemas.microsoft.com/office/drawing/2014/main" id="{B48FBE13-8F03-CB9A-8AA8-BB3DC1FFFB77}"/>
              </a:ext>
            </a:extLst>
          </p:cNvPr>
          <p:cNvSpPr/>
          <p:nvPr/>
        </p:nvSpPr>
        <p:spPr>
          <a:xfrm>
            <a:off x="7685716" y="5707860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98433" y="2114441"/>
                </a:moveTo>
                <a:lnTo>
                  <a:pt x="1355104" y="2367205"/>
                </a:lnTo>
                <a:lnTo>
                  <a:pt x="1411009" y="2575845"/>
                </a:lnTo>
                <a:lnTo>
                  <a:pt x="2354338" y="2323081"/>
                </a:lnTo>
                <a:close/>
                <a:moveTo>
                  <a:pt x="2165423" y="986226"/>
                </a:moveTo>
                <a:cubicBezTo>
                  <a:pt x="2072622" y="986226"/>
                  <a:pt x="1997392" y="1061456"/>
                  <a:pt x="1997392" y="1154257"/>
                </a:cubicBezTo>
                <a:cubicBezTo>
                  <a:pt x="1997392" y="1247058"/>
                  <a:pt x="2072622" y="1322288"/>
                  <a:pt x="2165423" y="1322288"/>
                </a:cubicBezTo>
                <a:cubicBezTo>
                  <a:pt x="2258224" y="1322288"/>
                  <a:pt x="2333454" y="1247058"/>
                  <a:pt x="2333454" y="1154257"/>
                </a:cubicBezTo>
                <a:cubicBezTo>
                  <a:pt x="2333454" y="1061456"/>
                  <a:pt x="2258224" y="986226"/>
                  <a:pt x="2165423" y="986226"/>
                </a:cubicBezTo>
                <a:close/>
                <a:moveTo>
                  <a:pt x="1107401" y="986226"/>
                </a:moveTo>
                <a:cubicBezTo>
                  <a:pt x="1014600" y="986226"/>
                  <a:pt x="939370" y="1061456"/>
                  <a:pt x="939370" y="1154257"/>
                </a:cubicBezTo>
                <a:cubicBezTo>
                  <a:pt x="939370" y="1247058"/>
                  <a:pt x="1014600" y="1322288"/>
                  <a:pt x="1107401" y="1322288"/>
                </a:cubicBezTo>
                <a:cubicBezTo>
                  <a:pt x="1200202" y="1322288"/>
                  <a:pt x="1275432" y="1247058"/>
                  <a:pt x="1275432" y="1154257"/>
                </a:cubicBezTo>
                <a:cubicBezTo>
                  <a:pt x="1275432" y="1061456"/>
                  <a:pt x="1200202" y="986226"/>
                  <a:pt x="1107401" y="98622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2" name="Oval 37">
            <a:extLst>
              <a:ext uri="{FF2B5EF4-FFF2-40B4-BE49-F238E27FC236}">
                <a16:creationId xmlns:a16="http://schemas.microsoft.com/office/drawing/2014/main" id="{92B64CDB-568B-C426-C629-54392A4F8563}"/>
              </a:ext>
            </a:extLst>
          </p:cNvPr>
          <p:cNvSpPr/>
          <p:nvPr/>
        </p:nvSpPr>
        <p:spPr>
          <a:xfrm>
            <a:off x="10229297" y="5701386"/>
            <a:ext cx="566738" cy="566738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249999" y="2117384"/>
                </a:moveTo>
                <a:lnTo>
                  <a:pt x="990192" y="2131776"/>
                </a:lnTo>
                <a:cubicBezTo>
                  <a:pt x="998682" y="2476365"/>
                  <a:pt x="1282526" y="2750154"/>
                  <a:pt x="1627197" y="2746216"/>
                </a:cubicBezTo>
                <a:cubicBezTo>
                  <a:pt x="1971867" y="2742279"/>
                  <a:pt x="2249383" y="2462077"/>
                  <a:pt x="2249999" y="2117384"/>
                </a:cubicBezTo>
                <a:close/>
                <a:moveTo>
                  <a:pt x="2505352" y="784338"/>
                </a:moveTo>
                <a:lnTo>
                  <a:pt x="1869332" y="1428843"/>
                </a:lnTo>
                <a:lnTo>
                  <a:pt x="2505352" y="1522122"/>
                </a:lnTo>
                <a:lnTo>
                  <a:pt x="2505352" y="1378597"/>
                </a:lnTo>
                <a:lnTo>
                  <a:pt x="2187887" y="1332038"/>
                </a:lnTo>
                <a:lnTo>
                  <a:pt x="2505352" y="1010338"/>
                </a:lnTo>
                <a:close/>
                <a:moveTo>
                  <a:pt x="734649" y="784338"/>
                </a:moveTo>
                <a:lnTo>
                  <a:pt x="734649" y="1010338"/>
                </a:lnTo>
                <a:lnTo>
                  <a:pt x="1052115" y="1332038"/>
                </a:lnTo>
                <a:lnTo>
                  <a:pt x="734649" y="1378597"/>
                </a:lnTo>
                <a:lnTo>
                  <a:pt x="734649" y="1522122"/>
                </a:lnTo>
                <a:lnTo>
                  <a:pt x="1370670" y="1428843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3" name="Smiley Face 14">
            <a:extLst>
              <a:ext uri="{FF2B5EF4-FFF2-40B4-BE49-F238E27FC236}">
                <a16:creationId xmlns:a16="http://schemas.microsoft.com/office/drawing/2014/main" id="{2F360930-7CAB-A0FE-BF6B-183517CCF0AE}"/>
              </a:ext>
            </a:extLst>
          </p:cNvPr>
          <p:cNvSpPr/>
          <p:nvPr/>
        </p:nvSpPr>
        <p:spPr>
          <a:xfrm>
            <a:off x="8531529" y="5707860"/>
            <a:ext cx="553792" cy="55379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2026698" y="2215122"/>
                </a:moveTo>
                <a:cubicBezTo>
                  <a:pt x="1959656" y="2378616"/>
                  <a:pt x="1801229" y="2486070"/>
                  <a:pt x="1624533" y="2487892"/>
                </a:cubicBezTo>
                <a:cubicBezTo>
                  <a:pt x="1447837" y="2489714"/>
                  <a:pt x="1287227" y="2385551"/>
                  <a:pt x="1216828" y="2223474"/>
                </a:cubicBezTo>
                <a:lnTo>
                  <a:pt x="1039110" y="2300667"/>
                </a:lnTo>
                <a:cubicBezTo>
                  <a:pt x="1140541" y="2534187"/>
                  <a:pt x="1371947" y="2684266"/>
                  <a:pt x="1626531" y="2681641"/>
                </a:cubicBezTo>
                <a:cubicBezTo>
                  <a:pt x="1881115" y="2679016"/>
                  <a:pt x="2109376" y="2524196"/>
                  <a:pt x="2205970" y="2288634"/>
                </a:cubicBezTo>
                <a:close/>
                <a:moveTo>
                  <a:pt x="937973" y="986566"/>
                </a:moveTo>
                <a:cubicBezTo>
                  <a:pt x="850807" y="983371"/>
                  <a:pt x="762813" y="1002775"/>
                  <a:pt x="683096" y="1045110"/>
                </a:cubicBezTo>
                <a:cubicBezTo>
                  <a:pt x="523662" y="1129780"/>
                  <a:pt x="421680" y="1293248"/>
                  <a:pt x="415731" y="1473672"/>
                </a:cubicBezTo>
                <a:lnTo>
                  <a:pt x="615852" y="1480270"/>
                </a:lnTo>
                <a:cubicBezTo>
                  <a:pt x="619438" y="1371518"/>
                  <a:pt x="680908" y="1272986"/>
                  <a:pt x="777009" y="1221950"/>
                </a:cubicBezTo>
                <a:cubicBezTo>
                  <a:pt x="873110" y="1170914"/>
                  <a:pt x="989166" y="1175167"/>
                  <a:pt x="1081273" y="1233100"/>
                </a:cubicBezTo>
                <a:cubicBezTo>
                  <a:pt x="1173381" y="1291033"/>
                  <a:pt x="1227475" y="1393800"/>
                  <a:pt x="1223091" y="1502523"/>
                </a:cubicBezTo>
                <a:lnTo>
                  <a:pt x="1423160" y="1510590"/>
                </a:lnTo>
                <a:cubicBezTo>
                  <a:pt x="1430433" y="1330214"/>
                  <a:pt x="1340689" y="1159721"/>
                  <a:pt x="1187880" y="1063608"/>
                </a:cubicBezTo>
                <a:cubicBezTo>
                  <a:pt x="1111476" y="1015552"/>
                  <a:pt x="1025138" y="989760"/>
                  <a:pt x="937973" y="986566"/>
                </a:cubicBezTo>
                <a:close/>
                <a:moveTo>
                  <a:pt x="2306124" y="986566"/>
                </a:moveTo>
                <a:cubicBezTo>
                  <a:pt x="2218958" y="983371"/>
                  <a:pt x="2130964" y="1002775"/>
                  <a:pt x="2051247" y="1045110"/>
                </a:cubicBezTo>
                <a:cubicBezTo>
                  <a:pt x="1891813" y="1129780"/>
                  <a:pt x="1789831" y="1293248"/>
                  <a:pt x="1783882" y="1473672"/>
                </a:cubicBezTo>
                <a:lnTo>
                  <a:pt x="1984003" y="1480270"/>
                </a:lnTo>
                <a:cubicBezTo>
                  <a:pt x="1987589" y="1371518"/>
                  <a:pt x="2049059" y="1272986"/>
                  <a:pt x="2145160" y="1221950"/>
                </a:cubicBezTo>
                <a:cubicBezTo>
                  <a:pt x="2241261" y="1170914"/>
                  <a:pt x="2357317" y="1175167"/>
                  <a:pt x="2449424" y="1233100"/>
                </a:cubicBezTo>
                <a:cubicBezTo>
                  <a:pt x="2541532" y="1291033"/>
                  <a:pt x="2595626" y="1393800"/>
                  <a:pt x="2591242" y="1502523"/>
                </a:cubicBezTo>
                <a:lnTo>
                  <a:pt x="2791311" y="1510590"/>
                </a:lnTo>
                <a:cubicBezTo>
                  <a:pt x="2798584" y="1330214"/>
                  <a:pt x="2708840" y="1159721"/>
                  <a:pt x="2556031" y="1063608"/>
                </a:cubicBezTo>
                <a:cubicBezTo>
                  <a:pt x="2479627" y="1015552"/>
                  <a:pt x="2393289" y="989760"/>
                  <a:pt x="2306124" y="986566"/>
                </a:cubicBezTo>
                <a:close/>
                <a:moveTo>
                  <a:pt x="1620000" y="0"/>
                </a:moveTo>
                <a:lnTo>
                  <a:pt x="1785636" y="8364"/>
                </a:lnTo>
                <a:lnTo>
                  <a:pt x="1946487" y="32913"/>
                </a:lnTo>
                <a:lnTo>
                  <a:pt x="2101738" y="72832"/>
                </a:lnTo>
                <a:lnTo>
                  <a:pt x="2250577" y="127308"/>
                </a:lnTo>
                <a:lnTo>
                  <a:pt x="2392188" y="195525"/>
                </a:lnTo>
                <a:lnTo>
                  <a:pt x="2525757" y="276671"/>
                </a:lnTo>
                <a:lnTo>
                  <a:pt x="2650470" y="369929"/>
                </a:lnTo>
                <a:lnTo>
                  <a:pt x="2765513" y="474487"/>
                </a:lnTo>
                <a:lnTo>
                  <a:pt x="2870071" y="589530"/>
                </a:lnTo>
                <a:lnTo>
                  <a:pt x="2963329" y="714243"/>
                </a:lnTo>
                <a:lnTo>
                  <a:pt x="3044475" y="847812"/>
                </a:lnTo>
                <a:lnTo>
                  <a:pt x="3112693" y="989423"/>
                </a:lnTo>
                <a:lnTo>
                  <a:pt x="3167168" y="1138262"/>
                </a:lnTo>
                <a:lnTo>
                  <a:pt x="3207088" y="1293514"/>
                </a:lnTo>
                <a:lnTo>
                  <a:pt x="3231636" y="1454365"/>
                </a:lnTo>
                <a:lnTo>
                  <a:pt x="3240000" y="1620000"/>
                </a:lnTo>
                <a:lnTo>
                  <a:pt x="3231636" y="1785636"/>
                </a:lnTo>
                <a:lnTo>
                  <a:pt x="3207088" y="1946487"/>
                </a:lnTo>
                <a:lnTo>
                  <a:pt x="3167168" y="2101739"/>
                </a:lnTo>
                <a:lnTo>
                  <a:pt x="3112693" y="2250577"/>
                </a:lnTo>
                <a:lnTo>
                  <a:pt x="3044475" y="2392188"/>
                </a:lnTo>
                <a:lnTo>
                  <a:pt x="2963329" y="2525758"/>
                </a:lnTo>
                <a:lnTo>
                  <a:pt x="2870071" y="2650471"/>
                </a:lnTo>
                <a:lnTo>
                  <a:pt x="2765513" y="2765513"/>
                </a:lnTo>
                <a:lnTo>
                  <a:pt x="2650470" y="2870071"/>
                </a:lnTo>
                <a:lnTo>
                  <a:pt x="2525757" y="2963330"/>
                </a:lnTo>
                <a:lnTo>
                  <a:pt x="2392188" y="3044475"/>
                </a:lnTo>
                <a:lnTo>
                  <a:pt x="2250577" y="3112693"/>
                </a:lnTo>
                <a:lnTo>
                  <a:pt x="2101738" y="3167168"/>
                </a:lnTo>
                <a:lnTo>
                  <a:pt x="1946487" y="3207088"/>
                </a:lnTo>
                <a:lnTo>
                  <a:pt x="1785636" y="3231636"/>
                </a:lnTo>
                <a:cubicBezTo>
                  <a:pt x="1731176" y="3237167"/>
                  <a:pt x="1675919" y="3240000"/>
                  <a:pt x="1620000" y="3240000"/>
                </a:cubicBezTo>
                <a:cubicBezTo>
                  <a:pt x="1508162" y="3240000"/>
                  <a:pt x="1398972" y="3228667"/>
                  <a:pt x="1293514" y="3207088"/>
                </a:cubicBezTo>
                <a:cubicBezTo>
                  <a:pt x="1240785" y="3196298"/>
                  <a:pt x="1188989" y="3182946"/>
                  <a:pt x="1138262" y="3167168"/>
                </a:cubicBezTo>
                <a:cubicBezTo>
                  <a:pt x="1087535" y="3151390"/>
                  <a:pt x="1037877" y="3133187"/>
                  <a:pt x="989423" y="3112693"/>
                </a:cubicBezTo>
                <a:cubicBezTo>
                  <a:pt x="940970" y="3092198"/>
                  <a:pt x="893721" y="3069414"/>
                  <a:pt x="847812" y="3044475"/>
                </a:cubicBezTo>
                <a:cubicBezTo>
                  <a:pt x="801903" y="3019536"/>
                  <a:pt x="757335" y="2992442"/>
                  <a:pt x="714243" y="2963330"/>
                </a:cubicBezTo>
                <a:cubicBezTo>
                  <a:pt x="671151" y="2934217"/>
                  <a:pt x="629534" y="2903086"/>
                  <a:pt x="589530" y="2870071"/>
                </a:cubicBezTo>
                <a:cubicBezTo>
                  <a:pt x="549525" y="2837056"/>
                  <a:pt x="511132" y="2802158"/>
                  <a:pt x="474487" y="2765513"/>
                </a:cubicBezTo>
                <a:cubicBezTo>
                  <a:pt x="437842" y="2728868"/>
                  <a:pt x="402944" y="2690475"/>
                  <a:pt x="369929" y="2650471"/>
                </a:cubicBezTo>
                <a:cubicBezTo>
                  <a:pt x="336915" y="2610466"/>
                  <a:pt x="305783" y="2568850"/>
                  <a:pt x="276671" y="2525758"/>
                </a:cubicBezTo>
                <a:cubicBezTo>
                  <a:pt x="247558" y="2482665"/>
                  <a:pt x="220464" y="2438097"/>
                  <a:pt x="195525" y="2392188"/>
                </a:cubicBezTo>
                <a:cubicBezTo>
                  <a:pt x="170586" y="2346280"/>
                  <a:pt x="147802" y="2299031"/>
                  <a:pt x="127308" y="2250577"/>
                </a:cubicBezTo>
                <a:cubicBezTo>
                  <a:pt x="106814" y="2202124"/>
                  <a:pt x="88610" y="2152466"/>
                  <a:pt x="72832" y="2101739"/>
                </a:cubicBezTo>
                <a:cubicBezTo>
                  <a:pt x="57054" y="2051012"/>
                  <a:pt x="43703" y="1999216"/>
                  <a:pt x="32913" y="1946487"/>
                </a:cubicBezTo>
                <a:cubicBezTo>
                  <a:pt x="22123" y="1893758"/>
                  <a:pt x="13895" y="1840095"/>
                  <a:pt x="8364" y="1785636"/>
                </a:cubicBezTo>
                <a:cubicBezTo>
                  <a:pt x="2833" y="1731176"/>
                  <a:pt x="0" y="1675919"/>
                  <a:pt x="0" y="1620000"/>
                </a:cubicBezTo>
                <a:cubicBezTo>
                  <a:pt x="0" y="1508163"/>
                  <a:pt x="11333" y="1398972"/>
                  <a:pt x="32913" y="1293514"/>
                </a:cubicBezTo>
                <a:cubicBezTo>
                  <a:pt x="43703" y="1240785"/>
                  <a:pt x="57054" y="1188989"/>
                  <a:pt x="72832" y="1138262"/>
                </a:cubicBezTo>
                <a:cubicBezTo>
                  <a:pt x="88610" y="1087535"/>
                  <a:pt x="106814" y="1037877"/>
                  <a:pt x="127308" y="989423"/>
                </a:cubicBezTo>
                <a:cubicBezTo>
                  <a:pt x="147802" y="940970"/>
                  <a:pt x="170586" y="893721"/>
                  <a:pt x="195525" y="847812"/>
                </a:cubicBezTo>
                <a:cubicBezTo>
                  <a:pt x="220464" y="801904"/>
                  <a:pt x="247558" y="757335"/>
                  <a:pt x="276671" y="714243"/>
                </a:cubicBezTo>
                <a:cubicBezTo>
                  <a:pt x="305783" y="671151"/>
                  <a:pt x="336915" y="629534"/>
                  <a:pt x="369929" y="589530"/>
                </a:cubicBezTo>
                <a:cubicBezTo>
                  <a:pt x="402944" y="549525"/>
                  <a:pt x="437842" y="511133"/>
                  <a:pt x="474487" y="474487"/>
                </a:cubicBezTo>
                <a:cubicBezTo>
                  <a:pt x="511132" y="437842"/>
                  <a:pt x="549525" y="402944"/>
                  <a:pt x="589530" y="369929"/>
                </a:cubicBezTo>
                <a:cubicBezTo>
                  <a:pt x="629534" y="336915"/>
                  <a:pt x="671151" y="305783"/>
                  <a:pt x="714243" y="276671"/>
                </a:cubicBezTo>
                <a:cubicBezTo>
                  <a:pt x="757335" y="247558"/>
                  <a:pt x="801903" y="220465"/>
                  <a:pt x="847812" y="195525"/>
                </a:cubicBezTo>
                <a:cubicBezTo>
                  <a:pt x="893721" y="170586"/>
                  <a:pt x="940970" y="147802"/>
                  <a:pt x="989423" y="127308"/>
                </a:cubicBezTo>
                <a:cubicBezTo>
                  <a:pt x="1037877" y="106814"/>
                  <a:pt x="1087535" y="88610"/>
                  <a:pt x="1138262" y="72832"/>
                </a:cubicBezTo>
                <a:cubicBezTo>
                  <a:pt x="1188989" y="57054"/>
                  <a:pt x="1240785" y="43703"/>
                  <a:pt x="1293514" y="32913"/>
                </a:cubicBezTo>
                <a:cubicBezTo>
                  <a:pt x="1346243" y="22123"/>
                  <a:pt x="1399905" y="13895"/>
                  <a:pt x="1454365" y="8364"/>
                </a:cubicBezTo>
                <a:cubicBezTo>
                  <a:pt x="1508824" y="2833"/>
                  <a:pt x="1564081" y="0"/>
                  <a:pt x="1620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4" name="Rectangle 16">
            <a:extLst>
              <a:ext uri="{FF2B5EF4-FFF2-40B4-BE49-F238E27FC236}">
                <a16:creationId xmlns:a16="http://schemas.microsoft.com/office/drawing/2014/main" id="{492D554C-408C-45BB-E3CE-B66DE0E0AB56}"/>
              </a:ext>
            </a:extLst>
          </p:cNvPr>
          <p:cNvSpPr/>
          <p:nvPr/>
        </p:nvSpPr>
        <p:spPr>
          <a:xfrm rot="2700000">
            <a:off x="4542418" y="3646112"/>
            <a:ext cx="389390" cy="698103"/>
          </a:xfrm>
          <a:custGeom>
            <a:avLst/>
            <a:gdLst/>
            <a:ahLst/>
            <a:cxnLst/>
            <a:rect l="l" t="t" r="r" b="b"/>
            <a:pathLst>
              <a:path w="2232248" h="4001999">
                <a:moveTo>
                  <a:pt x="1116887" y="0"/>
                </a:moveTo>
                <a:cubicBezTo>
                  <a:pt x="1270748" y="4762"/>
                  <a:pt x="1433283" y="120651"/>
                  <a:pt x="1447291" y="308459"/>
                </a:cubicBezTo>
                <a:cubicBezTo>
                  <a:pt x="1483174" y="544979"/>
                  <a:pt x="1283237" y="603082"/>
                  <a:pt x="1339988" y="887363"/>
                </a:cubicBezTo>
                <a:lnTo>
                  <a:pt x="2232248" y="887363"/>
                </a:lnTo>
                <a:lnTo>
                  <a:pt x="2232248" y="1778237"/>
                </a:lnTo>
                <a:cubicBezTo>
                  <a:pt x="1956566" y="1829261"/>
                  <a:pt x="1897086" y="1634366"/>
                  <a:pt x="1663321" y="1669832"/>
                </a:cubicBezTo>
                <a:cubicBezTo>
                  <a:pt x="1475513" y="1683840"/>
                  <a:pt x="1359624" y="1846375"/>
                  <a:pt x="1354862" y="2000236"/>
                </a:cubicBezTo>
                <a:cubicBezTo>
                  <a:pt x="1358037" y="2135389"/>
                  <a:pt x="1477787" y="2334920"/>
                  <a:pt x="1701420" y="2336507"/>
                </a:cubicBezTo>
                <a:cubicBezTo>
                  <a:pt x="1972077" y="2308709"/>
                  <a:pt x="1932339" y="2176007"/>
                  <a:pt x="2232248" y="2187989"/>
                </a:cubicBezTo>
                <a:lnTo>
                  <a:pt x="2232248" y="3119611"/>
                </a:lnTo>
                <a:lnTo>
                  <a:pt x="1303259" y="3119611"/>
                </a:lnTo>
                <a:cubicBezTo>
                  <a:pt x="1289664" y="3424971"/>
                  <a:pt x="1423682" y="3383289"/>
                  <a:pt x="1451633" y="3655441"/>
                </a:cubicBezTo>
                <a:cubicBezTo>
                  <a:pt x="1450046" y="3879074"/>
                  <a:pt x="1250515" y="3998824"/>
                  <a:pt x="1115362" y="4001999"/>
                </a:cubicBezTo>
                <a:cubicBezTo>
                  <a:pt x="961501" y="3997237"/>
                  <a:pt x="798966" y="3881348"/>
                  <a:pt x="784958" y="3693540"/>
                </a:cubicBezTo>
                <a:cubicBezTo>
                  <a:pt x="749282" y="3458385"/>
                  <a:pt x="946712" y="3399594"/>
                  <a:pt x="892811" y="3119611"/>
                </a:cubicBezTo>
                <a:lnTo>
                  <a:pt x="0" y="3119611"/>
                </a:lnTo>
                <a:lnTo>
                  <a:pt x="0" y="2203607"/>
                </a:lnTo>
                <a:cubicBezTo>
                  <a:pt x="285884" y="2145799"/>
                  <a:pt x="343730" y="2346665"/>
                  <a:pt x="580754" y="2310706"/>
                </a:cubicBezTo>
                <a:cubicBezTo>
                  <a:pt x="768562" y="2296698"/>
                  <a:pt x="884451" y="2134163"/>
                  <a:pt x="889213" y="1980302"/>
                </a:cubicBezTo>
                <a:cubicBezTo>
                  <a:pt x="886038" y="1845149"/>
                  <a:pt x="766288" y="1645618"/>
                  <a:pt x="542655" y="1644031"/>
                </a:cubicBezTo>
                <a:cubicBezTo>
                  <a:pt x="268493" y="1672188"/>
                  <a:pt x="312817" y="1807984"/>
                  <a:pt x="0" y="1792208"/>
                </a:cubicBezTo>
                <a:lnTo>
                  <a:pt x="0" y="887363"/>
                </a:lnTo>
                <a:lnTo>
                  <a:pt x="928847" y="887363"/>
                </a:lnTo>
                <a:cubicBezTo>
                  <a:pt x="944034" y="576570"/>
                  <a:pt x="808718" y="620178"/>
                  <a:pt x="780616" y="346558"/>
                </a:cubicBezTo>
                <a:cubicBezTo>
                  <a:pt x="782203" y="122925"/>
                  <a:pt x="981734" y="3175"/>
                  <a:pt x="11168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5" name="Rectangle 9">
            <a:extLst>
              <a:ext uri="{FF2B5EF4-FFF2-40B4-BE49-F238E27FC236}">
                <a16:creationId xmlns:a16="http://schemas.microsoft.com/office/drawing/2014/main" id="{8AC7FD2C-E148-574C-7B5E-87448F6D4502}"/>
              </a:ext>
            </a:extLst>
          </p:cNvPr>
          <p:cNvSpPr/>
          <p:nvPr/>
        </p:nvSpPr>
        <p:spPr>
          <a:xfrm>
            <a:off x="3617894" y="3671209"/>
            <a:ext cx="527335" cy="493633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6" name="Round Same Side Corner Rectangle 6">
            <a:extLst>
              <a:ext uri="{FF2B5EF4-FFF2-40B4-BE49-F238E27FC236}">
                <a16:creationId xmlns:a16="http://schemas.microsoft.com/office/drawing/2014/main" id="{F34CF93F-06FD-8A90-3288-FBCE93DC1E19}"/>
              </a:ext>
            </a:extLst>
          </p:cNvPr>
          <p:cNvSpPr/>
          <p:nvPr/>
        </p:nvSpPr>
        <p:spPr>
          <a:xfrm rot="2700000">
            <a:off x="6195748" y="5602444"/>
            <a:ext cx="190721" cy="764622"/>
          </a:xfrm>
          <a:custGeom>
            <a:avLst/>
            <a:gdLst/>
            <a:ahLst/>
            <a:cxnLst/>
            <a:rect l="l" t="t" r="r" b="b"/>
            <a:pathLst>
              <a:path w="1035916" h="4153123">
                <a:moveTo>
                  <a:pt x="277501" y="3759099"/>
                </a:moveTo>
                <a:lnTo>
                  <a:pt x="758408" y="3759099"/>
                </a:lnTo>
                <a:lnTo>
                  <a:pt x="517954" y="4153123"/>
                </a:lnTo>
                <a:close/>
                <a:moveTo>
                  <a:pt x="42612" y="2944898"/>
                </a:moveTo>
                <a:cubicBezTo>
                  <a:pt x="153922" y="2941505"/>
                  <a:pt x="246502" y="2889483"/>
                  <a:pt x="275675" y="2819018"/>
                </a:cubicBezTo>
                <a:cubicBezTo>
                  <a:pt x="304648" y="2892614"/>
                  <a:pt x="403763" y="2945872"/>
                  <a:pt x="521107" y="2945872"/>
                </a:cubicBezTo>
                <a:cubicBezTo>
                  <a:pt x="638453" y="2945872"/>
                  <a:pt x="737567" y="2892613"/>
                  <a:pt x="766540" y="2819017"/>
                </a:cubicBezTo>
                <a:cubicBezTo>
                  <a:pt x="795133" y="2888142"/>
                  <a:pt x="884783" y="2939514"/>
                  <a:pt x="993299" y="2944464"/>
                </a:cubicBezTo>
                <a:lnTo>
                  <a:pt x="776840" y="3657264"/>
                </a:lnTo>
                <a:lnTo>
                  <a:pt x="258940" y="3657264"/>
                </a:lnTo>
                <a:close/>
                <a:moveTo>
                  <a:pt x="809102" y="564558"/>
                </a:moveTo>
                <a:lnTo>
                  <a:pt x="1035914" y="564558"/>
                </a:lnTo>
                <a:lnTo>
                  <a:pt x="1035915" y="2838682"/>
                </a:lnTo>
                <a:cubicBezTo>
                  <a:pt x="1029586" y="2840409"/>
                  <a:pt x="1023074" y="2840731"/>
                  <a:pt x="1016490" y="2840731"/>
                </a:cubicBezTo>
                <a:cubicBezTo>
                  <a:pt x="901952" y="2840731"/>
                  <a:pt x="809102" y="2743612"/>
                  <a:pt x="809101" y="2623810"/>
                </a:cubicBezTo>
                <a:close/>
                <a:moveTo>
                  <a:pt x="310569" y="564558"/>
                </a:moveTo>
                <a:lnTo>
                  <a:pt x="725347" y="564558"/>
                </a:lnTo>
                <a:lnTo>
                  <a:pt x="725347" y="2633342"/>
                </a:lnTo>
                <a:cubicBezTo>
                  <a:pt x="725347" y="2747880"/>
                  <a:pt x="632496" y="2840731"/>
                  <a:pt x="517958" y="2840731"/>
                </a:cubicBezTo>
                <a:cubicBezTo>
                  <a:pt x="403420" y="2840731"/>
                  <a:pt x="310569" y="2747880"/>
                  <a:pt x="310569" y="2633342"/>
                </a:cubicBezTo>
                <a:close/>
                <a:moveTo>
                  <a:pt x="0" y="564557"/>
                </a:moveTo>
                <a:lnTo>
                  <a:pt x="226813" y="564557"/>
                </a:lnTo>
                <a:lnTo>
                  <a:pt x="226813" y="2623810"/>
                </a:lnTo>
                <a:cubicBezTo>
                  <a:pt x="226813" y="2743612"/>
                  <a:pt x="133962" y="2840731"/>
                  <a:pt x="19424" y="2840730"/>
                </a:cubicBezTo>
                <a:cubicBezTo>
                  <a:pt x="12841" y="2840730"/>
                  <a:pt x="6329" y="2840409"/>
                  <a:pt x="0" y="2838682"/>
                </a:cubicBezTo>
                <a:close/>
                <a:moveTo>
                  <a:pt x="71964" y="71964"/>
                </a:moveTo>
                <a:cubicBezTo>
                  <a:pt x="116427" y="27501"/>
                  <a:pt x="177852" y="0"/>
                  <a:pt x="245701" y="0"/>
                </a:cubicBezTo>
                <a:lnTo>
                  <a:pt x="790215" y="0"/>
                </a:lnTo>
                <a:cubicBezTo>
                  <a:pt x="925912" y="0"/>
                  <a:pt x="1035916" y="110004"/>
                  <a:pt x="1035916" y="245701"/>
                </a:cubicBezTo>
                <a:cubicBezTo>
                  <a:pt x="1035916" y="327601"/>
                  <a:pt x="1035915" y="409501"/>
                  <a:pt x="1035915" y="491401"/>
                </a:cubicBezTo>
                <a:lnTo>
                  <a:pt x="0" y="491401"/>
                </a:lnTo>
                <a:lnTo>
                  <a:pt x="0" y="245701"/>
                </a:lnTo>
                <a:cubicBezTo>
                  <a:pt x="0" y="177853"/>
                  <a:pt x="27501" y="116427"/>
                  <a:pt x="71964" y="7196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7" name="Frame 17">
            <a:extLst>
              <a:ext uri="{FF2B5EF4-FFF2-40B4-BE49-F238E27FC236}">
                <a16:creationId xmlns:a16="http://schemas.microsoft.com/office/drawing/2014/main" id="{28CD5DC4-DB71-2956-C707-C018FABD6AD8}"/>
              </a:ext>
            </a:extLst>
          </p:cNvPr>
          <p:cNvSpPr/>
          <p:nvPr/>
        </p:nvSpPr>
        <p:spPr>
          <a:xfrm>
            <a:off x="3592955" y="4739379"/>
            <a:ext cx="508153" cy="50815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415456" y="380544"/>
                </a:moveTo>
                <a:lnTo>
                  <a:pt x="415456" y="385333"/>
                </a:lnTo>
                <a:lnTo>
                  <a:pt x="385333" y="385333"/>
                </a:lnTo>
                <a:lnTo>
                  <a:pt x="385333" y="2854667"/>
                </a:lnTo>
                <a:lnTo>
                  <a:pt x="1529120" y="2854667"/>
                </a:lnTo>
                <a:cubicBezTo>
                  <a:pt x="1267123" y="2430711"/>
                  <a:pt x="997530" y="1721825"/>
                  <a:pt x="436017" y="1672600"/>
                </a:cubicBezTo>
                <a:lnTo>
                  <a:pt x="600235" y="1185112"/>
                </a:lnTo>
                <a:cubicBezTo>
                  <a:pt x="1132790" y="1359573"/>
                  <a:pt x="1278822" y="1550851"/>
                  <a:pt x="1544730" y="1923929"/>
                </a:cubicBezTo>
                <a:cubicBezTo>
                  <a:pt x="1789452" y="1379400"/>
                  <a:pt x="1927092" y="1088696"/>
                  <a:pt x="2233403" y="596568"/>
                </a:cubicBezTo>
                <a:lnTo>
                  <a:pt x="2770666" y="596568"/>
                </a:lnTo>
                <a:cubicBezTo>
                  <a:pt x="2331495" y="1220469"/>
                  <a:pt x="1907612" y="2113878"/>
                  <a:pt x="1578489" y="2854667"/>
                </a:cubicBezTo>
                <a:lnTo>
                  <a:pt x="2854667" y="2854667"/>
                </a:lnTo>
                <a:lnTo>
                  <a:pt x="2854667" y="596568"/>
                </a:lnTo>
                <a:lnTo>
                  <a:pt x="2858395" y="596568"/>
                </a:lnTo>
                <a:lnTo>
                  <a:pt x="2858395" y="380544"/>
                </a:lnTo>
                <a:close/>
                <a:moveTo>
                  <a:pt x="0" y="0"/>
                </a:moveTo>
                <a:lnTo>
                  <a:pt x="3240000" y="0"/>
                </a:lnTo>
                <a:lnTo>
                  <a:pt x="3240000" y="3240000"/>
                </a:lnTo>
                <a:lnTo>
                  <a:pt x="0" y="3240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8" name="Rounded Rectangle 5">
            <a:extLst>
              <a:ext uri="{FF2B5EF4-FFF2-40B4-BE49-F238E27FC236}">
                <a16:creationId xmlns:a16="http://schemas.microsoft.com/office/drawing/2014/main" id="{656C1C66-0BA4-BF58-5859-FE819AB92518}"/>
              </a:ext>
            </a:extLst>
          </p:cNvPr>
          <p:cNvSpPr/>
          <p:nvPr/>
        </p:nvSpPr>
        <p:spPr>
          <a:xfrm flipH="1">
            <a:off x="9319140" y="2680068"/>
            <a:ext cx="504633" cy="416291"/>
          </a:xfrm>
          <a:custGeom>
            <a:avLst/>
            <a:gdLst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702049"/>
              <a:gd name="connsiteX1" fmla="*/ 1574067 w 3217557"/>
              <a:gd name="connsiteY1" fmla="*/ 851360 h 2702049"/>
              <a:gd name="connsiteX2" fmla="*/ 1384251 w 3217557"/>
              <a:gd name="connsiteY2" fmla="*/ 1041176 h 2702049"/>
              <a:gd name="connsiteX3" fmla="*/ 1194435 w 3217557"/>
              <a:gd name="connsiteY3" fmla="*/ 851360 h 2702049"/>
              <a:gd name="connsiteX4" fmla="*/ 1384251 w 3217557"/>
              <a:gd name="connsiteY4" fmla="*/ 661544 h 2702049"/>
              <a:gd name="connsiteX5" fmla="*/ 1993421 w 3217557"/>
              <a:gd name="connsiteY5" fmla="*/ 661544 h 2702049"/>
              <a:gd name="connsiteX6" fmla="*/ 2183237 w 3217557"/>
              <a:gd name="connsiteY6" fmla="*/ 851360 h 2702049"/>
              <a:gd name="connsiteX7" fmla="*/ 1993421 w 3217557"/>
              <a:gd name="connsiteY7" fmla="*/ 1041176 h 2702049"/>
              <a:gd name="connsiteX8" fmla="*/ 1803605 w 3217557"/>
              <a:gd name="connsiteY8" fmla="*/ 851360 h 2702049"/>
              <a:gd name="connsiteX9" fmla="*/ 1993421 w 3217557"/>
              <a:gd name="connsiteY9" fmla="*/ 661544 h 2702049"/>
              <a:gd name="connsiteX10" fmla="*/ 2602591 w 3217557"/>
              <a:gd name="connsiteY10" fmla="*/ 661544 h 2702049"/>
              <a:gd name="connsiteX11" fmla="*/ 2792407 w 3217557"/>
              <a:gd name="connsiteY11" fmla="*/ 851360 h 2702049"/>
              <a:gd name="connsiteX12" fmla="*/ 2602591 w 3217557"/>
              <a:gd name="connsiteY12" fmla="*/ 1041176 h 2702049"/>
              <a:gd name="connsiteX13" fmla="*/ 2412775 w 3217557"/>
              <a:gd name="connsiteY13" fmla="*/ 851360 h 2702049"/>
              <a:gd name="connsiteX14" fmla="*/ 2602591 w 3217557"/>
              <a:gd name="connsiteY14" fmla="*/ 661544 h 2702049"/>
              <a:gd name="connsiteX15" fmla="*/ 677114 w 3217557"/>
              <a:gd name="connsiteY15" fmla="*/ 569491 h 2702049"/>
              <a:gd name="connsiteX16" fmla="*/ 330916 w 3217557"/>
              <a:gd name="connsiteY16" fmla="*/ 569491 h 2702049"/>
              <a:gd name="connsiteX17" fmla="*/ 0 w 3217557"/>
              <a:gd name="connsiteY17" fmla="*/ 900407 h 2702049"/>
              <a:gd name="connsiteX18" fmla="*/ 0 w 3217557"/>
              <a:gd name="connsiteY18" fmla="*/ 1952009 h 2702049"/>
              <a:gd name="connsiteX19" fmla="*/ 330916 w 3217557"/>
              <a:gd name="connsiteY19" fmla="*/ 2282925 h 2702049"/>
              <a:gd name="connsiteX20" fmla="*/ 711670 w 3217557"/>
              <a:gd name="connsiteY20" fmla="*/ 2282925 h 2702049"/>
              <a:gd name="connsiteX21" fmla="*/ 15770 w 3217557"/>
              <a:gd name="connsiteY21" fmla="*/ 2702049 h 2702049"/>
              <a:gd name="connsiteX22" fmla="*/ 1294529 w 3217557"/>
              <a:gd name="connsiteY22" fmla="*/ 2282925 h 2702049"/>
              <a:gd name="connsiteX23" fmla="*/ 2117356 w 3217557"/>
              <a:gd name="connsiteY23" fmla="*/ 2282925 h 2702049"/>
              <a:gd name="connsiteX24" fmla="*/ 2418395 w 3217557"/>
              <a:gd name="connsiteY24" fmla="*/ 2087951 h 2702049"/>
              <a:gd name="connsiteX25" fmla="*/ 1830857 w 3217557"/>
              <a:gd name="connsiteY25" fmla="*/ 1799347 h 2702049"/>
              <a:gd name="connsiteX26" fmla="*/ 1008030 w 3217557"/>
              <a:gd name="connsiteY26" fmla="*/ 1799347 h 2702049"/>
              <a:gd name="connsiteX27" fmla="*/ 677114 w 3217557"/>
              <a:gd name="connsiteY27" fmla="*/ 1468431 h 2702049"/>
              <a:gd name="connsiteX28" fmla="*/ 677114 w 3217557"/>
              <a:gd name="connsiteY28" fmla="*/ 569491 h 2702049"/>
              <a:gd name="connsiteX29" fmla="*/ 2886641 w 3217557"/>
              <a:gd name="connsiteY29" fmla="*/ 0 h 2702049"/>
              <a:gd name="connsiteX30" fmla="*/ 1100201 w 3217557"/>
              <a:gd name="connsiteY30" fmla="*/ 0 h 2702049"/>
              <a:gd name="connsiteX31" fmla="*/ 769285 w 3217557"/>
              <a:gd name="connsiteY31" fmla="*/ 330916 h 2702049"/>
              <a:gd name="connsiteX32" fmla="*/ 769285 w 3217557"/>
              <a:gd name="connsiteY32" fmla="*/ 1382518 h 2702049"/>
              <a:gd name="connsiteX33" fmla="*/ 1100201 w 3217557"/>
              <a:gd name="connsiteY33" fmla="*/ 1713434 h 2702049"/>
              <a:gd name="connsiteX34" fmla="*/ 1923028 w 3217557"/>
              <a:gd name="connsiteY34" fmla="*/ 1713434 h 2702049"/>
              <a:gd name="connsiteX35" fmla="*/ 3078958 w 3217557"/>
              <a:gd name="connsiteY35" fmla="*/ 2077967 h 2702049"/>
              <a:gd name="connsiteX36" fmla="*/ 2505887 w 3217557"/>
              <a:gd name="connsiteY36" fmla="*/ 1713434 h 2702049"/>
              <a:gd name="connsiteX37" fmla="*/ 2886641 w 3217557"/>
              <a:gd name="connsiteY37" fmla="*/ 1713434 h 2702049"/>
              <a:gd name="connsiteX38" fmla="*/ 3217557 w 3217557"/>
              <a:gd name="connsiteY38" fmla="*/ 1382518 h 2702049"/>
              <a:gd name="connsiteX39" fmla="*/ 3217557 w 3217557"/>
              <a:gd name="connsiteY39" fmla="*/ 330916 h 2702049"/>
              <a:gd name="connsiteX40" fmla="*/ 2886641 w 3217557"/>
              <a:gd name="connsiteY40" fmla="*/ 0 h 2702049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33810"/>
              <a:gd name="connsiteX1" fmla="*/ 1574067 w 3217557"/>
              <a:gd name="connsiteY1" fmla="*/ 851360 h 2633810"/>
              <a:gd name="connsiteX2" fmla="*/ 1384251 w 3217557"/>
              <a:gd name="connsiteY2" fmla="*/ 1041176 h 2633810"/>
              <a:gd name="connsiteX3" fmla="*/ 1194435 w 3217557"/>
              <a:gd name="connsiteY3" fmla="*/ 851360 h 2633810"/>
              <a:gd name="connsiteX4" fmla="*/ 1384251 w 3217557"/>
              <a:gd name="connsiteY4" fmla="*/ 661544 h 2633810"/>
              <a:gd name="connsiteX5" fmla="*/ 1993421 w 3217557"/>
              <a:gd name="connsiteY5" fmla="*/ 661544 h 2633810"/>
              <a:gd name="connsiteX6" fmla="*/ 2183237 w 3217557"/>
              <a:gd name="connsiteY6" fmla="*/ 851360 h 2633810"/>
              <a:gd name="connsiteX7" fmla="*/ 1993421 w 3217557"/>
              <a:gd name="connsiteY7" fmla="*/ 1041176 h 2633810"/>
              <a:gd name="connsiteX8" fmla="*/ 1803605 w 3217557"/>
              <a:gd name="connsiteY8" fmla="*/ 851360 h 2633810"/>
              <a:gd name="connsiteX9" fmla="*/ 1993421 w 3217557"/>
              <a:gd name="connsiteY9" fmla="*/ 661544 h 2633810"/>
              <a:gd name="connsiteX10" fmla="*/ 2602591 w 3217557"/>
              <a:gd name="connsiteY10" fmla="*/ 661544 h 2633810"/>
              <a:gd name="connsiteX11" fmla="*/ 2792407 w 3217557"/>
              <a:gd name="connsiteY11" fmla="*/ 851360 h 2633810"/>
              <a:gd name="connsiteX12" fmla="*/ 2602591 w 3217557"/>
              <a:gd name="connsiteY12" fmla="*/ 1041176 h 2633810"/>
              <a:gd name="connsiteX13" fmla="*/ 2412775 w 3217557"/>
              <a:gd name="connsiteY13" fmla="*/ 851360 h 2633810"/>
              <a:gd name="connsiteX14" fmla="*/ 2602591 w 3217557"/>
              <a:gd name="connsiteY14" fmla="*/ 661544 h 2633810"/>
              <a:gd name="connsiteX15" fmla="*/ 677114 w 3217557"/>
              <a:gd name="connsiteY15" fmla="*/ 569491 h 2633810"/>
              <a:gd name="connsiteX16" fmla="*/ 330916 w 3217557"/>
              <a:gd name="connsiteY16" fmla="*/ 569491 h 2633810"/>
              <a:gd name="connsiteX17" fmla="*/ 0 w 3217557"/>
              <a:gd name="connsiteY17" fmla="*/ 900407 h 2633810"/>
              <a:gd name="connsiteX18" fmla="*/ 0 w 3217557"/>
              <a:gd name="connsiteY18" fmla="*/ 1952009 h 2633810"/>
              <a:gd name="connsiteX19" fmla="*/ 330916 w 3217557"/>
              <a:gd name="connsiteY19" fmla="*/ 2282925 h 2633810"/>
              <a:gd name="connsiteX20" fmla="*/ 711670 w 3217557"/>
              <a:gd name="connsiteY20" fmla="*/ 2282925 h 2633810"/>
              <a:gd name="connsiteX21" fmla="*/ 165895 w 3217557"/>
              <a:gd name="connsiteY21" fmla="*/ 2633810 h 2633810"/>
              <a:gd name="connsiteX22" fmla="*/ 1294529 w 3217557"/>
              <a:gd name="connsiteY22" fmla="*/ 2282925 h 2633810"/>
              <a:gd name="connsiteX23" fmla="*/ 2117356 w 3217557"/>
              <a:gd name="connsiteY23" fmla="*/ 2282925 h 2633810"/>
              <a:gd name="connsiteX24" fmla="*/ 2418395 w 3217557"/>
              <a:gd name="connsiteY24" fmla="*/ 2087951 h 2633810"/>
              <a:gd name="connsiteX25" fmla="*/ 1830857 w 3217557"/>
              <a:gd name="connsiteY25" fmla="*/ 1799347 h 2633810"/>
              <a:gd name="connsiteX26" fmla="*/ 1008030 w 3217557"/>
              <a:gd name="connsiteY26" fmla="*/ 1799347 h 2633810"/>
              <a:gd name="connsiteX27" fmla="*/ 677114 w 3217557"/>
              <a:gd name="connsiteY27" fmla="*/ 1468431 h 2633810"/>
              <a:gd name="connsiteX28" fmla="*/ 677114 w 3217557"/>
              <a:gd name="connsiteY28" fmla="*/ 569491 h 2633810"/>
              <a:gd name="connsiteX29" fmla="*/ 2886641 w 3217557"/>
              <a:gd name="connsiteY29" fmla="*/ 0 h 2633810"/>
              <a:gd name="connsiteX30" fmla="*/ 1100201 w 3217557"/>
              <a:gd name="connsiteY30" fmla="*/ 0 h 2633810"/>
              <a:gd name="connsiteX31" fmla="*/ 769285 w 3217557"/>
              <a:gd name="connsiteY31" fmla="*/ 330916 h 2633810"/>
              <a:gd name="connsiteX32" fmla="*/ 769285 w 3217557"/>
              <a:gd name="connsiteY32" fmla="*/ 1382518 h 2633810"/>
              <a:gd name="connsiteX33" fmla="*/ 1100201 w 3217557"/>
              <a:gd name="connsiteY33" fmla="*/ 1713434 h 2633810"/>
              <a:gd name="connsiteX34" fmla="*/ 1923028 w 3217557"/>
              <a:gd name="connsiteY34" fmla="*/ 1713434 h 2633810"/>
              <a:gd name="connsiteX35" fmla="*/ 3078958 w 3217557"/>
              <a:gd name="connsiteY35" fmla="*/ 2077967 h 2633810"/>
              <a:gd name="connsiteX36" fmla="*/ 2505887 w 3217557"/>
              <a:gd name="connsiteY36" fmla="*/ 1713434 h 2633810"/>
              <a:gd name="connsiteX37" fmla="*/ 2886641 w 3217557"/>
              <a:gd name="connsiteY37" fmla="*/ 1713434 h 2633810"/>
              <a:gd name="connsiteX38" fmla="*/ 3217557 w 3217557"/>
              <a:gd name="connsiteY38" fmla="*/ 1382518 h 2633810"/>
              <a:gd name="connsiteX39" fmla="*/ 3217557 w 3217557"/>
              <a:gd name="connsiteY39" fmla="*/ 330916 h 2633810"/>
              <a:gd name="connsiteX40" fmla="*/ 2886641 w 3217557"/>
              <a:gd name="connsiteY40" fmla="*/ 0 h 2633810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  <a:gd name="connsiteX0" fmla="*/ 1384251 w 3217557"/>
              <a:gd name="connsiteY0" fmla="*/ 661544 h 2654282"/>
              <a:gd name="connsiteX1" fmla="*/ 1574067 w 3217557"/>
              <a:gd name="connsiteY1" fmla="*/ 851360 h 2654282"/>
              <a:gd name="connsiteX2" fmla="*/ 1384251 w 3217557"/>
              <a:gd name="connsiteY2" fmla="*/ 1041176 h 2654282"/>
              <a:gd name="connsiteX3" fmla="*/ 1194435 w 3217557"/>
              <a:gd name="connsiteY3" fmla="*/ 851360 h 2654282"/>
              <a:gd name="connsiteX4" fmla="*/ 1384251 w 3217557"/>
              <a:gd name="connsiteY4" fmla="*/ 661544 h 2654282"/>
              <a:gd name="connsiteX5" fmla="*/ 1993421 w 3217557"/>
              <a:gd name="connsiteY5" fmla="*/ 661544 h 2654282"/>
              <a:gd name="connsiteX6" fmla="*/ 2183237 w 3217557"/>
              <a:gd name="connsiteY6" fmla="*/ 851360 h 2654282"/>
              <a:gd name="connsiteX7" fmla="*/ 1993421 w 3217557"/>
              <a:gd name="connsiteY7" fmla="*/ 1041176 h 2654282"/>
              <a:gd name="connsiteX8" fmla="*/ 1803605 w 3217557"/>
              <a:gd name="connsiteY8" fmla="*/ 851360 h 2654282"/>
              <a:gd name="connsiteX9" fmla="*/ 1993421 w 3217557"/>
              <a:gd name="connsiteY9" fmla="*/ 661544 h 2654282"/>
              <a:gd name="connsiteX10" fmla="*/ 2602591 w 3217557"/>
              <a:gd name="connsiteY10" fmla="*/ 661544 h 2654282"/>
              <a:gd name="connsiteX11" fmla="*/ 2792407 w 3217557"/>
              <a:gd name="connsiteY11" fmla="*/ 851360 h 2654282"/>
              <a:gd name="connsiteX12" fmla="*/ 2602591 w 3217557"/>
              <a:gd name="connsiteY12" fmla="*/ 1041176 h 2654282"/>
              <a:gd name="connsiteX13" fmla="*/ 2412775 w 3217557"/>
              <a:gd name="connsiteY13" fmla="*/ 851360 h 2654282"/>
              <a:gd name="connsiteX14" fmla="*/ 2602591 w 3217557"/>
              <a:gd name="connsiteY14" fmla="*/ 661544 h 2654282"/>
              <a:gd name="connsiteX15" fmla="*/ 677114 w 3217557"/>
              <a:gd name="connsiteY15" fmla="*/ 569491 h 2654282"/>
              <a:gd name="connsiteX16" fmla="*/ 330916 w 3217557"/>
              <a:gd name="connsiteY16" fmla="*/ 569491 h 2654282"/>
              <a:gd name="connsiteX17" fmla="*/ 0 w 3217557"/>
              <a:gd name="connsiteY17" fmla="*/ 900407 h 2654282"/>
              <a:gd name="connsiteX18" fmla="*/ 0 w 3217557"/>
              <a:gd name="connsiteY18" fmla="*/ 1952009 h 2654282"/>
              <a:gd name="connsiteX19" fmla="*/ 330916 w 3217557"/>
              <a:gd name="connsiteY19" fmla="*/ 2282925 h 2654282"/>
              <a:gd name="connsiteX20" fmla="*/ 711670 w 3217557"/>
              <a:gd name="connsiteY20" fmla="*/ 2282925 h 2654282"/>
              <a:gd name="connsiteX21" fmla="*/ 275077 w 3217557"/>
              <a:gd name="connsiteY21" fmla="*/ 2654282 h 2654282"/>
              <a:gd name="connsiteX22" fmla="*/ 1294529 w 3217557"/>
              <a:gd name="connsiteY22" fmla="*/ 2282925 h 2654282"/>
              <a:gd name="connsiteX23" fmla="*/ 2117356 w 3217557"/>
              <a:gd name="connsiteY23" fmla="*/ 2282925 h 2654282"/>
              <a:gd name="connsiteX24" fmla="*/ 2418395 w 3217557"/>
              <a:gd name="connsiteY24" fmla="*/ 2087951 h 2654282"/>
              <a:gd name="connsiteX25" fmla="*/ 1830857 w 3217557"/>
              <a:gd name="connsiteY25" fmla="*/ 1799347 h 2654282"/>
              <a:gd name="connsiteX26" fmla="*/ 1008030 w 3217557"/>
              <a:gd name="connsiteY26" fmla="*/ 1799347 h 2654282"/>
              <a:gd name="connsiteX27" fmla="*/ 677114 w 3217557"/>
              <a:gd name="connsiteY27" fmla="*/ 1468431 h 2654282"/>
              <a:gd name="connsiteX28" fmla="*/ 677114 w 3217557"/>
              <a:gd name="connsiteY28" fmla="*/ 569491 h 2654282"/>
              <a:gd name="connsiteX29" fmla="*/ 2886641 w 3217557"/>
              <a:gd name="connsiteY29" fmla="*/ 0 h 2654282"/>
              <a:gd name="connsiteX30" fmla="*/ 1100201 w 3217557"/>
              <a:gd name="connsiteY30" fmla="*/ 0 h 2654282"/>
              <a:gd name="connsiteX31" fmla="*/ 769285 w 3217557"/>
              <a:gd name="connsiteY31" fmla="*/ 330916 h 2654282"/>
              <a:gd name="connsiteX32" fmla="*/ 769285 w 3217557"/>
              <a:gd name="connsiteY32" fmla="*/ 1382518 h 2654282"/>
              <a:gd name="connsiteX33" fmla="*/ 1100201 w 3217557"/>
              <a:gd name="connsiteY33" fmla="*/ 1713434 h 2654282"/>
              <a:gd name="connsiteX34" fmla="*/ 1923028 w 3217557"/>
              <a:gd name="connsiteY34" fmla="*/ 1713434 h 2654282"/>
              <a:gd name="connsiteX35" fmla="*/ 3078958 w 3217557"/>
              <a:gd name="connsiteY35" fmla="*/ 2077967 h 2654282"/>
              <a:gd name="connsiteX36" fmla="*/ 2505887 w 3217557"/>
              <a:gd name="connsiteY36" fmla="*/ 1713434 h 2654282"/>
              <a:gd name="connsiteX37" fmla="*/ 2886641 w 3217557"/>
              <a:gd name="connsiteY37" fmla="*/ 1713434 h 2654282"/>
              <a:gd name="connsiteX38" fmla="*/ 3217557 w 3217557"/>
              <a:gd name="connsiteY38" fmla="*/ 1382518 h 2654282"/>
              <a:gd name="connsiteX39" fmla="*/ 3217557 w 3217557"/>
              <a:gd name="connsiteY39" fmla="*/ 330916 h 2654282"/>
              <a:gd name="connsiteX40" fmla="*/ 2886641 w 3217557"/>
              <a:gd name="connsiteY40" fmla="*/ 0 h 26542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</a:cxnLst>
            <a:rect l="l" t="t" r="r" b="b"/>
            <a:pathLst>
              <a:path w="3217557" h="2654282">
                <a:moveTo>
                  <a:pt x="1384251" y="661544"/>
                </a:moveTo>
                <a:cubicBezTo>
                  <a:pt x="1489083" y="661544"/>
                  <a:pt x="1574067" y="746528"/>
                  <a:pt x="1574067" y="851360"/>
                </a:cubicBezTo>
                <a:cubicBezTo>
                  <a:pt x="1574067" y="956192"/>
                  <a:pt x="1489083" y="1041176"/>
                  <a:pt x="1384251" y="1041176"/>
                </a:cubicBezTo>
                <a:cubicBezTo>
                  <a:pt x="1279419" y="1041176"/>
                  <a:pt x="1194435" y="956192"/>
                  <a:pt x="1194435" y="851360"/>
                </a:cubicBezTo>
                <a:cubicBezTo>
                  <a:pt x="1194435" y="746528"/>
                  <a:pt x="1279419" y="661544"/>
                  <a:pt x="1384251" y="661544"/>
                </a:cubicBezTo>
                <a:close/>
                <a:moveTo>
                  <a:pt x="1993421" y="661544"/>
                </a:moveTo>
                <a:cubicBezTo>
                  <a:pt x="2098253" y="661544"/>
                  <a:pt x="2183237" y="746528"/>
                  <a:pt x="2183237" y="851360"/>
                </a:cubicBezTo>
                <a:cubicBezTo>
                  <a:pt x="2183237" y="956192"/>
                  <a:pt x="2098253" y="1041176"/>
                  <a:pt x="1993421" y="1041176"/>
                </a:cubicBezTo>
                <a:cubicBezTo>
                  <a:pt x="1888589" y="1041176"/>
                  <a:pt x="1803605" y="956192"/>
                  <a:pt x="1803605" y="851360"/>
                </a:cubicBezTo>
                <a:cubicBezTo>
                  <a:pt x="1803605" y="746528"/>
                  <a:pt x="1888589" y="661544"/>
                  <a:pt x="1993421" y="661544"/>
                </a:cubicBezTo>
                <a:close/>
                <a:moveTo>
                  <a:pt x="2602591" y="661544"/>
                </a:moveTo>
                <a:cubicBezTo>
                  <a:pt x="2707423" y="661544"/>
                  <a:pt x="2792407" y="746528"/>
                  <a:pt x="2792407" y="851360"/>
                </a:cubicBezTo>
                <a:cubicBezTo>
                  <a:pt x="2792407" y="956192"/>
                  <a:pt x="2707423" y="1041176"/>
                  <a:pt x="2602591" y="1041176"/>
                </a:cubicBezTo>
                <a:cubicBezTo>
                  <a:pt x="2497759" y="1041176"/>
                  <a:pt x="2412775" y="956192"/>
                  <a:pt x="2412775" y="851360"/>
                </a:cubicBezTo>
                <a:cubicBezTo>
                  <a:pt x="2412775" y="746528"/>
                  <a:pt x="2497759" y="661544"/>
                  <a:pt x="2602591" y="661544"/>
                </a:cubicBezTo>
                <a:close/>
                <a:moveTo>
                  <a:pt x="677114" y="569491"/>
                </a:moveTo>
                <a:lnTo>
                  <a:pt x="330916" y="569491"/>
                </a:lnTo>
                <a:cubicBezTo>
                  <a:pt x="148156" y="569491"/>
                  <a:pt x="0" y="717647"/>
                  <a:pt x="0" y="900407"/>
                </a:cubicBezTo>
                <a:lnTo>
                  <a:pt x="0" y="1952009"/>
                </a:lnTo>
                <a:cubicBezTo>
                  <a:pt x="0" y="2134769"/>
                  <a:pt x="148156" y="2282925"/>
                  <a:pt x="330916" y="2282925"/>
                </a:cubicBezTo>
                <a:lnTo>
                  <a:pt x="711670" y="2282925"/>
                </a:lnTo>
                <a:cubicBezTo>
                  <a:pt x="639726" y="2394386"/>
                  <a:pt x="647101" y="2475544"/>
                  <a:pt x="275077" y="2654282"/>
                </a:cubicBezTo>
                <a:cubicBezTo>
                  <a:pt x="900998" y="2583693"/>
                  <a:pt x="998412" y="2552618"/>
                  <a:pt x="1294529" y="2282925"/>
                </a:cubicBezTo>
                <a:lnTo>
                  <a:pt x="2117356" y="2282925"/>
                </a:lnTo>
                <a:cubicBezTo>
                  <a:pt x="2251554" y="2282925"/>
                  <a:pt x="2367095" y="2203043"/>
                  <a:pt x="2418395" y="2087951"/>
                </a:cubicBezTo>
                <a:cubicBezTo>
                  <a:pt x="2205538" y="2022975"/>
                  <a:pt x="2032941" y="1932583"/>
                  <a:pt x="1830857" y="1799347"/>
                </a:cubicBezTo>
                <a:lnTo>
                  <a:pt x="1008030" y="1799347"/>
                </a:lnTo>
                <a:cubicBezTo>
                  <a:pt x="825270" y="1799347"/>
                  <a:pt x="677114" y="1651191"/>
                  <a:pt x="677114" y="1468431"/>
                </a:cubicBezTo>
                <a:lnTo>
                  <a:pt x="677114" y="569491"/>
                </a:lnTo>
                <a:close/>
                <a:moveTo>
                  <a:pt x="2886641" y="0"/>
                </a:moveTo>
                <a:lnTo>
                  <a:pt x="1100201" y="0"/>
                </a:lnTo>
                <a:cubicBezTo>
                  <a:pt x="917441" y="0"/>
                  <a:pt x="769285" y="148156"/>
                  <a:pt x="769285" y="330916"/>
                </a:cubicBezTo>
                <a:lnTo>
                  <a:pt x="769285" y="1382518"/>
                </a:lnTo>
                <a:cubicBezTo>
                  <a:pt x="769285" y="1565278"/>
                  <a:pt x="917441" y="1713434"/>
                  <a:pt x="1100201" y="1713434"/>
                </a:cubicBezTo>
                <a:lnTo>
                  <a:pt x="1923028" y="1713434"/>
                </a:lnTo>
                <a:cubicBezTo>
                  <a:pt x="2301032" y="1962656"/>
                  <a:pt x="2453037" y="2007378"/>
                  <a:pt x="3078958" y="2077967"/>
                </a:cubicBezTo>
                <a:cubicBezTo>
                  <a:pt x="2713759" y="1878758"/>
                  <a:pt x="2673367" y="1899957"/>
                  <a:pt x="2505887" y="1713434"/>
                </a:cubicBezTo>
                <a:lnTo>
                  <a:pt x="2886641" y="1713434"/>
                </a:lnTo>
                <a:cubicBezTo>
                  <a:pt x="3069401" y="1713434"/>
                  <a:pt x="3217557" y="1565278"/>
                  <a:pt x="3217557" y="1382518"/>
                </a:cubicBezTo>
                <a:lnTo>
                  <a:pt x="3217557" y="330916"/>
                </a:lnTo>
                <a:cubicBezTo>
                  <a:pt x="3217557" y="148156"/>
                  <a:pt x="3069401" y="0"/>
                  <a:pt x="28866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9" name="Teardrop 1">
            <a:extLst>
              <a:ext uri="{FF2B5EF4-FFF2-40B4-BE49-F238E27FC236}">
                <a16:creationId xmlns:a16="http://schemas.microsoft.com/office/drawing/2014/main" id="{61C181B8-FF3E-BAF8-1E49-7EFE572A0CFF}"/>
              </a:ext>
            </a:extLst>
          </p:cNvPr>
          <p:cNvSpPr/>
          <p:nvPr/>
        </p:nvSpPr>
        <p:spPr>
          <a:xfrm rot="18805991">
            <a:off x="9343412" y="1665310"/>
            <a:ext cx="551843" cy="546086"/>
          </a:xfrm>
          <a:custGeom>
            <a:avLst/>
            <a:gdLst/>
            <a:ahLst/>
            <a:cxnLst/>
            <a:rect l="l" t="t" r="r" b="b"/>
            <a:pathLst>
              <a:path w="1807241" h="1788383">
                <a:moveTo>
                  <a:pt x="712876" y="1117592"/>
                </a:moveTo>
                <a:cubicBezTo>
                  <a:pt x="771173" y="1181828"/>
                  <a:pt x="811089" y="1255910"/>
                  <a:pt x="847925" y="1348018"/>
                </a:cubicBezTo>
                <a:cubicBezTo>
                  <a:pt x="814544" y="1418896"/>
                  <a:pt x="753893" y="1474052"/>
                  <a:pt x="679064" y="1498332"/>
                </a:cubicBezTo>
                <a:lnTo>
                  <a:pt x="308226" y="1106637"/>
                </a:lnTo>
                <a:cubicBezTo>
                  <a:pt x="336560" y="1033247"/>
                  <a:pt x="394949" y="975701"/>
                  <a:pt x="467546" y="946245"/>
                </a:cubicBezTo>
                <a:cubicBezTo>
                  <a:pt x="577903" y="998968"/>
                  <a:pt x="654580" y="1053357"/>
                  <a:pt x="712876" y="1117592"/>
                </a:cubicBezTo>
                <a:close/>
                <a:moveTo>
                  <a:pt x="1038527" y="398886"/>
                </a:moveTo>
                <a:lnTo>
                  <a:pt x="1405560" y="786562"/>
                </a:lnTo>
                <a:cubicBezTo>
                  <a:pt x="1374476" y="799049"/>
                  <a:pt x="1340402" y="804299"/>
                  <a:pt x="1305054" y="803332"/>
                </a:cubicBezTo>
                <a:lnTo>
                  <a:pt x="1008167" y="795212"/>
                </a:lnTo>
                <a:lnTo>
                  <a:pt x="1016288" y="498325"/>
                </a:lnTo>
                <a:cubicBezTo>
                  <a:pt x="1017255" y="462976"/>
                  <a:pt x="1024360" y="429240"/>
                  <a:pt x="1038527" y="398886"/>
                </a:cubicBezTo>
                <a:close/>
                <a:moveTo>
                  <a:pt x="1097925" y="218888"/>
                </a:moveTo>
                <a:cubicBezTo>
                  <a:pt x="992582" y="279303"/>
                  <a:pt x="921871" y="392886"/>
                  <a:pt x="921053" y="523256"/>
                </a:cubicBezTo>
                <a:lnTo>
                  <a:pt x="919136" y="828763"/>
                </a:lnTo>
                <a:lnTo>
                  <a:pt x="830924" y="915875"/>
                </a:lnTo>
                <a:lnTo>
                  <a:pt x="525417" y="913958"/>
                </a:lnTo>
                <a:cubicBezTo>
                  <a:pt x="403891" y="913196"/>
                  <a:pt x="296188" y="973343"/>
                  <a:pt x="234366" y="1067831"/>
                </a:cubicBezTo>
                <a:lnTo>
                  <a:pt x="710285" y="1570519"/>
                </a:lnTo>
                <a:cubicBezTo>
                  <a:pt x="811872" y="1510375"/>
                  <a:pt x="878808" y="1399439"/>
                  <a:pt x="879603" y="1272618"/>
                </a:cubicBezTo>
                <a:lnTo>
                  <a:pt x="881520" y="967111"/>
                </a:lnTo>
                <a:lnTo>
                  <a:pt x="969732" y="879999"/>
                </a:lnTo>
                <a:lnTo>
                  <a:pt x="1275239" y="881916"/>
                </a:lnTo>
                <a:cubicBezTo>
                  <a:pt x="1400271" y="882701"/>
                  <a:pt x="1510670" y="819011"/>
                  <a:pt x="1573529" y="721242"/>
                </a:cubicBezTo>
                <a:close/>
                <a:moveTo>
                  <a:pt x="1162945" y="27894"/>
                </a:moveTo>
                <a:lnTo>
                  <a:pt x="1782798" y="682611"/>
                </a:lnTo>
                <a:cubicBezTo>
                  <a:pt x="1816692" y="718411"/>
                  <a:pt x="1815147" y="774907"/>
                  <a:pt x="1779347" y="808801"/>
                </a:cubicBezTo>
                <a:cubicBezTo>
                  <a:pt x="1743547" y="842694"/>
                  <a:pt x="1687050" y="841149"/>
                  <a:pt x="1653157" y="805349"/>
                </a:cubicBezTo>
                <a:lnTo>
                  <a:pt x="1644015" y="795693"/>
                </a:lnTo>
                <a:cubicBezTo>
                  <a:pt x="1561789" y="910282"/>
                  <a:pt x="1426630" y="983636"/>
                  <a:pt x="1274606" y="982683"/>
                </a:cubicBezTo>
                <a:lnTo>
                  <a:pt x="980378" y="980836"/>
                </a:lnTo>
                <a:lnTo>
                  <a:pt x="980378" y="1270380"/>
                </a:lnTo>
                <a:cubicBezTo>
                  <a:pt x="980378" y="1427425"/>
                  <a:pt x="901198" y="1565976"/>
                  <a:pt x="779756" y="1647056"/>
                </a:cubicBezTo>
                <a:cubicBezTo>
                  <a:pt x="807405" y="1681913"/>
                  <a:pt x="803595" y="1732594"/>
                  <a:pt x="770486" y="1763941"/>
                </a:cubicBezTo>
                <a:cubicBezTo>
                  <a:pt x="734686" y="1797834"/>
                  <a:pt x="678189" y="1796289"/>
                  <a:pt x="644296" y="1760489"/>
                </a:cubicBezTo>
                <a:lnTo>
                  <a:pt x="24442" y="1105772"/>
                </a:lnTo>
                <a:cubicBezTo>
                  <a:pt x="-9451" y="1069973"/>
                  <a:pt x="-7906" y="1013476"/>
                  <a:pt x="27894" y="979583"/>
                </a:cubicBezTo>
                <a:cubicBezTo>
                  <a:pt x="63694" y="945689"/>
                  <a:pt x="120190" y="947235"/>
                  <a:pt x="154084" y="983034"/>
                </a:cubicBezTo>
                <a:lnTo>
                  <a:pt x="163237" y="992702"/>
                </a:lnTo>
                <a:cubicBezTo>
                  <a:pt x="244774" y="882877"/>
                  <a:pt x="375836" y="813180"/>
                  <a:pt x="523178" y="813180"/>
                </a:cubicBezTo>
                <a:lnTo>
                  <a:pt x="818460" y="813180"/>
                </a:lnTo>
                <a:lnTo>
                  <a:pt x="820284" y="522622"/>
                </a:lnTo>
                <a:cubicBezTo>
                  <a:pt x="821285" y="363119"/>
                  <a:pt x="903845" y="223207"/>
                  <a:pt x="1028952" y="143673"/>
                </a:cubicBezTo>
                <a:cubicBezTo>
                  <a:pt x="999689" y="108599"/>
                  <a:pt x="1002953" y="56445"/>
                  <a:pt x="1036755" y="24443"/>
                </a:cubicBezTo>
                <a:cubicBezTo>
                  <a:pt x="1072555" y="-9451"/>
                  <a:pt x="1129052" y="-7906"/>
                  <a:pt x="1162945" y="2789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0" name="Rectangle 130">
            <a:extLst>
              <a:ext uri="{FF2B5EF4-FFF2-40B4-BE49-F238E27FC236}">
                <a16:creationId xmlns:a16="http://schemas.microsoft.com/office/drawing/2014/main" id="{4940CD5F-CE48-9C50-1633-F2D4738F0C87}"/>
              </a:ext>
            </a:extLst>
          </p:cNvPr>
          <p:cNvSpPr/>
          <p:nvPr/>
        </p:nvSpPr>
        <p:spPr>
          <a:xfrm>
            <a:off x="10149540" y="1665376"/>
            <a:ext cx="544577" cy="547049"/>
          </a:xfrm>
          <a:custGeom>
            <a:avLst/>
            <a:gdLst/>
            <a:ahLst/>
            <a:cxnLst/>
            <a:rect l="l" t="t" r="r" b="b"/>
            <a:pathLst>
              <a:path w="371900" h="373588">
                <a:moveTo>
                  <a:pt x="297080" y="129105"/>
                </a:moveTo>
                <a:lnTo>
                  <a:pt x="284273" y="219737"/>
                </a:lnTo>
                <a:lnTo>
                  <a:pt x="305496" y="219737"/>
                </a:lnTo>
                <a:lnTo>
                  <a:pt x="333001" y="129105"/>
                </a:lnTo>
                <a:close/>
                <a:moveTo>
                  <a:pt x="228265" y="129105"/>
                </a:moveTo>
                <a:lnTo>
                  <a:pt x="228265" y="219737"/>
                </a:lnTo>
                <a:lnTo>
                  <a:pt x="250807" y="219737"/>
                </a:lnTo>
                <a:lnTo>
                  <a:pt x="263614" y="129105"/>
                </a:lnTo>
                <a:close/>
                <a:moveTo>
                  <a:pt x="157021" y="129105"/>
                </a:moveTo>
                <a:lnTo>
                  <a:pt x="175826" y="219737"/>
                </a:lnTo>
                <a:lnTo>
                  <a:pt x="195129" y="219737"/>
                </a:lnTo>
                <a:lnTo>
                  <a:pt x="195129" y="129105"/>
                </a:lnTo>
                <a:close/>
                <a:moveTo>
                  <a:pt x="93087" y="129105"/>
                </a:moveTo>
                <a:lnTo>
                  <a:pt x="117372" y="219737"/>
                </a:lnTo>
                <a:lnTo>
                  <a:pt x="141984" y="219737"/>
                </a:lnTo>
                <a:lnTo>
                  <a:pt x="123179" y="129105"/>
                </a:lnTo>
                <a:close/>
                <a:moveTo>
                  <a:pt x="58494" y="0"/>
                </a:moveTo>
                <a:lnTo>
                  <a:pt x="84208" y="95969"/>
                </a:lnTo>
                <a:lnTo>
                  <a:pt x="354346" y="95969"/>
                </a:lnTo>
                <a:lnTo>
                  <a:pt x="354346" y="97437"/>
                </a:lnTo>
                <a:cubicBezTo>
                  <a:pt x="356087" y="96136"/>
                  <a:pt x="357928" y="96353"/>
                  <a:pt x="359747" y="96905"/>
                </a:cubicBezTo>
                <a:lnTo>
                  <a:pt x="360371" y="97095"/>
                </a:lnTo>
                <a:cubicBezTo>
                  <a:pt x="368954" y="99700"/>
                  <a:pt x="373801" y="108770"/>
                  <a:pt x="371196" y="117354"/>
                </a:cubicBezTo>
                <a:lnTo>
                  <a:pt x="333339" y="242097"/>
                </a:lnTo>
                <a:cubicBezTo>
                  <a:pt x="331591" y="247858"/>
                  <a:pt x="326929" y="251935"/>
                  <a:pt x="321206" y="252122"/>
                </a:cubicBezTo>
                <a:lnTo>
                  <a:pt x="321206" y="252873"/>
                </a:lnTo>
                <a:lnTo>
                  <a:pt x="313576" y="252873"/>
                </a:lnTo>
                <a:cubicBezTo>
                  <a:pt x="313378" y="253010"/>
                  <a:pt x="313229" y="252967"/>
                  <a:pt x="313080" y="252922"/>
                </a:cubicBezTo>
                <a:lnTo>
                  <a:pt x="312919" y="252873"/>
                </a:lnTo>
                <a:lnTo>
                  <a:pt x="126251" y="252873"/>
                </a:lnTo>
                <a:lnTo>
                  <a:pt x="133971" y="281687"/>
                </a:lnTo>
                <a:lnTo>
                  <a:pt x="321075" y="281687"/>
                </a:lnTo>
                <a:lnTo>
                  <a:pt x="321075" y="314823"/>
                </a:lnTo>
                <a:lnTo>
                  <a:pt x="318480" y="314823"/>
                </a:lnTo>
                <a:cubicBezTo>
                  <a:pt x="329614" y="318311"/>
                  <a:pt x="336414" y="328969"/>
                  <a:pt x="336414" y="341215"/>
                </a:cubicBezTo>
                <a:cubicBezTo>
                  <a:pt x="336414" y="359094"/>
                  <a:pt x="321920" y="373588"/>
                  <a:pt x="304041" y="373588"/>
                </a:cubicBezTo>
                <a:cubicBezTo>
                  <a:pt x="286162" y="373588"/>
                  <a:pt x="271668" y="359094"/>
                  <a:pt x="271668" y="341215"/>
                </a:cubicBezTo>
                <a:cubicBezTo>
                  <a:pt x="271668" y="328969"/>
                  <a:pt x="278468" y="318311"/>
                  <a:pt x="289602" y="314823"/>
                </a:cubicBezTo>
                <a:lnTo>
                  <a:pt x="142850" y="314823"/>
                </a:lnTo>
                <a:lnTo>
                  <a:pt x="143397" y="316865"/>
                </a:lnTo>
                <a:cubicBezTo>
                  <a:pt x="151629" y="321811"/>
                  <a:pt x="156401" y="330956"/>
                  <a:pt x="156401" y="341215"/>
                </a:cubicBezTo>
                <a:cubicBezTo>
                  <a:pt x="156401" y="359094"/>
                  <a:pt x="141907" y="373588"/>
                  <a:pt x="124028" y="373588"/>
                </a:cubicBezTo>
                <a:cubicBezTo>
                  <a:pt x="106149" y="373588"/>
                  <a:pt x="91655" y="359094"/>
                  <a:pt x="91655" y="341215"/>
                </a:cubicBezTo>
                <a:cubicBezTo>
                  <a:pt x="91655" y="329356"/>
                  <a:pt x="98032" y="318986"/>
                  <a:pt x="108649" y="315212"/>
                </a:cubicBezTo>
                <a:lnTo>
                  <a:pt x="33542" y="34909"/>
                </a:lnTo>
                <a:lnTo>
                  <a:pt x="0" y="34909"/>
                </a:lnTo>
                <a:lnTo>
                  <a:pt x="0" y="1773"/>
                </a:lnTo>
                <a:lnTo>
                  <a:pt x="51879" y="177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" name="Right Triangle 17">
            <a:extLst>
              <a:ext uri="{FF2B5EF4-FFF2-40B4-BE49-F238E27FC236}">
                <a16:creationId xmlns:a16="http://schemas.microsoft.com/office/drawing/2014/main" id="{46E1ECB9-36DA-5F06-50C0-50DCB69FF240}"/>
              </a:ext>
            </a:extLst>
          </p:cNvPr>
          <p:cNvSpPr>
            <a:spLocks noChangeAspect="1"/>
          </p:cNvSpPr>
          <p:nvPr/>
        </p:nvSpPr>
        <p:spPr>
          <a:xfrm>
            <a:off x="8580194" y="470398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1999321" y="2603448"/>
                </a:moveTo>
                <a:lnTo>
                  <a:pt x="1999321" y="2772810"/>
                </a:lnTo>
                <a:lnTo>
                  <a:pt x="2528507" y="2772810"/>
                </a:lnTo>
                <a:lnTo>
                  <a:pt x="2528507" y="2603448"/>
                </a:lnTo>
                <a:close/>
                <a:moveTo>
                  <a:pt x="2263914" y="2230929"/>
                </a:moveTo>
                <a:cubicBezTo>
                  <a:pt x="2516419" y="2230929"/>
                  <a:pt x="2721114" y="2435624"/>
                  <a:pt x="2721114" y="2688129"/>
                </a:cubicBezTo>
                <a:cubicBezTo>
                  <a:pt x="2721114" y="2940634"/>
                  <a:pt x="2516419" y="3145329"/>
                  <a:pt x="2263914" y="3145329"/>
                </a:cubicBezTo>
                <a:cubicBezTo>
                  <a:pt x="2011409" y="3145329"/>
                  <a:pt x="1806714" y="2940634"/>
                  <a:pt x="1806714" y="2688129"/>
                </a:cubicBezTo>
                <a:cubicBezTo>
                  <a:pt x="1806714" y="2435624"/>
                  <a:pt x="2011409" y="2230929"/>
                  <a:pt x="2263914" y="2230929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2" name="Right Triangle 17">
            <a:extLst>
              <a:ext uri="{FF2B5EF4-FFF2-40B4-BE49-F238E27FC236}">
                <a16:creationId xmlns:a16="http://schemas.microsoft.com/office/drawing/2014/main" id="{3BBAE5C1-A6A8-DFCF-094E-37B400925F73}"/>
              </a:ext>
            </a:extLst>
          </p:cNvPr>
          <p:cNvSpPr>
            <a:spLocks noChangeAspect="1"/>
          </p:cNvSpPr>
          <p:nvPr/>
        </p:nvSpPr>
        <p:spPr>
          <a:xfrm>
            <a:off x="7705152" y="470398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79233" y="2431577"/>
                </a:moveTo>
                <a:lnTo>
                  <a:pt x="2179233" y="2611489"/>
                </a:lnTo>
                <a:lnTo>
                  <a:pt x="1999321" y="2611489"/>
                </a:lnTo>
                <a:lnTo>
                  <a:pt x="1999321" y="2780851"/>
                </a:lnTo>
                <a:lnTo>
                  <a:pt x="2179233" y="2780851"/>
                </a:lnTo>
                <a:lnTo>
                  <a:pt x="2179233" y="2960763"/>
                </a:lnTo>
                <a:lnTo>
                  <a:pt x="2348595" y="2960763"/>
                </a:lnTo>
                <a:lnTo>
                  <a:pt x="2348595" y="2780851"/>
                </a:lnTo>
                <a:lnTo>
                  <a:pt x="2528507" y="2780851"/>
                </a:lnTo>
                <a:lnTo>
                  <a:pt x="2528507" y="2611489"/>
                </a:lnTo>
                <a:lnTo>
                  <a:pt x="2348595" y="2611489"/>
                </a:lnTo>
                <a:lnTo>
                  <a:pt x="2348595" y="24315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3" name="Right Triangle 17">
            <a:extLst>
              <a:ext uri="{FF2B5EF4-FFF2-40B4-BE49-F238E27FC236}">
                <a16:creationId xmlns:a16="http://schemas.microsoft.com/office/drawing/2014/main" id="{2490AC57-E9DF-51F2-11B4-B4EAD9EA1265}"/>
              </a:ext>
            </a:extLst>
          </p:cNvPr>
          <p:cNvSpPr>
            <a:spLocks noChangeAspect="1"/>
          </p:cNvSpPr>
          <p:nvPr/>
        </p:nvSpPr>
        <p:spPr>
          <a:xfrm>
            <a:off x="9455236" y="470398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136698" y="2449196"/>
                </a:moveTo>
                <a:lnTo>
                  <a:pt x="2016940" y="2568954"/>
                </a:lnTo>
                <a:lnTo>
                  <a:pt x="2144156" y="2696170"/>
                </a:lnTo>
                <a:lnTo>
                  <a:pt x="2016940" y="2823386"/>
                </a:lnTo>
                <a:lnTo>
                  <a:pt x="2136698" y="2943144"/>
                </a:lnTo>
                <a:lnTo>
                  <a:pt x="2263914" y="2815928"/>
                </a:lnTo>
                <a:lnTo>
                  <a:pt x="2391130" y="2943144"/>
                </a:lnTo>
                <a:lnTo>
                  <a:pt x="2510888" y="2823386"/>
                </a:lnTo>
                <a:lnTo>
                  <a:pt x="2383672" y="2696170"/>
                </a:lnTo>
                <a:lnTo>
                  <a:pt x="2510888" y="2568954"/>
                </a:lnTo>
                <a:lnTo>
                  <a:pt x="2391130" y="2449196"/>
                </a:lnTo>
                <a:lnTo>
                  <a:pt x="2263914" y="2576412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4" name="Oval 44">
            <a:extLst>
              <a:ext uri="{FF2B5EF4-FFF2-40B4-BE49-F238E27FC236}">
                <a16:creationId xmlns:a16="http://schemas.microsoft.com/office/drawing/2014/main" id="{82385C78-B58C-D1F3-8A2B-38E4DD968346}"/>
              </a:ext>
            </a:extLst>
          </p:cNvPr>
          <p:cNvSpPr>
            <a:spLocks noChangeAspect="1"/>
          </p:cNvSpPr>
          <p:nvPr/>
        </p:nvSpPr>
        <p:spPr>
          <a:xfrm>
            <a:off x="10330277" y="4703989"/>
            <a:ext cx="478148" cy="569324"/>
          </a:xfrm>
          <a:custGeom>
            <a:avLst/>
            <a:gdLst/>
            <a:ahLst/>
            <a:cxnLst/>
            <a:rect l="l" t="t" r="r" b="b"/>
            <a:pathLst>
              <a:path w="2721114" h="3240000">
                <a:moveTo>
                  <a:pt x="2519839" y="2469622"/>
                </a:moveTo>
                <a:lnTo>
                  <a:pt x="2201779" y="2787682"/>
                </a:lnTo>
                <a:lnTo>
                  <a:pt x="2003023" y="2588926"/>
                </a:lnTo>
                <a:lnTo>
                  <a:pt x="1901669" y="2690281"/>
                </a:lnTo>
                <a:lnTo>
                  <a:pt x="2203868" y="2992480"/>
                </a:lnTo>
                <a:lnTo>
                  <a:pt x="2305222" y="2891125"/>
                </a:lnTo>
                <a:lnTo>
                  <a:pt x="2303133" y="2889037"/>
                </a:lnTo>
                <a:lnTo>
                  <a:pt x="2621194" y="2570977"/>
                </a:lnTo>
                <a:close/>
                <a:moveTo>
                  <a:pt x="2263914" y="2238970"/>
                </a:moveTo>
                <a:cubicBezTo>
                  <a:pt x="2516419" y="2238970"/>
                  <a:pt x="2721114" y="2443665"/>
                  <a:pt x="2721114" y="2696170"/>
                </a:cubicBezTo>
                <a:cubicBezTo>
                  <a:pt x="2721114" y="2948675"/>
                  <a:pt x="2516419" y="3153370"/>
                  <a:pt x="2263914" y="3153370"/>
                </a:cubicBezTo>
                <a:cubicBezTo>
                  <a:pt x="2011409" y="3153370"/>
                  <a:pt x="1806714" y="2948675"/>
                  <a:pt x="1806714" y="2696170"/>
                </a:cubicBezTo>
                <a:cubicBezTo>
                  <a:pt x="1806714" y="2443665"/>
                  <a:pt x="2011409" y="2238970"/>
                  <a:pt x="2263914" y="2238970"/>
                </a:cubicBezTo>
                <a:close/>
                <a:moveTo>
                  <a:pt x="1576134" y="17032"/>
                </a:moveTo>
                <a:lnTo>
                  <a:pt x="2276728" y="17032"/>
                </a:lnTo>
                <a:lnTo>
                  <a:pt x="2276728" y="17033"/>
                </a:lnTo>
                <a:lnTo>
                  <a:pt x="1576135" y="17033"/>
                </a:lnTo>
                <a:close/>
                <a:moveTo>
                  <a:pt x="0" y="17032"/>
                </a:moveTo>
                <a:lnTo>
                  <a:pt x="1321887" y="17032"/>
                </a:lnTo>
                <a:lnTo>
                  <a:pt x="1321887" y="996125"/>
                </a:lnTo>
                <a:lnTo>
                  <a:pt x="2276728" y="996125"/>
                </a:lnTo>
                <a:lnTo>
                  <a:pt x="2276728" y="2160187"/>
                </a:lnTo>
                <a:cubicBezTo>
                  <a:pt x="1979345" y="2161001"/>
                  <a:pt x="1738579" y="2402384"/>
                  <a:pt x="1738579" y="2700000"/>
                </a:cubicBezTo>
                <a:cubicBezTo>
                  <a:pt x="1738579" y="2997617"/>
                  <a:pt x="1979345" y="3238999"/>
                  <a:pt x="2276728" y="3239814"/>
                </a:cubicBezTo>
                <a:lnTo>
                  <a:pt x="2276728" y="3240000"/>
                </a:lnTo>
                <a:lnTo>
                  <a:pt x="0" y="3240000"/>
                </a:lnTo>
                <a:close/>
                <a:moveTo>
                  <a:pt x="1436085" y="0"/>
                </a:moveTo>
                <a:lnTo>
                  <a:pt x="2287664" y="888809"/>
                </a:lnTo>
                <a:lnTo>
                  <a:pt x="1436085" y="88880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9496032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FAC6B1C2-5723-18A3-724A-25975AFF2AC9}"/>
              </a:ext>
            </a:extLst>
          </p:cNvPr>
          <p:cNvSpPr txBox="1">
            <a:spLocks/>
          </p:cNvSpPr>
          <p:nvPr/>
        </p:nvSpPr>
        <p:spPr>
          <a:xfrm>
            <a:off x="1957696" y="643244"/>
            <a:ext cx="9963546" cy="724247"/>
          </a:xfrm>
          <a:prstGeom prst="rect">
            <a:avLst/>
          </a:prstGeom>
        </p:spPr>
        <p:txBody>
          <a:bodyPr anchor="ctr"/>
          <a:lstStyle>
            <a:lvl1pPr marL="0" indent="0" algn="ctr" defTabSz="914377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sz="5400" b="0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n-ea"/>
                <a:cs typeface="Arial" pitchFamily="34" charset="0"/>
              </a:defRPr>
            </a:lvl1pPr>
            <a:lvl2pPr marL="68578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2971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160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349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537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726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8914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103" indent="-228594" algn="l" defTabSz="914377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rtl="1"/>
            <a:r>
              <a:rPr lang="fa-I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700000000000000" pitchFamily="2" charset="-78"/>
              </a:rPr>
              <a:t>B</a:t>
            </a:r>
          </a:p>
        </p:txBody>
      </p:sp>
      <p:sp>
        <p:nvSpPr>
          <p:cNvPr id="4" name="Freeform 47">
            <a:extLst>
              <a:ext uri="{FF2B5EF4-FFF2-40B4-BE49-F238E27FC236}">
                <a16:creationId xmlns:a16="http://schemas.microsoft.com/office/drawing/2014/main" id="{92CA1074-4CC9-FC88-ADE0-C3CBFBF47A64}"/>
              </a:ext>
            </a:extLst>
          </p:cNvPr>
          <p:cNvSpPr>
            <a:spLocks noChangeAspect="1"/>
          </p:cNvSpPr>
          <p:nvPr/>
        </p:nvSpPr>
        <p:spPr>
          <a:xfrm>
            <a:off x="3609225" y="1437066"/>
            <a:ext cx="530134" cy="529812"/>
          </a:xfrm>
          <a:custGeom>
            <a:avLst/>
            <a:gdLst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5619 w 1901727"/>
              <a:gd name="connsiteY10" fmla="*/ 633909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7575 w 1901727"/>
              <a:gd name="connsiteY5" fmla="*/ 403907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72451 w 1901727"/>
              <a:gd name="connsiteY4" fmla="*/ 605860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01727"/>
              <a:gd name="connsiteY0" fmla="*/ 0 h 1985875"/>
              <a:gd name="connsiteX1" fmla="*/ 790984 w 1901727"/>
              <a:gd name="connsiteY1" fmla="*/ 0 h 1985875"/>
              <a:gd name="connsiteX2" fmla="*/ 1026596 w 1901727"/>
              <a:gd name="connsiteY2" fmla="*/ 5610 h 1985875"/>
              <a:gd name="connsiteX3" fmla="*/ 1020986 w 1901727"/>
              <a:gd name="connsiteY3" fmla="*/ 493664 h 1985875"/>
              <a:gd name="connsiteX4" fmla="*/ 1155622 w 1901727"/>
              <a:gd name="connsiteY4" fmla="*/ 572201 h 1985875"/>
              <a:gd name="connsiteX5" fmla="*/ 1351965 w 1901727"/>
              <a:gd name="connsiteY5" fmla="*/ 375858 h 1985875"/>
              <a:gd name="connsiteX6" fmla="*/ 1901727 w 1901727"/>
              <a:gd name="connsiteY6" fmla="*/ 1924167 h 1985875"/>
              <a:gd name="connsiteX7" fmla="*/ 992937 w 1901727"/>
              <a:gd name="connsiteY7" fmla="*/ 1480991 h 1985875"/>
              <a:gd name="connsiteX8" fmla="*/ 1054645 w 1901727"/>
              <a:gd name="connsiteY8" fmla="*/ 1121963 h 1985875"/>
              <a:gd name="connsiteX9" fmla="*/ 1088304 w 1901727"/>
              <a:gd name="connsiteY9" fmla="*/ 757325 h 1985875"/>
              <a:gd name="connsiteX10" fmla="*/ 920009 w 1901727"/>
              <a:gd name="connsiteY10" fmla="*/ 611470 h 1985875"/>
              <a:gd name="connsiteX11" fmla="*/ 729276 w 1901727"/>
              <a:gd name="connsiteY11" fmla="*/ 751715 h 1985875"/>
              <a:gd name="connsiteX12" fmla="*/ 740495 w 1901727"/>
              <a:gd name="connsiteY12" fmla="*/ 1161232 h 1985875"/>
              <a:gd name="connsiteX13" fmla="*/ 785374 w 1901727"/>
              <a:gd name="connsiteY13" fmla="*/ 1509040 h 1985875"/>
              <a:gd name="connsiteX14" fmla="*/ 0 w 1901727"/>
              <a:gd name="connsiteY14" fmla="*/ 1985875 h 1985875"/>
              <a:gd name="connsiteX15" fmla="*/ 437565 w 1901727"/>
              <a:gd name="connsiteY15" fmla="*/ 387077 h 1985875"/>
              <a:gd name="connsiteX16" fmla="*/ 650738 w 1901727"/>
              <a:gd name="connsiteY16" fmla="*/ 611470 h 1985875"/>
              <a:gd name="connsiteX17" fmla="*/ 813423 w 1901727"/>
              <a:gd name="connsiteY17" fmla="*/ 499274 h 1985875"/>
              <a:gd name="connsiteX18" fmla="*/ 790984 w 1901727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2424"/>
              <a:gd name="connsiteY0" fmla="*/ 0 h 1985875"/>
              <a:gd name="connsiteX1" fmla="*/ 790984 w 1942424"/>
              <a:gd name="connsiteY1" fmla="*/ 0 h 1985875"/>
              <a:gd name="connsiteX2" fmla="*/ 1026596 w 1942424"/>
              <a:gd name="connsiteY2" fmla="*/ 5610 h 1985875"/>
              <a:gd name="connsiteX3" fmla="*/ 1020986 w 1942424"/>
              <a:gd name="connsiteY3" fmla="*/ 493664 h 1985875"/>
              <a:gd name="connsiteX4" fmla="*/ 1155622 w 1942424"/>
              <a:gd name="connsiteY4" fmla="*/ 572201 h 1985875"/>
              <a:gd name="connsiteX5" fmla="*/ 1351965 w 1942424"/>
              <a:gd name="connsiteY5" fmla="*/ 375858 h 1985875"/>
              <a:gd name="connsiteX6" fmla="*/ 1901727 w 1942424"/>
              <a:gd name="connsiteY6" fmla="*/ 1924167 h 1985875"/>
              <a:gd name="connsiteX7" fmla="*/ 992937 w 1942424"/>
              <a:gd name="connsiteY7" fmla="*/ 1480991 h 1985875"/>
              <a:gd name="connsiteX8" fmla="*/ 1054645 w 1942424"/>
              <a:gd name="connsiteY8" fmla="*/ 1121963 h 1985875"/>
              <a:gd name="connsiteX9" fmla="*/ 1088304 w 1942424"/>
              <a:gd name="connsiteY9" fmla="*/ 757325 h 1985875"/>
              <a:gd name="connsiteX10" fmla="*/ 920009 w 1942424"/>
              <a:gd name="connsiteY10" fmla="*/ 611470 h 1985875"/>
              <a:gd name="connsiteX11" fmla="*/ 729276 w 1942424"/>
              <a:gd name="connsiteY11" fmla="*/ 751715 h 1985875"/>
              <a:gd name="connsiteX12" fmla="*/ 740495 w 1942424"/>
              <a:gd name="connsiteY12" fmla="*/ 1161232 h 1985875"/>
              <a:gd name="connsiteX13" fmla="*/ 785374 w 1942424"/>
              <a:gd name="connsiteY13" fmla="*/ 1509040 h 1985875"/>
              <a:gd name="connsiteX14" fmla="*/ 0 w 1942424"/>
              <a:gd name="connsiteY14" fmla="*/ 1985875 h 1985875"/>
              <a:gd name="connsiteX15" fmla="*/ 437565 w 1942424"/>
              <a:gd name="connsiteY15" fmla="*/ 387077 h 1985875"/>
              <a:gd name="connsiteX16" fmla="*/ 650738 w 1942424"/>
              <a:gd name="connsiteY16" fmla="*/ 611470 h 1985875"/>
              <a:gd name="connsiteX17" fmla="*/ 813423 w 1942424"/>
              <a:gd name="connsiteY17" fmla="*/ 499274 h 1985875"/>
              <a:gd name="connsiteX18" fmla="*/ 790984 w 194242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54645 w 1946874"/>
              <a:gd name="connsiteY8" fmla="*/ 112196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992937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71474 w 1946874"/>
              <a:gd name="connsiteY7" fmla="*/ 1480991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61232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37565 w 1946874"/>
              <a:gd name="connsiteY15" fmla="*/ 387077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790984 w 1946874"/>
              <a:gd name="connsiteY0" fmla="*/ 0 h 1985875"/>
              <a:gd name="connsiteX1" fmla="*/ 790984 w 1946874"/>
              <a:gd name="connsiteY1" fmla="*/ 0 h 1985875"/>
              <a:gd name="connsiteX2" fmla="*/ 1026596 w 1946874"/>
              <a:gd name="connsiteY2" fmla="*/ 5610 h 1985875"/>
              <a:gd name="connsiteX3" fmla="*/ 1020986 w 1946874"/>
              <a:gd name="connsiteY3" fmla="*/ 493664 h 1985875"/>
              <a:gd name="connsiteX4" fmla="*/ 1155622 w 1946874"/>
              <a:gd name="connsiteY4" fmla="*/ 572201 h 1985875"/>
              <a:gd name="connsiteX5" fmla="*/ 1351965 w 1946874"/>
              <a:gd name="connsiteY5" fmla="*/ 375858 h 1985875"/>
              <a:gd name="connsiteX6" fmla="*/ 1901727 w 1946874"/>
              <a:gd name="connsiteY6" fmla="*/ 1924167 h 1985875"/>
              <a:gd name="connsiteX7" fmla="*/ 1054644 w 1946874"/>
              <a:gd name="connsiteY7" fmla="*/ 1486600 h 1985875"/>
              <a:gd name="connsiteX8" fmla="*/ 1037816 w 1946874"/>
              <a:gd name="connsiteY8" fmla="*/ 1144403 h 1985875"/>
              <a:gd name="connsiteX9" fmla="*/ 1088304 w 1946874"/>
              <a:gd name="connsiteY9" fmla="*/ 757325 h 1985875"/>
              <a:gd name="connsiteX10" fmla="*/ 920009 w 1946874"/>
              <a:gd name="connsiteY10" fmla="*/ 611470 h 1985875"/>
              <a:gd name="connsiteX11" fmla="*/ 729276 w 1946874"/>
              <a:gd name="connsiteY11" fmla="*/ 751715 h 1985875"/>
              <a:gd name="connsiteX12" fmla="*/ 740495 w 1946874"/>
              <a:gd name="connsiteY12" fmla="*/ 1161232 h 1985875"/>
              <a:gd name="connsiteX13" fmla="*/ 785374 w 1946874"/>
              <a:gd name="connsiteY13" fmla="*/ 1509040 h 1985875"/>
              <a:gd name="connsiteX14" fmla="*/ 0 w 1946874"/>
              <a:gd name="connsiteY14" fmla="*/ 1985875 h 1985875"/>
              <a:gd name="connsiteX15" fmla="*/ 420736 w 1946874"/>
              <a:gd name="connsiteY15" fmla="*/ 375858 h 1985875"/>
              <a:gd name="connsiteX16" fmla="*/ 650738 w 1946874"/>
              <a:gd name="connsiteY16" fmla="*/ 611470 h 1985875"/>
              <a:gd name="connsiteX17" fmla="*/ 813423 w 1946874"/>
              <a:gd name="connsiteY17" fmla="*/ 499274 h 1985875"/>
              <a:gd name="connsiteX18" fmla="*/ 790984 w 1946874"/>
              <a:gd name="connsiteY18" fmla="*/ 0 h 1985875"/>
              <a:gd name="connsiteX0" fmla="*/ 858302 w 2014192"/>
              <a:gd name="connsiteY0" fmla="*/ 0 h 1958316"/>
              <a:gd name="connsiteX1" fmla="*/ 858302 w 2014192"/>
              <a:gd name="connsiteY1" fmla="*/ 0 h 1958316"/>
              <a:gd name="connsiteX2" fmla="*/ 1093914 w 2014192"/>
              <a:gd name="connsiteY2" fmla="*/ 5610 h 1958316"/>
              <a:gd name="connsiteX3" fmla="*/ 1088304 w 2014192"/>
              <a:gd name="connsiteY3" fmla="*/ 493664 h 1958316"/>
              <a:gd name="connsiteX4" fmla="*/ 1222940 w 2014192"/>
              <a:gd name="connsiteY4" fmla="*/ 572201 h 1958316"/>
              <a:gd name="connsiteX5" fmla="*/ 1419283 w 2014192"/>
              <a:gd name="connsiteY5" fmla="*/ 375858 h 1958316"/>
              <a:gd name="connsiteX6" fmla="*/ 1969045 w 2014192"/>
              <a:gd name="connsiteY6" fmla="*/ 1924167 h 1958316"/>
              <a:gd name="connsiteX7" fmla="*/ 1121962 w 2014192"/>
              <a:gd name="connsiteY7" fmla="*/ 1486600 h 1958316"/>
              <a:gd name="connsiteX8" fmla="*/ 1105134 w 2014192"/>
              <a:gd name="connsiteY8" fmla="*/ 1144403 h 1958316"/>
              <a:gd name="connsiteX9" fmla="*/ 1155622 w 2014192"/>
              <a:gd name="connsiteY9" fmla="*/ 757325 h 1958316"/>
              <a:gd name="connsiteX10" fmla="*/ 987327 w 2014192"/>
              <a:gd name="connsiteY10" fmla="*/ 611470 h 1958316"/>
              <a:gd name="connsiteX11" fmla="*/ 796594 w 2014192"/>
              <a:gd name="connsiteY11" fmla="*/ 751715 h 1958316"/>
              <a:gd name="connsiteX12" fmla="*/ 807813 w 2014192"/>
              <a:gd name="connsiteY12" fmla="*/ 1161232 h 1958316"/>
              <a:gd name="connsiteX13" fmla="*/ 852692 w 2014192"/>
              <a:gd name="connsiteY13" fmla="*/ 1509040 h 1958316"/>
              <a:gd name="connsiteX14" fmla="*/ 0 w 2014192"/>
              <a:gd name="connsiteY14" fmla="*/ 1952216 h 1958316"/>
              <a:gd name="connsiteX15" fmla="*/ 488054 w 2014192"/>
              <a:gd name="connsiteY15" fmla="*/ 375858 h 1958316"/>
              <a:gd name="connsiteX16" fmla="*/ 718056 w 2014192"/>
              <a:gd name="connsiteY16" fmla="*/ 611470 h 1958316"/>
              <a:gd name="connsiteX17" fmla="*/ 880741 w 2014192"/>
              <a:gd name="connsiteY17" fmla="*/ 499274 h 1958316"/>
              <a:gd name="connsiteX18" fmla="*/ 858302 w 2014192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41893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930674 w 2103393"/>
              <a:gd name="connsiteY13" fmla="*/ 1480991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897014 w 2103393"/>
              <a:gd name="connsiteY12" fmla="*/ 1161232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194335 w 2103393"/>
              <a:gd name="connsiteY8" fmla="*/ 1144403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8316"/>
              <a:gd name="connsiteX1" fmla="*/ 947503 w 2103393"/>
              <a:gd name="connsiteY1" fmla="*/ 0 h 1958316"/>
              <a:gd name="connsiteX2" fmla="*/ 1183115 w 2103393"/>
              <a:gd name="connsiteY2" fmla="*/ 5610 h 1958316"/>
              <a:gd name="connsiteX3" fmla="*/ 1177505 w 2103393"/>
              <a:gd name="connsiteY3" fmla="*/ 493664 h 1958316"/>
              <a:gd name="connsiteX4" fmla="*/ 1312141 w 2103393"/>
              <a:gd name="connsiteY4" fmla="*/ 572201 h 1958316"/>
              <a:gd name="connsiteX5" fmla="*/ 1508484 w 2103393"/>
              <a:gd name="connsiteY5" fmla="*/ 375858 h 1958316"/>
              <a:gd name="connsiteX6" fmla="*/ 2058246 w 2103393"/>
              <a:gd name="connsiteY6" fmla="*/ 1924167 h 1958316"/>
              <a:gd name="connsiteX7" fmla="*/ 1211163 w 2103393"/>
              <a:gd name="connsiteY7" fmla="*/ 1486600 h 1958316"/>
              <a:gd name="connsiteX8" fmla="*/ 1227994 w 2103393"/>
              <a:gd name="connsiteY8" fmla="*/ 1194891 h 1958316"/>
              <a:gd name="connsiteX9" fmla="*/ 1244823 w 2103393"/>
              <a:gd name="connsiteY9" fmla="*/ 757325 h 1958316"/>
              <a:gd name="connsiteX10" fmla="*/ 1076528 w 2103393"/>
              <a:gd name="connsiteY10" fmla="*/ 611470 h 1958316"/>
              <a:gd name="connsiteX11" fmla="*/ 885795 w 2103393"/>
              <a:gd name="connsiteY11" fmla="*/ 751715 h 1958316"/>
              <a:gd name="connsiteX12" fmla="*/ 919453 w 2103393"/>
              <a:gd name="connsiteY12" fmla="*/ 1189281 h 1958316"/>
              <a:gd name="connsiteX13" fmla="*/ 891405 w 2103393"/>
              <a:gd name="connsiteY13" fmla="*/ 1509040 h 1958316"/>
              <a:gd name="connsiteX14" fmla="*/ 89201 w 2103393"/>
              <a:gd name="connsiteY14" fmla="*/ 1952216 h 1958316"/>
              <a:gd name="connsiteX15" fmla="*/ 577255 w 2103393"/>
              <a:gd name="connsiteY15" fmla="*/ 375858 h 1958316"/>
              <a:gd name="connsiteX16" fmla="*/ 807257 w 2103393"/>
              <a:gd name="connsiteY16" fmla="*/ 611470 h 1958316"/>
              <a:gd name="connsiteX17" fmla="*/ 969942 w 2103393"/>
              <a:gd name="connsiteY17" fmla="*/ 499274 h 1958316"/>
              <a:gd name="connsiteX18" fmla="*/ 947503 w 2103393"/>
              <a:gd name="connsiteY18" fmla="*/ 0 h 1958316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7994 w 2103393"/>
              <a:gd name="connsiteY8" fmla="*/ 1194891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22384 w 2103393"/>
              <a:gd name="connsiteY8" fmla="*/ 117806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59848"/>
              <a:gd name="connsiteX1" fmla="*/ 947503 w 2103393"/>
              <a:gd name="connsiteY1" fmla="*/ 0 h 1959848"/>
              <a:gd name="connsiteX2" fmla="*/ 1183115 w 2103393"/>
              <a:gd name="connsiteY2" fmla="*/ 5610 h 1959848"/>
              <a:gd name="connsiteX3" fmla="*/ 1177505 w 2103393"/>
              <a:gd name="connsiteY3" fmla="*/ 493664 h 1959848"/>
              <a:gd name="connsiteX4" fmla="*/ 1312141 w 2103393"/>
              <a:gd name="connsiteY4" fmla="*/ 572201 h 1959848"/>
              <a:gd name="connsiteX5" fmla="*/ 1508484 w 2103393"/>
              <a:gd name="connsiteY5" fmla="*/ 375858 h 1959848"/>
              <a:gd name="connsiteX6" fmla="*/ 2058246 w 2103393"/>
              <a:gd name="connsiteY6" fmla="*/ 1924167 h 1959848"/>
              <a:gd name="connsiteX7" fmla="*/ 1211163 w 2103393"/>
              <a:gd name="connsiteY7" fmla="*/ 1486600 h 1959848"/>
              <a:gd name="connsiteX8" fmla="*/ 1205554 w 2103393"/>
              <a:gd name="connsiteY8" fmla="*/ 1200502 h 1959848"/>
              <a:gd name="connsiteX9" fmla="*/ 1244823 w 2103393"/>
              <a:gd name="connsiteY9" fmla="*/ 757325 h 1959848"/>
              <a:gd name="connsiteX10" fmla="*/ 1076528 w 2103393"/>
              <a:gd name="connsiteY10" fmla="*/ 611470 h 1959848"/>
              <a:gd name="connsiteX11" fmla="*/ 885795 w 2103393"/>
              <a:gd name="connsiteY11" fmla="*/ 751715 h 1959848"/>
              <a:gd name="connsiteX12" fmla="*/ 919453 w 2103393"/>
              <a:gd name="connsiteY12" fmla="*/ 1189281 h 1959848"/>
              <a:gd name="connsiteX13" fmla="*/ 891405 w 2103393"/>
              <a:gd name="connsiteY13" fmla="*/ 1509040 h 1959848"/>
              <a:gd name="connsiteX14" fmla="*/ 89201 w 2103393"/>
              <a:gd name="connsiteY14" fmla="*/ 1952216 h 1959848"/>
              <a:gd name="connsiteX15" fmla="*/ 577255 w 2103393"/>
              <a:gd name="connsiteY15" fmla="*/ 375858 h 1959848"/>
              <a:gd name="connsiteX16" fmla="*/ 807257 w 2103393"/>
              <a:gd name="connsiteY16" fmla="*/ 611470 h 1959848"/>
              <a:gd name="connsiteX17" fmla="*/ 969942 w 2103393"/>
              <a:gd name="connsiteY17" fmla="*/ 499274 h 1959848"/>
              <a:gd name="connsiteX18" fmla="*/ 947503 w 2103393"/>
              <a:gd name="connsiteY18" fmla="*/ 0 h 1959848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1617"/>
              <a:gd name="connsiteX1" fmla="*/ 947503 w 2103393"/>
              <a:gd name="connsiteY1" fmla="*/ 0 h 1961617"/>
              <a:gd name="connsiteX2" fmla="*/ 1183115 w 2103393"/>
              <a:gd name="connsiteY2" fmla="*/ 5610 h 1961617"/>
              <a:gd name="connsiteX3" fmla="*/ 1177505 w 2103393"/>
              <a:gd name="connsiteY3" fmla="*/ 493664 h 1961617"/>
              <a:gd name="connsiteX4" fmla="*/ 1312141 w 2103393"/>
              <a:gd name="connsiteY4" fmla="*/ 572201 h 1961617"/>
              <a:gd name="connsiteX5" fmla="*/ 1508484 w 2103393"/>
              <a:gd name="connsiteY5" fmla="*/ 375858 h 1961617"/>
              <a:gd name="connsiteX6" fmla="*/ 2058246 w 2103393"/>
              <a:gd name="connsiteY6" fmla="*/ 1924167 h 1961617"/>
              <a:gd name="connsiteX7" fmla="*/ 1244822 w 2103393"/>
              <a:gd name="connsiteY7" fmla="*/ 1514649 h 1961617"/>
              <a:gd name="connsiteX8" fmla="*/ 1205554 w 2103393"/>
              <a:gd name="connsiteY8" fmla="*/ 1200502 h 1961617"/>
              <a:gd name="connsiteX9" fmla="*/ 1244823 w 2103393"/>
              <a:gd name="connsiteY9" fmla="*/ 757325 h 1961617"/>
              <a:gd name="connsiteX10" fmla="*/ 1076528 w 2103393"/>
              <a:gd name="connsiteY10" fmla="*/ 611470 h 1961617"/>
              <a:gd name="connsiteX11" fmla="*/ 885795 w 2103393"/>
              <a:gd name="connsiteY11" fmla="*/ 751715 h 1961617"/>
              <a:gd name="connsiteX12" fmla="*/ 919453 w 2103393"/>
              <a:gd name="connsiteY12" fmla="*/ 1189281 h 1961617"/>
              <a:gd name="connsiteX13" fmla="*/ 891405 w 2103393"/>
              <a:gd name="connsiteY13" fmla="*/ 1509040 h 1961617"/>
              <a:gd name="connsiteX14" fmla="*/ 89201 w 2103393"/>
              <a:gd name="connsiteY14" fmla="*/ 1952216 h 1961617"/>
              <a:gd name="connsiteX15" fmla="*/ 577255 w 2103393"/>
              <a:gd name="connsiteY15" fmla="*/ 375858 h 1961617"/>
              <a:gd name="connsiteX16" fmla="*/ 807257 w 2103393"/>
              <a:gd name="connsiteY16" fmla="*/ 611470 h 1961617"/>
              <a:gd name="connsiteX17" fmla="*/ 969942 w 2103393"/>
              <a:gd name="connsiteY17" fmla="*/ 499274 h 1961617"/>
              <a:gd name="connsiteX18" fmla="*/ 947503 w 2103393"/>
              <a:gd name="connsiteY18" fmla="*/ 0 h 1961617"/>
              <a:gd name="connsiteX0" fmla="*/ 947503 w 2103393"/>
              <a:gd name="connsiteY0" fmla="*/ 0 h 1963064"/>
              <a:gd name="connsiteX1" fmla="*/ 947503 w 2103393"/>
              <a:gd name="connsiteY1" fmla="*/ 0 h 1963064"/>
              <a:gd name="connsiteX2" fmla="*/ 1183115 w 2103393"/>
              <a:gd name="connsiteY2" fmla="*/ 5610 h 1963064"/>
              <a:gd name="connsiteX3" fmla="*/ 1177505 w 2103393"/>
              <a:gd name="connsiteY3" fmla="*/ 493664 h 1963064"/>
              <a:gd name="connsiteX4" fmla="*/ 1312141 w 2103393"/>
              <a:gd name="connsiteY4" fmla="*/ 572201 h 1963064"/>
              <a:gd name="connsiteX5" fmla="*/ 1508484 w 2103393"/>
              <a:gd name="connsiteY5" fmla="*/ 375858 h 1963064"/>
              <a:gd name="connsiteX6" fmla="*/ 2058246 w 2103393"/>
              <a:gd name="connsiteY6" fmla="*/ 1924167 h 1963064"/>
              <a:gd name="connsiteX7" fmla="*/ 1244822 w 2103393"/>
              <a:gd name="connsiteY7" fmla="*/ 1514649 h 1963064"/>
              <a:gd name="connsiteX8" fmla="*/ 1205554 w 2103393"/>
              <a:gd name="connsiteY8" fmla="*/ 1200502 h 1963064"/>
              <a:gd name="connsiteX9" fmla="*/ 1244823 w 2103393"/>
              <a:gd name="connsiteY9" fmla="*/ 757325 h 1963064"/>
              <a:gd name="connsiteX10" fmla="*/ 1076528 w 2103393"/>
              <a:gd name="connsiteY10" fmla="*/ 611470 h 1963064"/>
              <a:gd name="connsiteX11" fmla="*/ 885795 w 2103393"/>
              <a:gd name="connsiteY11" fmla="*/ 751715 h 1963064"/>
              <a:gd name="connsiteX12" fmla="*/ 919453 w 2103393"/>
              <a:gd name="connsiteY12" fmla="*/ 1189281 h 1963064"/>
              <a:gd name="connsiteX13" fmla="*/ 891405 w 2103393"/>
              <a:gd name="connsiteY13" fmla="*/ 1509040 h 1963064"/>
              <a:gd name="connsiteX14" fmla="*/ 89201 w 2103393"/>
              <a:gd name="connsiteY14" fmla="*/ 1952216 h 1963064"/>
              <a:gd name="connsiteX15" fmla="*/ 577255 w 2103393"/>
              <a:gd name="connsiteY15" fmla="*/ 375858 h 1963064"/>
              <a:gd name="connsiteX16" fmla="*/ 807257 w 2103393"/>
              <a:gd name="connsiteY16" fmla="*/ 611470 h 1963064"/>
              <a:gd name="connsiteX17" fmla="*/ 969942 w 2103393"/>
              <a:gd name="connsiteY17" fmla="*/ 499274 h 1963064"/>
              <a:gd name="connsiteX18" fmla="*/ 947503 w 2103393"/>
              <a:gd name="connsiteY18" fmla="*/ 0 h 1963064"/>
              <a:gd name="connsiteX0" fmla="*/ 947503 w 2103393"/>
              <a:gd name="connsiteY0" fmla="*/ 0 h 1964995"/>
              <a:gd name="connsiteX1" fmla="*/ 947503 w 2103393"/>
              <a:gd name="connsiteY1" fmla="*/ 0 h 1964995"/>
              <a:gd name="connsiteX2" fmla="*/ 1183115 w 2103393"/>
              <a:gd name="connsiteY2" fmla="*/ 5610 h 1964995"/>
              <a:gd name="connsiteX3" fmla="*/ 1177505 w 2103393"/>
              <a:gd name="connsiteY3" fmla="*/ 493664 h 1964995"/>
              <a:gd name="connsiteX4" fmla="*/ 1312141 w 2103393"/>
              <a:gd name="connsiteY4" fmla="*/ 572201 h 1964995"/>
              <a:gd name="connsiteX5" fmla="*/ 1508484 w 2103393"/>
              <a:gd name="connsiteY5" fmla="*/ 375858 h 1964995"/>
              <a:gd name="connsiteX6" fmla="*/ 2058246 w 2103393"/>
              <a:gd name="connsiteY6" fmla="*/ 1924167 h 1964995"/>
              <a:gd name="connsiteX7" fmla="*/ 1244822 w 2103393"/>
              <a:gd name="connsiteY7" fmla="*/ 1514649 h 1964995"/>
              <a:gd name="connsiteX8" fmla="*/ 1205554 w 2103393"/>
              <a:gd name="connsiteY8" fmla="*/ 1200502 h 1964995"/>
              <a:gd name="connsiteX9" fmla="*/ 1244823 w 2103393"/>
              <a:gd name="connsiteY9" fmla="*/ 757325 h 1964995"/>
              <a:gd name="connsiteX10" fmla="*/ 1076528 w 2103393"/>
              <a:gd name="connsiteY10" fmla="*/ 611470 h 1964995"/>
              <a:gd name="connsiteX11" fmla="*/ 885795 w 2103393"/>
              <a:gd name="connsiteY11" fmla="*/ 751715 h 1964995"/>
              <a:gd name="connsiteX12" fmla="*/ 919453 w 2103393"/>
              <a:gd name="connsiteY12" fmla="*/ 1189281 h 1964995"/>
              <a:gd name="connsiteX13" fmla="*/ 891405 w 2103393"/>
              <a:gd name="connsiteY13" fmla="*/ 1509040 h 1964995"/>
              <a:gd name="connsiteX14" fmla="*/ 89201 w 2103393"/>
              <a:gd name="connsiteY14" fmla="*/ 1952216 h 1964995"/>
              <a:gd name="connsiteX15" fmla="*/ 577255 w 2103393"/>
              <a:gd name="connsiteY15" fmla="*/ 375858 h 1964995"/>
              <a:gd name="connsiteX16" fmla="*/ 807257 w 2103393"/>
              <a:gd name="connsiteY16" fmla="*/ 611470 h 1964995"/>
              <a:gd name="connsiteX17" fmla="*/ 969942 w 2103393"/>
              <a:gd name="connsiteY17" fmla="*/ 499274 h 1964995"/>
              <a:gd name="connsiteX18" fmla="*/ 947503 w 2103393"/>
              <a:gd name="connsiteY18" fmla="*/ 0 h 1964995"/>
              <a:gd name="connsiteX0" fmla="*/ 947503 w 2103393"/>
              <a:gd name="connsiteY0" fmla="*/ 13781 h 1978776"/>
              <a:gd name="connsiteX1" fmla="*/ 947503 w 2103393"/>
              <a:gd name="connsiteY1" fmla="*/ 13781 h 1978776"/>
              <a:gd name="connsiteX2" fmla="*/ 1183115 w 2103393"/>
              <a:gd name="connsiteY2" fmla="*/ 19391 h 1978776"/>
              <a:gd name="connsiteX3" fmla="*/ 1177505 w 2103393"/>
              <a:gd name="connsiteY3" fmla="*/ 507445 h 1978776"/>
              <a:gd name="connsiteX4" fmla="*/ 1312141 w 2103393"/>
              <a:gd name="connsiteY4" fmla="*/ 585982 h 1978776"/>
              <a:gd name="connsiteX5" fmla="*/ 1508484 w 2103393"/>
              <a:gd name="connsiteY5" fmla="*/ 389639 h 1978776"/>
              <a:gd name="connsiteX6" fmla="*/ 2058246 w 2103393"/>
              <a:gd name="connsiteY6" fmla="*/ 1937948 h 1978776"/>
              <a:gd name="connsiteX7" fmla="*/ 1244822 w 2103393"/>
              <a:gd name="connsiteY7" fmla="*/ 1528430 h 1978776"/>
              <a:gd name="connsiteX8" fmla="*/ 1205554 w 2103393"/>
              <a:gd name="connsiteY8" fmla="*/ 1214283 h 1978776"/>
              <a:gd name="connsiteX9" fmla="*/ 1244823 w 2103393"/>
              <a:gd name="connsiteY9" fmla="*/ 771106 h 1978776"/>
              <a:gd name="connsiteX10" fmla="*/ 1076528 w 2103393"/>
              <a:gd name="connsiteY10" fmla="*/ 625251 h 1978776"/>
              <a:gd name="connsiteX11" fmla="*/ 885795 w 2103393"/>
              <a:gd name="connsiteY11" fmla="*/ 765496 h 1978776"/>
              <a:gd name="connsiteX12" fmla="*/ 919453 w 2103393"/>
              <a:gd name="connsiteY12" fmla="*/ 1203062 h 1978776"/>
              <a:gd name="connsiteX13" fmla="*/ 891405 w 2103393"/>
              <a:gd name="connsiteY13" fmla="*/ 1522821 h 1978776"/>
              <a:gd name="connsiteX14" fmla="*/ 89201 w 2103393"/>
              <a:gd name="connsiteY14" fmla="*/ 1965997 h 1978776"/>
              <a:gd name="connsiteX15" fmla="*/ 577255 w 2103393"/>
              <a:gd name="connsiteY15" fmla="*/ 389639 h 1978776"/>
              <a:gd name="connsiteX16" fmla="*/ 807257 w 2103393"/>
              <a:gd name="connsiteY16" fmla="*/ 625251 h 1978776"/>
              <a:gd name="connsiteX17" fmla="*/ 969942 w 2103393"/>
              <a:gd name="connsiteY17" fmla="*/ 513055 h 1978776"/>
              <a:gd name="connsiteX18" fmla="*/ 947503 w 2103393"/>
              <a:gd name="connsiteY18" fmla="*/ 13781 h 1978776"/>
              <a:gd name="connsiteX0" fmla="*/ 964333 w 2103393"/>
              <a:gd name="connsiteY0" fmla="*/ 55026 h 1980752"/>
              <a:gd name="connsiteX1" fmla="*/ 947503 w 2103393"/>
              <a:gd name="connsiteY1" fmla="*/ 15757 h 1980752"/>
              <a:gd name="connsiteX2" fmla="*/ 1183115 w 2103393"/>
              <a:gd name="connsiteY2" fmla="*/ 21367 h 1980752"/>
              <a:gd name="connsiteX3" fmla="*/ 1177505 w 2103393"/>
              <a:gd name="connsiteY3" fmla="*/ 509421 h 1980752"/>
              <a:gd name="connsiteX4" fmla="*/ 1312141 w 2103393"/>
              <a:gd name="connsiteY4" fmla="*/ 587958 h 1980752"/>
              <a:gd name="connsiteX5" fmla="*/ 1508484 w 2103393"/>
              <a:gd name="connsiteY5" fmla="*/ 391615 h 1980752"/>
              <a:gd name="connsiteX6" fmla="*/ 2058246 w 2103393"/>
              <a:gd name="connsiteY6" fmla="*/ 1939924 h 1980752"/>
              <a:gd name="connsiteX7" fmla="*/ 1244822 w 2103393"/>
              <a:gd name="connsiteY7" fmla="*/ 1530406 h 1980752"/>
              <a:gd name="connsiteX8" fmla="*/ 1205554 w 2103393"/>
              <a:gd name="connsiteY8" fmla="*/ 1216259 h 1980752"/>
              <a:gd name="connsiteX9" fmla="*/ 1244823 w 2103393"/>
              <a:gd name="connsiteY9" fmla="*/ 773082 h 1980752"/>
              <a:gd name="connsiteX10" fmla="*/ 1076528 w 2103393"/>
              <a:gd name="connsiteY10" fmla="*/ 627227 h 1980752"/>
              <a:gd name="connsiteX11" fmla="*/ 885795 w 2103393"/>
              <a:gd name="connsiteY11" fmla="*/ 767472 h 1980752"/>
              <a:gd name="connsiteX12" fmla="*/ 919453 w 2103393"/>
              <a:gd name="connsiteY12" fmla="*/ 1205038 h 1980752"/>
              <a:gd name="connsiteX13" fmla="*/ 891405 w 2103393"/>
              <a:gd name="connsiteY13" fmla="*/ 1524797 h 1980752"/>
              <a:gd name="connsiteX14" fmla="*/ 89201 w 2103393"/>
              <a:gd name="connsiteY14" fmla="*/ 1967973 h 1980752"/>
              <a:gd name="connsiteX15" fmla="*/ 577255 w 2103393"/>
              <a:gd name="connsiteY15" fmla="*/ 391615 h 1980752"/>
              <a:gd name="connsiteX16" fmla="*/ 807257 w 2103393"/>
              <a:gd name="connsiteY16" fmla="*/ 627227 h 1980752"/>
              <a:gd name="connsiteX17" fmla="*/ 969942 w 2103393"/>
              <a:gd name="connsiteY17" fmla="*/ 515031 h 1980752"/>
              <a:gd name="connsiteX18" fmla="*/ 964333 w 2103393"/>
              <a:gd name="connsiteY18" fmla="*/ 55026 h 1980752"/>
              <a:gd name="connsiteX0" fmla="*/ 913845 w 2103393"/>
              <a:gd name="connsiteY0" fmla="*/ 72662 h 1981559"/>
              <a:gd name="connsiteX1" fmla="*/ 947503 w 2103393"/>
              <a:gd name="connsiteY1" fmla="*/ 16564 h 1981559"/>
              <a:gd name="connsiteX2" fmla="*/ 1183115 w 2103393"/>
              <a:gd name="connsiteY2" fmla="*/ 22174 h 1981559"/>
              <a:gd name="connsiteX3" fmla="*/ 1177505 w 2103393"/>
              <a:gd name="connsiteY3" fmla="*/ 510228 h 1981559"/>
              <a:gd name="connsiteX4" fmla="*/ 1312141 w 2103393"/>
              <a:gd name="connsiteY4" fmla="*/ 588765 h 1981559"/>
              <a:gd name="connsiteX5" fmla="*/ 1508484 w 2103393"/>
              <a:gd name="connsiteY5" fmla="*/ 392422 h 1981559"/>
              <a:gd name="connsiteX6" fmla="*/ 2058246 w 2103393"/>
              <a:gd name="connsiteY6" fmla="*/ 1940731 h 1981559"/>
              <a:gd name="connsiteX7" fmla="*/ 1244822 w 2103393"/>
              <a:gd name="connsiteY7" fmla="*/ 1531213 h 1981559"/>
              <a:gd name="connsiteX8" fmla="*/ 1205554 w 2103393"/>
              <a:gd name="connsiteY8" fmla="*/ 1217066 h 1981559"/>
              <a:gd name="connsiteX9" fmla="*/ 1244823 w 2103393"/>
              <a:gd name="connsiteY9" fmla="*/ 773889 h 1981559"/>
              <a:gd name="connsiteX10" fmla="*/ 1076528 w 2103393"/>
              <a:gd name="connsiteY10" fmla="*/ 628034 h 1981559"/>
              <a:gd name="connsiteX11" fmla="*/ 885795 w 2103393"/>
              <a:gd name="connsiteY11" fmla="*/ 768279 h 1981559"/>
              <a:gd name="connsiteX12" fmla="*/ 919453 w 2103393"/>
              <a:gd name="connsiteY12" fmla="*/ 1205845 h 1981559"/>
              <a:gd name="connsiteX13" fmla="*/ 891405 w 2103393"/>
              <a:gd name="connsiteY13" fmla="*/ 1525604 h 1981559"/>
              <a:gd name="connsiteX14" fmla="*/ 89201 w 2103393"/>
              <a:gd name="connsiteY14" fmla="*/ 1968780 h 1981559"/>
              <a:gd name="connsiteX15" fmla="*/ 577255 w 2103393"/>
              <a:gd name="connsiteY15" fmla="*/ 392422 h 1981559"/>
              <a:gd name="connsiteX16" fmla="*/ 807257 w 2103393"/>
              <a:gd name="connsiteY16" fmla="*/ 628034 h 1981559"/>
              <a:gd name="connsiteX17" fmla="*/ 969942 w 2103393"/>
              <a:gd name="connsiteY17" fmla="*/ 515838 h 1981559"/>
              <a:gd name="connsiteX18" fmla="*/ 913845 w 2103393"/>
              <a:gd name="connsiteY18" fmla="*/ 72662 h 1981559"/>
              <a:gd name="connsiteX0" fmla="*/ 913845 w 2103393"/>
              <a:gd name="connsiteY0" fmla="*/ 103017 h 2011914"/>
              <a:gd name="connsiteX1" fmla="*/ 1003601 w 2103393"/>
              <a:gd name="connsiteY1" fmla="*/ 2040 h 2011914"/>
              <a:gd name="connsiteX2" fmla="*/ 1183115 w 2103393"/>
              <a:gd name="connsiteY2" fmla="*/ 52529 h 2011914"/>
              <a:gd name="connsiteX3" fmla="*/ 1177505 w 2103393"/>
              <a:gd name="connsiteY3" fmla="*/ 540583 h 2011914"/>
              <a:gd name="connsiteX4" fmla="*/ 1312141 w 2103393"/>
              <a:gd name="connsiteY4" fmla="*/ 619120 h 2011914"/>
              <a:gd name="connsiteX5" fmla="*/ 1508484 w 2103393"/>
              <a:gd name="connsiteY5" fmla="*/ 422777 h 2011914"/>
              <a:gd name="connsiteX6" fmla="*/ 2058246 w 2103393"/>
              <a:gd name="connsiteY6" fmla="*/ 1971086 h 2011914"/>
              <a:gd name="connsiteX7" fmla="*/ 1244822 w 2103393"/>
              <a:gd name="connsiteY7" fmla="*/ 1561568 h 2011914"/>
              <a:gd name="connsiteX8" fmla="*/ 1205554 w 2103393"/>
              <a:gd name="connsiteY8" fmla="*/ 1247421 h 2011914"/>
              <a:gd name="connsiteX9" fmla="*/ 1244823 w 2103393"/>
              <a:gd name="connsiteY9" fmla="*/ 804244 h 2011914"/>
              <a:gd name="connsiteX10" fmla="*/ 1076528 w 2103393"/>
              <a:gd name="connsiteY10" fmla="*/ 658389 h 2011914"/>
              <a:gd name="connsiteX11" fmla="*/ 885795 w 2103393"/>
              <a:gd name="connsiteY11" fmla="*/ 798634 h 2011914"/>
              <a:gd name="connsiteX12" fmla="*/ 919453 w 2103393"/>
              <a:gd name="connsiteY12" fmla="*/ 1236200 h 2011914"/>
              <a:gd name="connsiteX13" fmla="*/ 891405 w 2103393"/>
              <a:gd name="connsiteY13" fmla="*/ 1555959 h 2011914"/>
              <a:gd name="connsiteX14" fmla="*/ 89201 w 2103393"/>
              <a:gd name="connsiteY14" fmla="*/ 1999135 h 2011914"/>
              <a:gd name="connsiteX15" fmla="*/ 577255 w 2103393"/>
              <a:gd name="connsiteY15" fmla="*/ 422777 h 2011914"/>
              <a:gd name="connsiteX16" fmla="*/ 807257 w 2103393"/>
              <a:gd name="connsiteY16" fmla="*/ 658389 h 2011914"/>
              <a:gd name="connsiteX17" fmla="*/ 969942 w 2103393"/>
              <a:gd name="connsiteY17" fmla="*/ 546193 h 2011914"/>
              <a:gd name="connsiteX18" fmla="*/ 913845 w 2103393"/>
              <a:gd name="connsiteY18" fmla="*/ 103017 h 2011914"/>
              <a:gd name="connsiteX0" fmla="*/ 930675 w 2103393"/>
              <a:gd name="connsiteY0" fmla="*/ 67702 h 2010258"/>
              <a:gd name="connsiteX1" fmla="*/ 1003601 w 2103393"/>
              <a:gd name="connsiteY1" fmla="*/ 384 h 2010258"/>
              <a:gd name="connsiteX2" fmla="*/ 1183115 w 2103393"/>
              <a:gd name="connsiteY2" fmla="*/ 50873 h 2010258"/>
              <a:gd name="connsiteX3" fmla="*/ 1177505 w 2103393"/>
              <a:gd name="connsiteY3" fmla="*/ 538927 h 2010258"/>
              <a:gd name="connsiteX4" fmla="*/ 1312141 w 2103393"/>
              <a:gd name="connsiteY4" fmla="*/ 617464 h 2010258"/>
              <a:gd name="connsiteX5" fmla="*/ 1508484 w 2103393"/>
              <a:gd name="connsiteY5" fmla="*/ 421121 h 2010258"/>
              <a:gd name="connsiteX6" fmla="*/ 2058246 w 2103393"/>
              <a:gd name="connsiteY6" fmla="*/ 1969430 h 2010258"/>
              <a:gd name="connsiteX7" fmla="*/ 1244822 w 2103393"/>
              <a:gd name="connsiteY7" fmla="*/ 1559912 h 2010258"/>
              <a:gd name="connsiteX8" fmla="*/ 1205554 w 2103393"/>
              <a:gd name="connsiteY8" fmla="*/ 1245765 h 2010258"/>
              <a:gd name="connsiteX9" fmla="*/ 1244823 w 2103393"/>
              <a:gd name="connsiteY9" fmla="*/ 802588 h 2010258"/>
              <a:gd name="connsiteX10" fmla="*/ 1076528 w 2103393"/>
              <a:gd name="connsiteY10" fmla="*/ 656733 h 2010258"/>
              <a:gd name="connsiteX11" fmla="*/ 885795 w 2103393"/>
              <a:gd name="connsiteY11" fmla="*/ 796978 h 2010258"/>
              <a:gd name="connsiteX12" fmla="*/ 919453 w 2103393"/>
              <a:gd name="connsiteY12" fmla="*/ 1234544 h 2010258"/>
              <a:gd name="connsiteX13" fmla="*/ 891405 w 2103393"/>
              <a:gd name="connsiteY13" fmla="*/ 1554303 h 2010258"/>
              <a:gd name="connsiteX14" fmla="*/ 89201 w 2103393"/>
              <a:gd name="connsiteY14" fmla="*/ 1997479 h 2010258"/>
              <a:gd name="connsiteX15" fmla="*/ 577255 w 2103393"/>
              <a:gd name="connsiteY15" fmla="*/ 421121 h 2010258"/>
              <a:gd name="connsiteX16" fmla="*/ 807257 w 2103393"/>
              <a:gd name="connsiteY16" fmla="*/ 656733 h 2010258"/>
              <a:gd name="connsiteX17" fmla="*/ 969942 w 2103393"/>
              <a:gd name="connsiteY17" fmla="*/ 544537 h 2010258"/>
              <a:gd name="connsiteX18" fmla="*/ 930675 w 2103393"/>
              <a:gd name="connsiteY18" fmla="*/ 67702 h 2010258"/>
              <a:gd name="connsiteX0" fmla="*/ 930675 w 2103393"/>
              <a:gd name="connsiteY0" fmla="*/ 69239 h 2011795"/>
              <a:gd name="connsiteX1" fmla="*/ 1183115 w 2103393"/>
              <a:gd name="connsiteY1" fmla="*/ 52410 h 2011795"/>
              <a:gd name="connsiteX2" fmla="*/ 1177505 w 2103393"/>
              <a:gd name="connsiteY2" fmla="*/ 540464 h 2011795"/>
              <a:gd name="connsiteX3" fmla="*/ 1312141 w 2103393"/>
              <a:gd name="connsiteY3" fmla="*/ 619001 h 2011795"/>
              <a:gd name="connsiteX4" fmla="*/ 1508484 w 2103393"/>
              <a:gd name="connsiteY4" fmla="*/ 422658 h 2011795"/>
              <a:gd name="connsiteX5" fmla="*/ 2058246 w 2103393"/>
              <a:gd name="connsiteY5" fmla="*/ 1970967 h 2011795"/>
              <a:gd name="connsiteX6" fmla="*/ 1244822 w 2103393"/>
              <a:gd name="connsiteY6" fmla="*/ 1561449 h 2011795"/>
              <a:gd name="connsiteX7" fmla="*/ 1205554 w 2103393"/>
              <a:gd name="connsiteY7" fmla="*/ 1247302 h 2011795"/>
              <a:gd name="connsiteX8" fmla="*/ 1244823 w 2103393"/>
              <a:gd name="connsiteY8" fmla="*/ 804125 h 2011795"/>
              <a:gd name="connsiteX9" fmla="*/ 1076528 w 2103393"/>
              <a:gd name="connsiteY9" fmla="*/ 658270 h 2011795"/>
              <a:gd name="connsiteX10" fmla="*/ 885795 w 2103393"/>
              <a:gd name="connsiteY10" fmla="*/ 798515 h 2011795"/>
              <a:gd name="connsiteX11" fmla="*/ 919453 w 2103393"/>
              <a:gd name="connsiteY11" fmla="*/ 1236081 h 2011795"/>
              <a:gd name="connsiteX12" fmla="*/ 891405 w 2103393"/>
              <a:gd name="connsiteY12" fmla="*/ 1555840 h 2011795"/>
              <a:gd name="connsiteX13" fmla="*/ 89201 w 2103393"/>
              <a:gd name="connsiteY13" fmla="*/ 1999016 h 2011795"/>
              <a:gd name="connsiteX14" fmla="*/ 577255 w 2103393"/>
              <a:gd name="connsiteY14" fmla="*/ 422658 h 2011795"/>
              <a:gd name="connsiteX15" fmla="*/ 807257 w 2103393"/>
              <a:gd name="connsiteY15" fmla="*/ 658270 h 2011795"/>
              <a:gd name="connsiteX16" fmla="*/ 969942 w 2103393"/>
              <a:gd name="connsiteY16" fmla="*/ 546074 h 2011795"/>
              <a:gd name="connsiteX17" fmla="*/ 930675 w 2103393"/>
              <a:gd name="connsiteY17" fmla="*/ 69239 h 2011795"/>
              <a:gd name="connsiteX0" fmla="*/ 930675 w 2103393"/>
              <a:gd name="connsiteY0" fmla="*/ 63795 h 2006351"/>
              <a:gd name="connsiteX1" fmla="*/ 1183115 w 2103393"/>
              <a:gd name="connsiteY1" fmla="*/ 46966 h 2006351"/>
              <a:gd name="connsiteX2" fmla="*/ 1177505 w 2103393"/>
              <a:gd name="connsiteY2" fmla="*/ 535020 h 2006351"/>
              <a:gd name="connsiteX3" fmla="*/ 1312141 w 2103393"/>
              <a:gd name="connsiteY3" fmla="*/ 613557 h 2006351"/>
              <a:gd name="connsiteX4" fmla="*/ 1508484 w 2103393"/>
              <a:gd name="connsiteY4" fmla="*/ 417214 h 2006351"/>
              <a:gd name="connsiteX5" fmla="*/ 2058246 w 2103393"/>
              <a:gd name="connsiteY5" fmla="*/ 1965523 h 2006351"/>
              <a:gd name="connsiteX6" fmla="*/ 1244822 w 2103393"/>
              <a:gd name="connsiteY6" fmla="*/ 1556005 h 2006351"/>
              <a:gd name="connsiteX7" fmla="*/ 1205554 w 2103393"/>
              <a:gd name="connsiteY7" fmla="*/ 1241858 h 2006351"/>
              <a:gd name="connsiteX8" fmla="*/ 1244823 w 2103393"/>
              <a:gd name="connsiteY8" fmla="*/ 798681 h 2006351"/>
              <a:gd name="connsiteX9" fmla="*/ 1076528 w 2103393"/>
              <a:gd name="connsiteY9" fmla="*/ 652826 h 2006351"/>
              <a:gd name="connsiteX10" fmla="*/ 885795 w 2103393"/>
              <a:gd name="connsiteY10" fmla="*/ 793071 h 2006351"/>
              <a:gd name="connsiteX11" fmla="*/ 919453 w 2103393"/>
              <a:gd name="connsiteY11" fmla="*/ 1230637 h 2006351"/>
              <a:gd name="connsiteX12" fmla="*/ 891405 w 2103393"/>
              <a:gd name="connsiteY12" fmla="*/ 1550396 h 2006351"/>
              <a:gd name="connsiteX13" fmla="*/ 89201 w 2103393"/>
              <a:gd name="connsiteY13" fmla="*/ 1993572 h 2006351"/>
              <a:gd name="connsiteX14" fmla="*/ 577255 w 2103393"/>
              <a:gd name="connsiteY14" fmla="*/ 417214 h 2006351"/>
              <a:gd name="connsiteX15" fmla="*/ 807257 w 2103393"/>
              <a:gd name="connsiteY15" fmla="*/ 652826 h 2006351"/>
              <a:gd name="connsiteX16" fmla="*/ 969942 w 2103393"/>
              <a:gd name="connsiteY16" fmla="*/ 540630 h 2006351"/>
              <a:gd name="connsiteX17" fmla="*/ 930675 w 2103393"/>
              <a:gd name="connsiteY17" fmla="*/ 63795 h 2006351"/>
              <a:gd name="connsiteX0" fmla="*/ 930675 w 2103393"/>
              <a:gd name="connsiteY0" fmla="*/ 51191 h 2016186"/>
              <a:gd name="connsiteX1" fmla="*/ 1183115 w 2103393"/>
              <a:gd name="connsiteY1" fmla="*/ 56801 h 2016186"/>
              <a:gd name="connsiteX2" fmla="*/ 1177505 w 2103393"/>
              <a:gd name="connsiteY2" fmla="*/ 544855 h 2016186"/>
              <a:gd name="connsiteX3" fmla="*/ 1312141 w 2103393"/>
              <a:gd name="connsiteY3" fmla="*/ 623392 h 2016186"/>
              <a:gd name="connsiteX4" fmla="*/ 1508484 w 2103393"/>
              <a:gd name="connsiteY4" fmla="*/ 427049 h 2016186"/>
              <a:gd name="connsiteX5" fmla="*/ 2058246 w 2103393"/>
              <a:gd name="connsiteY5" fmla="*/ 1975358 h 2016186"/>
              <a:gd name="connsiteX6" fmla="*/ 1244822 w 2103393"/>
              <a:gd name="connsiteY6" fmla="*/ 1565840 h 2016186"/>
              <a:gd name="connsiteX7" fmla="*/ 1205554 w 2103393"/>
              <a:gd name="connsiteY7" fmla="*/ 1251693 h 2016186"/>
              <a:gd name="connsiteX8" fmla="*/ 1244823 w 2103393"/>
              <a:gd name="connsiteY8" fmla="*/ 808516 h 2016186"/>
              <a:gd name="connsiteX9" fmla="*/ 1076528 w 2103393"/>
              <a:gd name="connsiteY9" fmla="*/ 662661 h 2016186"/>
              <a:gd name="connsiteX10" fmla="*/ 885795 w 2103393"/>
              <a:gd name="connsiteY10" fmla="*/ 802906 h 2016186"/>
              <a:gd name="connsiteX11" fmla="*/ 919453 w 2103393"/>
              <a:gd name="connsiteY11" fmla="*/ 1240472 h 2016186"/>
              <a:gd name="connsiteX12" fmla="*/ 891405 w 2103393"/>
              <a:gd name="connsiteY12" fmla="*/ 1560231 h 2016186"/>
              <a:gd name="connsiteX13" fmla="*/ 89201 w 2103393"/>
              <a:gd name="connsiteY13" fmla="*/ 2003407 h 2016186"/>
              <a:gd name="connsiteX14" fmla="*/ 577255 w 2103393"/>
              <a:gd name="connsiteY14" fmla="*/ 427049 h 2016186"/>
              <a:gd name="connsiteX15" fmla="*/ 807257 w 2103393"/>
              <a:gd name="connsiteY15" fmla="*/ 662661 h 2016186"/>
              <a:gd name="connsiteX16" fmla="*/ 969942 w 2103393"/>
              <a:gd name="connsiteY16" fmla="*/ 550465 h 2016186"/>
              <a:gd name="connsiteX17" fmla="*/ 930675 w 2103393"/>
              <a:gd name="connsiteY17" fmla="*/ 51191 h 2016186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47103 h 2012098"/>
              <a:gd name="connsiteX1" fmla="*/ 1183115 w 2103393"/>
              <a:gd name="connsiteY1" fmla="*/ 52713 h 2012098"/>
              <a:gd name="connsiteX2" fmla="*/ 1177505 w 2103393"/>
              <a:gd name="connsiteY2" fmla="*/ 540767 h 2012098"/>
              <a:gd name="connsiteX3" fmla="*/ 1312141 w 2103393"/>
              <a:gd name="connsiteY3" fmla="*/ 619304 h 2012098"/>
              <a:gd name="connsiteX4" fmla="*/ 1508484 w 2103393"/>
              <a:gd name="connsiteY4" fmla="*/ 422961 h 2012098"/>
              <a:gd name="connsiteX5" fmla="*/ 2058246 w 2103393"/>
              <a:gd name="connsiteY5" fmla="*/ 1971270 h 2012098"/>
              <a:gd name="connsiteX6" fmla="*/ 1244822 w 2103393"/>
              <a:gd name="connsiteY6" fmla="*/ 1561752 h 2012098"/>
              <a:gd name="connsiteX7" fmla="*/ 1205554 w 2103393"/>
              <a:gd name="connsiteY7" fmla="*/ 1247605 h 2012098"/>
              <a:gd name="connsiteX8" fmla="*/ 1244823 w 2103393"/>
              <a:gd name="connsiteY8" fmla="*/ 804428 h 2012098"/>
              <a:gd name="connsiteX9" fmla="*/ 1076528 w 2103393"/>
              <a:gd name="connsiteY9" fmla="*/ 658573 h 2012098"/>
              <a:gd name="connsiteX10" fmla="*/ 885795 w 2103393"/>
              <a:gd name="connsiteY10" fmla="*/ 798818 h 2012098"/>
              <a:gd name="connsiteX11" fmla="*/ 919453 w 2103393"/>
              <a:gd name="connsiteY11" fmla="*/ 1236384 h 2012098"/>
              <a:gd name="connsiteX12" fmla="*/ 891405 w 2103393"/>
              <a:gd name="connsiteY12" fmla="*/ 1556143 h 2012098"/>
              <a:gd name="connsiteX13" fmla="*/ 89201 w 2103393"/>
              <a:gd name="connsiteY13" fmla="*/ 1999319 h 2012098"/>
              <a:gd name="connsiteX14" fmla="*/ 577255 w 2103393"/>
              <a:gd name="connsiteY14" fmla="*/ 422961 h 2012098"/>
              <a:gd name="connsiteX15" fmla="*/ 807257 w 2103393"/>
              <a:gd name="connsiteY15" fmla="*/ 658573 h 2012098"/>
              <a:gd name="connsiteX16" fmla="*/ 969942 w 2103393"/>
              <a:gd name="connsiteY16" fmla="*/ 546377 h 2012098"/>
              <a:gd name="connsiteX17" fmla="*/ 930675 w 2103393"/>
              <a:gd name="connsiteY17" fmla="*/ 47103 h 2012098"/>
              <a:gd name="connsiteX0" fmla="*/ 930675 w 2103393"/>
              <a:gd name="connsiteY0" fmla="*/ 24191 h 2051098"/>
              <a:gd name="connsiteX1" fmla="*/ 1183115 w 2103393"/>
              <a:gd name="connsiteY1" fmla="*/ 91713 h 2051098"/>
              <a:gd name="connsiteX2" fmla="*/ 1177505 w 2103393"/>
              <a:gd name="connsiteY2" fmla="*/ 579767 h 2051098"/>
              <a:gd name="connsiteX3" fmla="*/ 1312141 w 2103393"/>
              <a:gd name="connsiteY3" fmla="*/ 658304 h 2051098"/>
              <a:gd name="connsiteX4" fmla="*/ 1508484 w 2103393"/>
              <a:gd name="connsiteY4" fmla="*/ 461961 h 2051098"/>
              <a:gd name="connsiteX5" fmla="*/ 2058246 w 2103393"/>
              <a:gd name="connsiteY5" fmla="*/ 2010270 h 2051098"/>
              <a:gd name="connsiteX6" fmla="*/ 1244822 w 2103393"/>
              <a:gd name="connsiteY6" fmla="*/ 1600752 h 2051098"/>
              <a:gd name="connsiteX7" fmla="*/ 1205554 w 2103393"/>
              <a:gd name="connsiteY7" fmla="*/ 1286605 h 2051098"/>
              <a:gd name="connsiteX8" fmla="*/ 1244823 w 2103393"/>
              <a:gd name="connsiteY8" fmla="*/ 843428 h 2051098"/>
              <a:gd name="connsiteX9" fmla="*/ 1076528 w 2103393"/>
              <a:gd name="connsiteY9" fmla="*/ 697573 h 2051098"/>
              <a:gd name="connsiteX10" fmla="*/ 885795 w 2103393"/>
              <a:gd name="connsiteY10" fmla="*/ 837818 h 2051098"/>
              <a:gd name="connsiteX11" fmla="*/ 919453 w 2103393"/>
              <a:gd name="connsiteY11" fmla="*/ 1275384 h 2051098"/>
              <a:gd name="connsiteX12" fmla="*/ 891405 w 2103393"/>
              <a:gd name="connsiteY12" fmla="*/ 1595143 h 2051098"/>
              <a:gd name="connsiteX13" fmla="*/ 89201 w 2103393"/>
              <a:gd name="connsiteY13" fmla="*/ 2038319 h 2051098"/>
              <a:gd name="connsiteX14" fmla="*/ 577255 w 2103393"/>
              <a:gd name="connsiteY14" fmla="*/ 461961 h 2051098"/>
              <a:gd name="connsiteX15" fmla="*/ 807257 w 2103393"/>
              <a:gd name="connsiteY15" fmla="*/ 697573 h 2051098"/>
              <a:gd name="connsiteX16" fmla="*/ 969942 w 2103393"/>
              <a:gd name="connsiteY16" fmla="*/ 585377 h 2051098"/>
              <a:gd name="connsiteX17" fmla="*/ 930675 w 2103393"/>
              <a:gd name="connsiteY17" fmla="*/ 24191 h 2051098"/>
              <a:gd name="connsiteX0" fmla="*/ 930675 w 2103393"/>
              <a:gd name="connsiteY0" fmla="*/ 51153 h 2078060"/>
              <a:gd name="connsiteX1" fmla="*/ 1190398 w 2103393"/>
              <a:gd name="connsiteY1" fmla="*/ 49480 h 2078060"/>
              <a:gd name="connsiteX2" fmla="*/ 1177505 w 2103393"/>
              <a:gd name="connsiteY2" fmla="*/ 606729 h 2078060"/>
              <a:gd name="connsiteX3" fmla="*/ 1312141 w 2103393"/>
              <a:gd name="connsiteY3" fmla="*/ 685266 h 2078060"/>
              <a:gd name="connsiteX4" fmla="*/ 1508484 w 2103393"/>
              <a:gd name="connsiteY4" fmla="*/ 488923 h 2078060"/>
              <a:gd name="connsiteX5" fmla="*/ 2058246 w 2103393"/>
              <a:gd name="connsiteY5" fmla="*/ 2037232 h 2078060"/>
              <a:gd name="connsiteX6" fmla="*/ 1244822 w 2103393"/>
              <a:gd name="connsiteY6" fmla="*/ 1627714 h 2078060"/>
              <a:gd name="connsiteX7" fmla="*/ 1205554 w 2103393"/>
              <a:gd name="connsiteY7" fmla="*/ 1313567 h 2078060"/>
              <a:gd name="connsiteX8" fmla="*/ 1244823 w 2103393"/>
              <a:gd name="connsiteY8" fmla="*/ 870390 h 2078060"/>
              <a:gd name="connsiteX9" fmla="*/ 1076528 w 2103393"/>
              <a:gd name="connsiteY9" fmla="*/ 724535 h 2078060"/>
              <a:gd name="connsiteX10" fmla="*/ 885795 w 2103393"/>
              <a:gd name="connsiteY10" fmla="*/ 864780 h 2078060"/>
              <a:gd name="connsiteX11" fmla="*/ 919453 w 2103393"/>
              <a:gd name="connsiteY11" fmla="*/ 1302346 h 2078060"/>
              <a:gd name="connsiteX12" fmla="*/ 891405 w 2103393"/>
              <a:gd name="connsiteY12" fmla="*/ 1622105 h 2078060"/>
              <a:gd name="connsiteX13" fmla="*/ 89201 w 2103393"/>
              <a:gd name="connsiteY13" fmla="*/ 2065281 h 2078060"/>
              <a:gd name="connsiteX14" fmla="*/ 577255 w 2103393"/>
              <a:gd name="connsiteY14" fmla="*/ 488923 h 2078060"/>
              <a:gd name="connsiteX15" fmla="*/ 807257 w 2103393"/>
              <a:gd name="connsiteY15" fmla="*/ 724535 h 2078060"/>
              <a:gd name="connsiteX16" fmla="*/ 969942 w 2103393"/>
              <a:gd name="connsiteY16" fmla="*/ 612339 h 2078060"/>
              <a:gd name="connsiteX17" fmla="*/ 930675 w 2103393"/>
              <a:gd name="connsiteY17" fmla="*/ 51153 h 2078060"/>
              <a:gd name="connsiteX0" fmla="*/ 930675 w 2103393"/>
              <a:gd name="connsiteY0" fmla="*/ 57180 h 2084087"/>
              <a:gd name="connsiteX1" fmla="*/ 1190398 w 2103393"/>
              <a:gd name="connsiteY1" fmla="*/ 55507 h 2084087"/>
              <a:gd name="connsiteX2" fmla="*/ 1177505 w 2103393"/>
              <a:gd name="connsiteY2" fmla="*/ 612756 h 2084087"/>
              <a:gd name="connsiteX3" fmla="*/ 1312141 w 2103393"/>
              <a:gd name="connsiteY3" fmla="*/ 691293 h 2084087"/>
              <a:gd name="connsiteX4" fmla="*/ 1508484 w 2103393"/>
              <a:gd name="connsiteY4" fmla="*/ 494950 h 2084087"/>
              <a:gd name="connsiteX5" fmla="*/ 2058246 w 2103393"/>
              <a:gd name="connsiteY5" fmla="*/ 2043259 h 2084087"/>
              <a:gd name="connsiteX6" fmla="*/ 1244822 w 2103393"/>
              <a:gd name="connsiteY6" fmla="*/ 1633741 h 2084087"/>
              <a:gd name="connsiteX7" fmla="*/ 1205554 w 2103393"/>
              <a:gd name="connsiteY7" fmla="*/ 1319594 h 2084087"/>
              <a:gd name="connsiteX8" fmla="*/ 1244823 w 2103393"/>
              <a:gd name="connsiteY8" fmla="*/ 876417 h 2084087"/>
              <a:gd name="connsiteX9" fmla="*/ 1076528 w 2103393"/>
              <a:gd name="connsiteY9" fmla="*/ 730562 h 2084087"/>
              <a:gd name="connsiteX10" fmla="*/ 885795 w 2103393"/>
              <a:gd name="connsiteY10" fmla="*/ 870807 h 2084087"/>
              <a:gd name="connsiteX11" fmla="*/ 919453 w 2103393"/>
              <a:gd name="connsiteY11" fmla="*/ 1308373 h 2084087"/>
              <a:gd name="connsiteX12" fmla="*/ 891405 w 2103393"/>
              <a:gd name="connsiteY12" fmla="*/ 1628132 h 2084087"/>
              <a:gd name="connsiteX13" fmla="*/ 89201 w 2103393"/>
              <a:gd name="connsiteY13" fmla="*/ 2071308 h 2084087"/>
              <a:gd name="connsiteX14" fmla="*/ 577255 w 2103393"/>
              <a:gd name="connsiteY14" fmla="*/ 494950 h 2084087"/>
              <a:gd name="connsiteX15" fmla="*/ 807257 w 2103393"/>
              <a:gd name="connsiteY15" fmla="*/ 730562 h 2084087"/>
              <a:gd name="connsiteX16" fmla="*/ 969942 w 2103393"/>
              <a:gd name="connsiteY16" fmla="*/ 618366 h 2084087"/>
              <a:gd name="connsiteX17" fmla="*/ 930675 w 2103393"/>
              <a:gd name="connsiteY17" fmla="*/ 57180 h 2084087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65797 h 2092704"/>
              <a:gd name="connsiteX1" fmla="*/ 1190398 w 2103393"/>
              <a:gd name="connsiteY1" fmla="*/ 64124 h 2092704"/>
              <a:gd name="connsiteX2" fmla="*/ 1177505 w 2103393"/>
              <a:gd name="connsiteY2" fmla="*/ 621373 h 2092704"/>
              <a:gd name="connsiteX3" fmla="*/ 1312141 w 2103393"/>
              <a:gd name="connsiteY3" fmla="*/ 699910 h 2092704"/>
              <a:gd name="connsiteX4" fmla="*/ 1508484 w 2103393"/>
              <a:gd name="connsiteY4" fmla="*/ 503567 h 2092704"/>
              <a:gd name="connsiteX5" fmla="*/ 2058246 w 2103393"/>
              <a:gd name="connsiteY5" fmla="*/ 2051876 h 2092704"/>
              <a:gd name="connsiteX6" fmla="*/ 1244822 w 2103393"/>
              <a:gd name="connsiteY6" fmla="*/ 1642358 h 2092704"/>
              <a:gd name="connsiteX7" fmla="*/ 1205554 w 2103393"/>
              <a:gd name="connsiteY7" fmla="*/ 1328211 h 2092704"/>
              <a:gd name="connsiteX8" fmla="*/ 1244823 w 2103393"/>
              <a:gd name="connsiteY8" fmla="*/ 885034 h 2092704"/>
              <a:gd name="connsiteX9" fmla="*/ 1076528 w 2103393"/>
              <a:gd name="connsiteY9" fmla="*/ 739179 h 2092704"/>
              <a:gd name="connsiteX10" fmla="*/ 885795 w 2103393"/>
              <a:gd name="connsiteY10" fmla="*/ 879424 h 2092704"/>
              <a:gd name="connsiteX11" fmla="*/ 919453 w 2103393"/>
              <a:gd name="connsiteY11" fmla="*/ 1316990 h 2092704"/>
              <a:gd name="connsiteX12" fmla="*/ 891405 w 2103393"/>
              <a:gd name="connsiteY12" fmla="*/ 1636749 h 2092704"/>
              <a:gd name="connsiteX13" fmla="*/ 89201 w 2103393"/>
              <a:gd name="connsiteY13" fmla="*/ 2079925 h 2092704"/>
              <a:gd name="connsiteX14" fmla="*/ 577255 w 2103393"/>
              <a:gd name="connsiteY14" fmla="*/ 503567 h 2092704"/>
              <a:gd name="connsiteX15" fmla="*/ 807257 w 2103393"/>
              <a:gd name="connsiteY15" fmla="*/ 739179 h 2092704"/>
              <a:gd name="connsiteX16" fmla="*/ 969942 w 2103393"/>
              <a:gd name="connsiteY16" fmla="*/ 626983 h 2092704"/>
              <a:gd name="connsiteX17" fmla="*/ 930675 w 2103393"/>
              <a:gd name="connsiteY17" fmla="*/ 65797 h 2092704"/>
              <a:gd name="connsiteX0" fmla="*/ 930675 w 2103393"/>
              <a:gd name="connsiteY0" fmla="*/ 73853 h 2100760"/>
              <a:gd name="connsiteX1" fmla="*/ 1190398 w 2103393"/>
              <a:gd name="connsiteY1" fmla="*/ 72180 h 2100760"/>
              <a:gd name="connsiteX2" fmla="*/ 1177505 w 2103393"/>
              <a:gd name="connsiteY2" fmla="*/ 629429 h 2100760"/>
              <a:gd name="connsiteX3" fmla="*/ 1312141 w 2103393"/>
              <a:gd name="connsiteY3" fmla="*/ 707966 h 2100760"/>
              <a:gd name="connsiteX4" fmla="*/ 1508484 w 2103393"/>
              <a:gd name="connsiteY4" fmla="*/ 511623 h 2100760"/>
              <a:gd name="connsiteX5" fmla="*/ 2058246 w 2103393"/>
              <a:gd name="connsiteY5" fmla="*/ 2059932 h 2100760"/>
              <a:gd name="connsiteX6" fmla="*/ 1244822 w 2103393"/>
              <a:gd name="connsiteY6" fmla="*/ 1650414 h 2100760"/>
              <a:gd name="connsiteX7" fmla="*/ 1205554 w 2103393"/>
              <a:gd name="connsiteY7" fmla="*/ 1336267 h 2100760"/>
              <a:gd name="connsiteX8" fmla="*/ 1244823 w 2103393"/>
              <a:gd name="connsiteY8" fmla="*/ 893090 h 2100760"/>
              <a:gd name="connsiteX9" fmla="*/ 1076528 w 2103393"/>
              <a:gd name="connsiteY9" fmla="*/ 747235 h 2100760"/>
              <a:gd name="connsiteX10" fmla="*/ 885795 w 2103393"/>
              <a:gd name="connsiteY10" fmla="*/ 887480 h 2100760"/>
              <a:gd name="connsiteX11" fmla="*/ 919453 w 2103393"/>
              <a:gd name="connsiteY11" fmla="*/ 1325046 h 2100760"/>
              <a:gd name="connsiteX12" fmla="*/ 891405 w 2103393"/>
              <a:gd name="connsiteY12" fmla="*/ 1644805 h 2100760"/>
              <a:gd name="connsiteX13" fmla="*/ 89201 w 2103393"/>
              <a:gd name="connsiteY13" fmla="*/ 2087981 h 2100760"/>
              <a:gd name="connsiteX14" fmla="*/ 577255 w 2103393"/>
              <a:gd name="connsiteY14" fmla="*/ 511623 h 2100760"/>
              <a:gd name="connsiteX15" fmla="*/ 807257 w 2103393"/>
              <a:gd name="connsiteY15" fmla="*/ 747235 h 2100760"/>
              <a:gd name="connsiteX16" fmla="*/ 969942 w 2103393"/>
              <a:gd name="connsiteY16" fmla="*/ 635039 h 2100760"/>
              <a:gd name="connsiteX17" fmla="*/ 930675 w 2103393"/>
              <a:gd name="connsiteY17" fmla="*/ 73853 h 2100760"/>
              <a:gd name="connsiteX0" fmla="*/ 930675 w 2103393"/>
              <a:gd name="connsiteY0" fmla="*/ 77953 h 2104860"/>
              <a:gd name="connsiteX1" fmla="*/ 1190398 w 2103393"/>
              <a:gd name="connsiteY1" fmla="*/ 76280 h 2104860"/>
              <a:gd name="connsiteX2" fmla="*/ 1177505 w 2103393"/>
              <a:gd name="connsiteY2" fmla="*/ 633529 h 2104860"/>
              <a:gd name="connsiteX3" fmla="*/ 1312141 w 2103393"/>
              <a:gd name="connsiteY3" fmla="*/ 712066 h 2104860"/>
              <a:gd name="connsiteX4" fmla="*/ 1508484 w 2103393"/>
              <a:gd name="connsiteY4" fmla="*/ 515723 h 2104860"/>
              <a:gd name="connsiteX5" fmla="*/ 2058246 w 2103393"/>
              <a:gd name="connsiteY5" fmla="*/ 2064032 h 2104860"/>
              <a:gd name="connsiteX6" fmla="*/ 1244822 w 2103393"/>
              <a:gd name="connsiteY6" fmla="*/ 1654514 h 2104860"/>
              <a:gd name="connsiteX7" fmla="*/ 1205554 w 2103393"/>
              <a:gd name="connsiteY7" fmla="*/ 1340367 h 2104860"/>
              <a:gd name="connsiteX8" fmla="*/ 1244823 w 2103393"/>
              <a:gd name="connsiteY8" fmla="*/ 897190 h 2104860"/>
              <a:gd name="connsiteX9" fmla="*/ 1076528 w 2103393"/>
              <a:gd name="connsiteY9" fmla="*/ 751335 h 2104860"/>
              <a:gd name="connsiteX10" fmla="*/ 885795 w 2103393"/>
              <a:gd name="connsiteY10" fmla="*/ 891580 h 2104860"/>
              <a:gd name="connsiteX11" fmla="*/ 919453 w 2103393"/>
              <a:gd name="connsiteY11" fmla="*/ 1329146 h 2104860"/>
              <a:gd name="connsiteX12" fmla="*/ 891405 w 2103393"/>
              <a:gd name="connsiteY12" fmla="*/ 1648905 h 2104860"/>
              <a:gd name="connsiteX13" fmla="*/ 89201 w 2103393"/>
              <a:gd name="connsiteY13" fmla="*/ 2092081 h 2104860"/>
              <a:gd name="connsiteX14" fmla="*/ 577255 w 2103393"/>
              <a:gd name="connsiteY14" fmla="*/ 515723 h 2104860"/>
              <a:gd name="connsiteX15" fmla="*/ 807257 w 2103393"/>
              <a:gd name="connsiteY15" fmla="*/ 751335 h 2104860"/>
              <a:gd name="connsiteX16" fmla="*/ 969942 w 2103393"/>
              <a:gd name="connsiteY16" fmla="*/ 639139 h 2104860"/>
              <a:gd name="connsiteX17" fmla="*/ 930675 w 2103393"/>
              <a:gd name="connsiteY17" fmla="*/ 77953 h 2104860"/>
              <a:gd name="connsiteX0" fmla="*/ 930675 w 2103393"/>
              <a:gd name="connsiteY0" fmla="*/ 71187 h 2098094"/>
              <a:gd name="connsiteX1" fmla="*/ 1190398 w 2103393"/>
              <a:gd name="connsiteY1" fmla="*/ 69514 h 2098094"/>
              <a:gd name="connsiteX2" fmla="*/ 1177505 w 2103393"/>
              <a:gd name="connsiteY2" fmla="*/ 626763 h 2098094"/>
              <a:gd name="connsiteX3" fmla="*/ 1312141 w 2103393"/>
              <a:gd name="connsiteY3" fmla="*/ 705300 h 2098094"/>
              <a:gd name="connsiteX4" fmla="*/ 1508484 w 2103393"/>
              <a:gd name="connsiteY4" fmla="*/ 508957 h 2098094"/>
              <a:gd name="connsiteX5" fmla="*/ 2058246 w 2103393"/>
              <a:gd name="connsiteY5" fmla="*/ 2057266 h 2098094"/>
              <a:gd name="connsiteX6" fmla="*/ 1244822 w 2103393"/>
              <a:gd name="connsiteY6" fmla="*/ 1647748 h 2098094"/>
              <a:gd name="connsiteX7" fmla="*/ 1205554 w 2103393"/>
              <a:gd name="connsiteY7" fmla="*/ 1333601 h 2098094"/>
              <a:gd name="connsiteX8" fmla="*/ 1244823 w 2103393"/>
              <a:gd name="connsiteY8" fmla="*/ 890424 h 2098094"/>
              <a:gd name="connsiteX9" fmla="*/ 1076528 w 2103393"/>
              <a:gd name="connsiteY9" fmla="*/ 744569 h 2098094"/>
              <a:gd name="connsiteX10" fmla="*/ 885795 w 2103393"/>
              <a:gd name="connsiteY10" fmla="*/ 884814 h 2098094"/>
              <a:gd name="connsiteX11" fmla="*/ 919453 w 2103393"/>
              <a:gd name="connsiteY11" fmla="*/ 1322380 h 2098094"/>
              <a:gd name="connsiteX12" fmla="*/ 891405 w 2103393"/>
              <a:gd name="connsiteY12" fmla="*/ 1642139 h 2098094"/>
              <a:gd name="connsiteX13" fmla="*/ 89201 w 2103393"/>
              <a:gd name="connsiteY13" fmla="*/ 2085315 h 2098094"/>
              <a:gd name="connsiteX14" fmla="*/ 577255 w 2103393"/>
              <a:gd name="connsiteY14" fmla="*/ 508957 h 2098094"/>
              <a:gd name="connsiteX15" fmla="*/ 807257 w 2103393"/>
              <a:gd name="connsiteY15" fmla="*/ 744569 h 2098094"/>
              <a:gd name="connsiteX16" fmla="*/ 969942 w 2103393"/>
              <a:gd name="connsiteY16" fmla="*/ 632373 h 2098094"/>
              <a:gd name="connsiteX17" fmla="*/ 930675 w 2103393"/>
              <a:gd name="connsiteY17" fmla="*/ 71187 h 2098094"/>
              <a:gd name="connsiteX0" fmla="*/ 930675 w 2103393"/>
              <a:gd name="connsiteY0" fmla="*/ 75207 h 2102114"/>
              <a:gd name="connsiteX1" fmla="*/ 1190398 w 2103393"/>
              <a:gd name="connsiteY1" fmla="*/ 73534 h 2102114"/>
              <a:gd name="connsiteX2" fmla="*/ 1177505 w 2103393"/>
              <a:gd name="connsiteY2" fmla="*/ 630783 h 2102114"/>
              <a:gd name="connsiteX3" fmla="*/ 1312141 w 2103393"/>
              <a:gd name="connsiteY3" fmla="*/ 709320 h 2102114"/>
              <a:gd name="connsiteX4" fmla="*/ 1508484 w 2103393"/>
              <a:gd name="connsiteY4" fmla="*/ 512977 h 2102114"/>
              <a:gd name="connsiteX5" fmla="*/ 2058246 w 2103393"/>
              <a:gd name="connsiteY5" fmla="*/ 2061286 h 2102114"/>
              <a:gd name="connsiteX6" fmla="*/ 1244822 w 2103393"/>
              <a:gd name="connsiteY6" fmla="*/ 1651768 h 2102114"/>
              <a:gd name="connsiteX7" fmla="*/ 1205554 w 2103393"/>
              <a:gd name="connsiteY7" fmla="*/ 1337621 h 2102114"/>
              <a:gd name="connsiteX8" fmla="*/ 1244823 w 2103393"/>
              <a:gd name="connsiteY8" fmla="*/ 894444 h 2102114"/>
              <a:gd name="connsiteX9" fmla="*/ 1076528 w 2103393"/>
              <a:gd name="connsiteY9" fmla="*/ 748589 h 2102114"/>
              <a:gd name="connsiteX10" fmla="*/ 885795 w 2103393"/>
              <a:gd name="connsiteY10" fmla="*/ 888834 h 2102114"/>
              <a:gd name="connsiteX11" fmla="*/ 919453 w 2103393"/>
              <a:gd name="connsiteY11" fmla="*/ 1326400 h 2102114"/>
              <a:gd name="connsiteX12" fmla="*/ 891405 w 2103393"/>
              <a:gd name="connsiteY12" fmla="*/ 1646159 h 2102114"/>
              <a:gd name="connsiteX13" fmla="*/ 89201 w 2103393"/>
              <a:gd name="connsiteY13" fmla="*/ 2089335 h 2102114"/>
              <a:gd name="connsiteX14" fmla="*/ 577255 w 2103393"/>
              <a:gd name="connsiteY14" fmla="*/ 512977 h 2102114"/>
              <a:gd name="connsiteX15" fmla="*/ 807257 w 2103393"/>
              <a:gd name="connsiteY15" fmla="*/ 748589 h 2102114"/>
              <a:gd name="connsiteX16" fmla="*/ 969942 w 2103393"/>
              <a:gd name="connsiteY16" fmla="*/ 636393 h 2102114"/>
              <a:gd name="connsiteX17" fmla="*/ 930675 w 2103393"/>
              <a:gd name="connsiteY17" fmla="*/ 75207 h 2102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103393" h="2102114">
                <a:moveTo>
                  <a:pt x="930675" y="75207"/>
                </a:moveTo>
                <a:cubicBezTo>
                  <a:pt x="914336" y="-26367"/>
                  <a:pt x="1202803" y="-23213"/>
                  <a:pt x="1190398" y="73534"/>
                </a:cubicBezTo>
                <a:lnTo>
                  <a:pt x="1177505" y="630783"/>
                </a:lnTo>
                <a:lnTo>
                  <a:pt x="1312141" y="709320"/>
                </a:lnTo>
                <a:cubicBezTo>
                  <a:pt x="1349539" y="621433"/>
                  <a:pt x="1403768" y="466228"/>
                  <a:pt x="1508484" y="512977"/>
                </a:cubicBezTo>
                <a:cubicBezTo>
                  <a:pt x="1961009" y="692492"/>
                  <a:pt x="2211581" y="1696648"/>
                  <a:pt x="2058246" y="2061286"/>
                </a:cubicBezTo>
                <a:cubicBezTo>
                  <a:pt x="1912391" y="2233320"/>
                  <a:pt x="1542142" y="1816322"/>
                  <a:pt x="1244822" y="1651768"/>
                </a:cubicBezTo>
                <a:cubicBezTo>
                  <a:pt x="1113927" y="1590061"/>
                  <a:pt x="1184984" y="1466646"/>
                  <a:pt x="1205554" y="1337621"/>
                </a:cubicBezTo>
                <a:cubicBezTo>
                  <a:pt x="1233603" y="1238514"/>
                  <a:pt x="1127017" y="1161846"/>
                  <a:pt x="1244823" y="894444"/>
                </a:cubicBezTo>
                <a:cubicBezTo>
                  <a:pt x="1188725" y="845826"/>
                  <a:pt x="1155065" y="802817"/>
                  <a:pt x="1076528" y="748589"/>
                </a:cubicBezTo>
                <a:cubicBezTo>
                  <a:pt x="973682" y="789728"/>
                  <a:pt x="949373" y="842086"/>
                  <a:pt x="885795" y="888834"/>
                </a:cubicBezTo>
                <a:cubicBezTo>
                  <a:pt x="951243" y="1053389"/>
                  <a:pt x="898883" y="1240382"/>
                  <a:pt x="919453" y="1326400"/>
                </a:cubicBezTo>
                <a:cubicBezTo>
                  <a:pt x="930673" y="1432986"/>
                  <a:pt x="1003602" y="1595671"/>
                  <a:pt x="891405" y="1646159"/>
                </a:cubicBezTo>
                <a:cubicBezTo>
                  <a:pt x="685711" y="1737785"/>
                  <a:pt x="311722" y="2121123"/>
                  <a:pt x="89201" y="2089335"/>
                </a:cubicBezTo>
                <a:cubicBezTo>
                  <a:pt x="-118362" y="2035107"/>
                  <a:pt x="33103" y="774768"/>
                  <a:pt x="577255" y="512977"/>
                </a:cubicBezTo>
                <a:cubicBezTo>
                  <a:pt x="704411" y="464359"/>
                  <a:pt x="736199" y="673791"/>
                  <a:pt x="807257" y="748589"/>
                </a:cubicBezTo>
                <a:lnTo>
                  <a:pt x="969942" y="636393"/>
                </a:lnTo>
                <a:cubicBezTo>
                  <a:pt x="968072" y="483058"/>
                  <a:pt x="947112" y="235825"/>
                  <a:pt x="930675" y="7520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Freeform 48">
            <a:extLst>
              <a:ext uri="{FF2B5EF4-FFF2-40B4-BE49-F238E27FC236}">
                <a16:creationId xmlns:a16="http://schemas.microsoft.com/office/drawing/2014/main" id="{55F00D91-CC7D-BB09-E922-9C4C4E4FC520}"/>
              </a:ext>
            </a:extLst>
          </p:cNvPr>
          <p:cNvSpPr>
            <a:spLocks noChangeAspect="1"/>
          </p:cNvSpPr>
          <p:nvPr/>
        </p:nvSpPr>
        <p:spPr>
          <a:xfrm>
            <a:off x="4456367" y="1481354"/>
            <a:ext cx="529812" cy="441236"/>
          </a:xfrm>
          <a:custGeom>
            <a:avLst/>
            <a:gdLst/>
            <a:ahLst/>
            <a:cxnLst/>
            <a:rect l="l" t="t" r="r" b="b"/>
            <a:pathLst>
              <a:path w="3240001" h="2698329">
                <a:moveTo>
                  <a:pt x="2548075" y="5025"/>
                </a:moveTo>
                <a:cubicBezTo>
                  <a:pt x="2888705" y="21427"/>
                  <a:pt x="3205543" y="144443"/>
                  <a:pt x="3236875" y="324866"/>
                </a:cubicBezTo>
                <a:cubicBezTo>
                  <a:pt x="3272384" y="584869"/>
                  <a:pt x="3000845" y="793843"/>
                  <a:pt x="2654112" y="922630"/>
                </a:cubicBezTo>
                <a:cubicBezTo>
                  <a:pt x="2512076" y="1002818"/>
                  <a:pt x="2288579" y="1396468"/>
                  <a:pt x="2077615" y="1155904"/>
                </a:cubicBezTo>
                <a:cubicBezTo>
                  <a:pt x="1902159" y="985808"/>
                  <a:pt x="1914692" y="662627"/>
                  <a:pt x="1946024" y="426923"/>
                </a:cubicBezTo>
                <a:cubicBezTo>
                  <a:pt x="1958557" y="234957"/>
                  <a:pt x="1977355" y="79442"/>
                  <a:pt x="2209208" y="25983"/>
                </a:cubicBezTo>
                <a:cubicBezTo>
                  <a:pt x="2318345" y="5936"/>
                  <a:pt x="2434532" y="-443"/>
                  <a:pt x="2548075" y="5025"/>
                </a:cubicBezTo>
                <a:close/>
                <a:moveTo>
                  <a:pt x="1184195" y="86"/>
                </a:moveTo>
                <a:cubicBezTo>
                  <a:pt x="1412849" y="2955"/>
                  <a:pt x="1621488" y="77771"/>
                  <a:pt x="1732975" y="244677"/>
                </a:cubicBezTo>
                <a:cubicBezTo>
                  <a:pt x="1866656" y="436642"/>
                  <a:pt x="1793548" y="672347"/>
                  <a:pt x="1801904" y="871602"/>
                </a:cubicBezTo>
                <a:cubicBezTo>
                  <a:pt x="1820702" y="1041698"/>
                  <a:pt x="1996160" y="1255532"/>
                  <a:pt x="1889631" y="1396469"/>
                </a:cubicBezTo>
                <a:cubicBezTo>
                  <a:pt x="1714174" y="1644320"/>
                  <a:pt x="1482324" y="1717219"/>
                  <a:pt x="1300601" y="1906754"/>
                </a:cubicBezTo>
                <a:cubicBezTo>
                  <a:pt x="1068750" y="2152178"/>
                  <a:pt x="736639" y="2754803"/>
                  <a:pt x="442124" y="2694054"/>
                </a:cubicBezTo>
                <a:cubicBezTo>
                  <a:pt x="189385" y="2609005"/>
                  <a:pt x="149697" y="2276103"/>
                  <a:pt x="78680" y="2016101"/>
                </a:cubicBezTo>
                <a:cubicBezTo>
                  <a:pt x="-50823" y="1442635"/>
                  <a:pt x="-61268" y="759824"/>
                  <a:pt x="366928" y="302996"/>
                </a:cubicBezTo>
                <a:cubicBezTo>
                  <a:pt x="563141" y="111638"/>
                  <a:pt x="890211" y="-3604"/>
                  <a:pt x="1184195" y="86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Freeform 49">
            <a:extLst>
              <a:ext uri="{FF2B5EF4-FFF2-40B4-BE49-F238E27FC236}">
                <a16:creationId xmlns:a16="http://schemas.microsoft.com/office/drawing/2014/main" id="{712C894A-E837-7977-209D-CF3FC7E10843}"/>
              </a:ext>
            </a:extLst>
          </p:cNvPr>
          <p:cNvSpPr>
            <a:spLocks noChangeAspect="1"/>
          </p:cNvSpPr>
          <p:nvPr/>
        </p:nvSpPr>
        <p:spPr>
          <a:xfrm>
            <a:off x="6173796" y="1466519"/>
            <a:ext cx="470907" cy="470907"/>
          </a:xfrm>
          <a:custGeom>
            <a:avLst/>
            <a:gdLst>
              <a:gd name="connsiteX0" fmla="*/ 1054645 w 3259303"/>
              <a:gd name="connsiteY0" fmla="*/ 0 h 3248084"/>
              <a:gd name="connsiteX1" fmla="*/ 1469772 w 3259303"/>
              <a:gd name="connsiteY1" fmla="*/ 28049 h 3248084"/>
              <a:gd name="connsiteX2" fmla="*/ 1682945 w 3259303"/>
              <a:gd name="connsiteY2" fmla="*/ 740496 h 3248084"/>
              <a:gd name="connsiteX3" fmla="*/ 2417830 w 3259303"/>
              <a:gd name="connsiteY3" fmla="*/ 566592 h 3248084"/>
              <a:gd name="connsiteX4" fmla="*/ 3259303 w 3259303"/>
              <a:gd name="connsiteY4" fmla="*/ 1834410 h 3248084"/>
              <a:gd name="connsiteX5" fmla="*/ 2311244 w 3259303"/>
              <a:gd name="connsiteY5" fmla="*/ 3113448 h 3248084"/>
              <a:gd name="connsiteX6" fmla="*/ 622689 w 3259303"/>
              <a:gd name="connsiteY6" fmla="*/ 2670273 h 3248084"/>
              <a:gd name="connsiteX7" fmla="*/ 398297 w 3259303"/>
              <a:gd name="connsiteY7" fmla="*/ 3248084 h 3248084"/>
              <a:gd name="connsiteX8" fmla="*/ 0 w 3259303"/>
              <a:gd name="connsiteY8" fmla="*/ 3242474 h 3248084"/>
              <a:gd name="connsiteX9" fmla="*/ 218783 w 3259303"/>
              <a:gd name="connsiteY9" fmla="*/ 2333684 h 3248084"/>
              <a:gd name="connsiteX10" fmla="*/ 1593187 w 3259303"/>
              <a:gd name="connsiteY10" fmla="*/ 1997095 h 3248084"/>
              <a:gd name="connsiteX11" fmla="*/ 1250989 w 3259303"/>
              <a:gd name="connsiteY11" fmla="*/ 964889 h 3248084"/>
              <a:gd name="connsiteX12" fmla="*/ 1054645 w 3259303"/>
              <a:gd name="connsiteY12" fmla="*/ 0 h 3248084"/>
              <a:gd name="connsiteX0" fmla="*/ 1054645 w 3259303"/>
              <a:gd name="connsiteY0" fmla="*/ 0 h 3225645"/>
              <a:gd name="connsiteX1" fmla="*/ 1469772 w 3259303"/>
              <a:gd name="connsiteY1" fmla="*/ 5610 h 3225645"/>
              <a:gd name="connsiteX2" fmla="*/ 1682945 w 3259303"/>
              <a:gd name="connsiteY2" fmla="*/ 718057 h 3225645"/>
              <a:gd name="connsiteX3" fmla="*/ 2417830 w 3259303"/>
              <a:gd name="connsiteY3" fmla="*/ 544153 h 3225645"/>
              <a:gd name="connsiteX4" fmla="*/ 3259303 w 3259303"/>
              <a:gd name="connsiteY4" fmla="*/ 1811971 h 3225645"/>
              <a:gd name="connsiteX5" fmla="*/ 2311244 w 3259303"/>
              <a:gd name="connsiteY5" fmla="*/ 3091009 h 3225645"/>
              <a:gd name="connsiteX6" fmla="*/ 622689 w 3259303"/>
              <a:gd name="connsiteY6" fmla="*/ 2647834 h 3225645"/>
              <a:gd name="connsiteX7" fmla="*/ 398297 w 3259303"/>
              <a:gd name="connsiteY7" fmla="*/ 3225645 h 3225645"/>
              <a:gd name="connsiteX8" fmla="*/ 0 w 3259303"/>
              <a:gd name="connsiteY8" fmla="*/ 3220035 h 3225645"/>
              <a:gd name="connsiteX9" fmla="*/ 218783 w 3259303"/>
              <a:gd name="connsiteY9" fmla="*/ 2311245 h 3225645"/>
              <a:gd name="connsiteX10" fmla="*/ 1593187 w 3259303"/>
              <a:gd name="connsiteY10" fmla="*/ 1974656 h 3225645"/>
              <a:gd name="connsiteX11" fmla="*/ 1250989 w 3259303"/>
              <a:gd name="connsiteY11" fmla="*/ 942450 h 3225645"/>
              <a:gd name="connsiteX12" fmla="*/ 1054645 w 3259303"/>
              <a:gd name="connsiteY12" fmla="*/ 0 h 3225645"/>
              <a:gd name="connsiteX0" fmla="*/ 1054645 w 3259303"/>
              <a:gd name="connsiteY0" fmla="*/ 0 h 3242475"/>
              <a:gd name="connsiteX1" fmla="*/ 1469772 w 3259303"/>
              <a:gd name="connsiteY1" fmla="*/ 22440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54645 w 3259303"/>
              <a:gd name="connsiteY0" fmla="*/ 0 h 3242475"/>
              <a:gd name="connsiteX1" fmla="*/ 1464162 w 3259303"/>
              <a:gd name="connsiteY1" fmla="*/ 1 h 3242475"/>
              <a:gd name="connsiteX2" fmla="*/ 1682945 w 3259303"/>
              <a:gd name="connsiteY2" fmla="*/ 734887 h 3242475"/>
              <a:gd name="connsiteX3" fmla="*/ 2417830 w 3259303"/>
              <a:gd name="connsiteY3" fmla="*/ 560983 h 3242475"/>
              <a:gd name="connsiteX4" fmla="*/ 3259303 w 3259303"/>
              <a:gd name="connsiteY4" fmla="*/ 1828801 h 3242475"/>
              <a:gd name="connsiteX5" fmla="*/ 2311244 w 3259303"/>
              <a:gd name="connsiteY5" fmla="*/ 3107839 h 3242475"/>
              <a:gd name="connsiteX6" fmla="*/ 622689 w 3259303"/>
              <a:gd name="connsiteY6" fmla="*/ 2664664 h 3242475"/>
              <a:gd name="connsiteX7" fmla="*/ 398297 w 3259303"/>
              <a:gd name="connsiteY7" fmla="*/ 3242475 h 3242475"/>
              <a:gd name="connsiteX8" fmla="*/ 0 w 3259303"/>
              <a:gd name="connsiteY8" fmla="*/ 3236865 h 3242475"/>
              <a:gd name="connsiteX9" fmla="*/ 218783 w 3259303"/>
              <a:gd name="connsiteY9" fmla="*/ 2328075 h 3242475"/>
              <a:gd name="connsiteX10" fmla="*/ 1593187 w 3259303"/>
              <a:gd name="connsiteY10" fmla="*/ 1991486 h 3242475"/>
              <a:gd name="connsiteX11" fmla="*/ 1250989 w 3259303"/>
              <a:gd name="connsiteY11" fmla="*/ 959280 h 3242475"/>
              <a:gd name="connsiteX12" fmla="*/ 1054645 w 3259303"/>
              <a:gd name="connsiteY12" fmla="*/ 0 h 3242475"/>
              <a:gd name="connsiteX0" fmla="*/ 1065864 w 3259303"/>
              <a:gd name="connsiteY0" fmla="*/ 5609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5609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218783 w 3259303"/>
              <a:gd name="connsiteY9" fmla="*/ 2328074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37566 w 3259303"/>
              <a:gd name="connsiteY9" fmla="*/ 2260757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93187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65864 w 3259303"/>
              <a:gd name="connsiteY0" fmla="*/ 16828 h 3242474"/>
              <a:gd name="connsiteX1" fmla="*/ 1464162 w 3259303"/>
              <a:gd name="connsiteY1" fmla="*/ 0 h 3242474"/>
              <a:gd name="connsiteX2" fmla="*/ 1682945 w 3259303"/>
              <a:gd name="connsiteY2" fmla="*/ 734886 h 3242474"/>
              <a:gd name="connsiteX3" fmla="*/ 2417830 w 3259303"/>
              <a:gd name="connsiteY3" fmla="*/ 560982 h 3242474"/>
              <a:gd name="connsiteX4" fmla="*/ 3259303 w 3259303"/>
              <a:gd name="connsiteY4" fmla="*/ 1828800 h 3242474"/>
              <a:gd name="connsiteX5" fmla="*/ 2311244 w 3259303"/>
              <a:gd name="connsiteY5" fmla="*/ 3107838 h 3242474"/>
              <a:gd name="connsiteX6" fmla="*/ 622689 w 3259303"/>
              <a:gd name="connsiteY6" fmla="*/ 2664663 h 3242474"/>
              <a:gd name="connsiteX7" fmla="*/ 398297 w 3259303"/>
              <a:gd name="connsiteY7" fmla="*/ 3242474 h 3242474"/>
              <a:gd name="connsiteX8" fmla="*/ 0 w 3259303"/>
              <a:gd name="connsiteY8" fmla="*/ 3236864 h 3242474"/>
              <a:gd name="connsiteX9" fmla="*/ 448785 w 3259303"/>
              <a:gd name="connsiteY9" fmla="*/ 2232708 h 3242474"/>
              <a:gd name="connsiteX10" fmla="*/ 1576358 w 3259303"/>
              <a:gd name="connsiteY10" fmla="*/ 1991485 h 3242474"/>
              <a:gd name="connsiteX11" fmla="*/ 1250989 w 3259303"/>
              <a:gd name="connsiteY11" fmla="*/ 959279 h 3242474"/>
              <a:gd name="connsiteX12" fmla="*/ 1065864 w 3259303"/>
              <a:gd name="connsiteY12" fmla="*/ 16828 h 3242474"/>
              <a:gd name="connsiteX0" fmla="*/ 1004156 w 3197595"/>
              <a:gd name="connsiteY0" fmla="*/ 16828 h 3242474"/>
              <a:gd name="connsiteX1" fmla="*/ 1402454 w 3197595"/>
              <a:gd name="connsiteY1" fmla="*/ 0 h 3242474"/>
              <a:gd name="connsiteX2" fmla="*/ 1621237 w 3197595"/>
              <a:gd name="connsiteY2" fmla="*/ 734886 h 3242474"/>
              <a:gd name="connsiteX3" fmla="*/ 2356122 w 3197595"/>
              <a:gd name="connsiteY3" fmla="*/ 560982 h 3242474"/>
              <a:gd name="connsiteX4" fmla="*/ 3197595 w 3197595"/>
              <a:gd name="connsiteY4" fmla="*/ 1828800 h 3242474"/>
              <a:gd name="connsiteX5" fmla="*/ 2249536 w 3197595"/>
              <a:gd name="connsiteY5" fmla="*/ 3107838 h 3242474"/>
              <a:gd name="connsiteX6" fmla="*/ 560981 w 3197595"/>
              <a:gd name="connsiteY6" fmla="*/ 2664663 h 3242474"/>
              <a:gd name="connsiteX7" fmla="*/ 336589 w 3197595"/>
              <a:gd name="connsiteY7" fmla="*/ 3242474 h 3242474"/>
              <a:gd name="connsiteX8" fmla="*/ 0 w 3197595"/>
              <a:gd name="connsiteY8" fmla="*/ 3236864 h 3242474"/>
              <a:gd name="connsiteX9" fmla="*/ 387077 w 3197595"/>
              <a:gd name="connsiteY9" fmla="*/ 2232708 h 3242474"/>
              <a:gd name="connsiteX10" fmla="*/ 1514650 w 3197595"/>
              <a:gd name="connsiteY10" fmla="*/ 1991485 h 3242474"/>
              <a:gd name="connsiteX11" fmla="*/ 1189281 w 3197595"/>
              <a:gd name="connsiteY11" fmla="*/ 959279 h 3242474"/>
              <a:gd name="connsiteX12" fmla="*/ 1004156 w 3197595"/>
              <a:gd name="connsiteY12" fmla="*/ 16828 h 3242474"/>
              <a:gd name="connsiteX0" fmla="*/ 1011476 w 3204915"/>
              <a:gd name="connsiteY0" fmla="*/ 16828 h 3242474"/>
              <a:gd name="connsiteX1" fmla="*/ 1409774 w 3204915"/>
              <a:gd name="connsiteY1" fmla="*/ 0 h 3242474"/>
              <a:gd name="connsiteX2" fmla="*/ 1628557 w 3204915"/>
              <a:gd name="connsiteY2" fmla="*/ 734886 h 3242474"/>
              <a:gd name="connsiteX3" fmla="*/ 2363442 w 3204915"/>
              <a:gd name="connsiteY3" fmla="*/ 560982 h 3242474"/>
              <a:gd name="connsiteX4" fmla="*/ 3204915 w 3204915"/>
              <a:gd name="connsiteY4" fmla="*/ 1828800 h 3242474"/>
              <a:gd name="connsiteX5" fmla="*/ 2256856 w 3204915"/>
              <a:gd name="connsiteY5" fmla="*/ 3107838 h 3242474"/>
              <a:gd name="connsiteX6" fmla="*/ 568301 w 3204915"/>
              <a:gd name="connsiteY6" fmla="*/ 2664663 h 3242474"/>
              <a:gd name="connsiteX7" fmla="*/ 343909 w 3204915"/>
              <a:gd name="connsiteY7" fmla="*/ 3242474 h 3242474"/>
              <a:gd name="connsiteX8" fmla="*/ 7320 w 3204915"/>
              <a:gd name="connsiteY8" fmla="*/ 3236864 h 3242474"/>
              <a:gd name="connsiteX9" fmla="*/ 394397 w 3204915"/>
              <a:gd name="connsiteY9" fmla="*/ 2232708 h 3242474"/>
              <a:gd name="connsiteX10" fmla="*/ 1521970 w 3204915"/>
              <a:gd name="connsiteY10" fmla="*/ 1991485 h 3242474"/>
              <a:gd name="connsiteX11" fmla="*/ 1196601 w 3204915"/>
              <a:gd name="connsiteY11" fmla="*/ 959279 h 3242474"/>
              <a:gd name="connsiteX12" fmla="*/ 1011476 w 3204915"/>
              <a:gd name="connsiteY12" fmla="*/ 16828 h 3242474"/>
              <a:gd name="connsiteX0" fmla="*/ 1007292 w 3200731"/>
              <a:gd name="connsiteY0" fmla="*/ 16828 h 3242474"/>
              <a:gd name="connsiteX1" fmla="*/ 1405590 w 3200731"/>
              <a:gd name="connsiteY1" fmla="*/ 0 h 3242474"/>
              <a:gd name="connsiteX2" fmla="*/ 1624373 w 3200731"/>
              <a:gd name="connsiteY2" fmla="*/ 734886 h 3242474"/>
              <a:gd name="connsiteX3" fmla="*/ 2359258 w 3200731"/>
              <a:gd name="connsiteY3" fmla="*/ 560982 h 3242474"/>
              <a:gd name="connsiteX4" fmla="*/ 3200731 w 3200731"/>
              <a:gd name="connsiteY4" fmla="*/ 1828800 h 3242474"/>
              <a:gd name="connsiteX5" fmla="*/ 2252672 w 3200731"/>
              <a:gd name="connsiteY5" fmla="*/ 3107838 h 3242474"/>
              <a:gd name="connsiteX6" fmla="*/ 564117 w 3200731"/>
              <a:gd name="connsiteY6" fmla="*/ 2664663 h 3242474"/>
              <a:gd name="connsiteX7" fmla="*/ 339725 w 3200731"/>
              <a:gd name="connsiteY7" fmla="*/ 3242474 h 3242474"/>
              <a:gd name="connsiteX8" fmla="*/ 3136 w 3200731"/>
              <a:gd name="connsiteY8" fmla="*/ 3236864 h 3242474"/>
              <a:gd name="connsiteX9" fmla="*/ 390213 w 3200731"/>
              <a:gd name="connsiteY9" fmla="*/ 2232708 h 3242474"/>
              <a:gd name="connsiteX10" fmla="*/ 1517786 w 3200731"/>
              <a:gd name="connsiteY10" fmla="*/ 1991485 h 3242474"/>
              <a:gd name="connsiteX11" fmla="*/ 1192417 w 3200731"/>
              <a:gd name="connsiteY11" fmla="*/ 959279 h 3242474"/>
              <a:gd name="connsiteX12" fmla="*/ 1007292 w 3200731"/>
              <a:gd name="connsiteY12" fmla="*/ 16828 h 3242474"/>
              <a:gd name="connsiteX0" fmla="*/ 1051443 w 3244882"/>
              <a:gd name="connsiteY0" fmla="*/ 16828 h 3242474"/>
              <a:gd name="connsiteX1" fmla="*/ 1449741 w 3244882"/>
              <a:gd name="connsiteY1" fmla="*/ 0 h 3242474"/>
              <a:gd name="connsiteX2" fmla="*/ 1668524 w 3244882"/>
              <a:gd name="connsiteY2" fmla="*/ 734886 h 3242474"/>
              <a:gd name="connsiteX3" fmla="*/ 2403409 w 3244882"/>
              <a:gd name="connsiteY3" fmla="*/ 560982 h 3242474"/>
              <a:gd name="connsiteX4" fmla="*/ 3244882 w 3244882"/>
              <a:gd name="connsiteY4" fmla="*/ 1828800 h 3242474"/>
              <a:gd name="connsiteX5" fmla="*/ 2296823 w 3244882"/>
              <a:gd name="connsiteY5" fmla="*/ 3107838 h 3242474"/>
              <a:gd name="connsiteX6" fmla="*/ 608268 w 3244882"/>
              <a:gd name="connsiteY6" fmla="*/ 2664663 h 3242474"/>
              <a:gd name="connsiteX7" fmla="*/ 383876 w 3244882"/>
              <a:gd name="connsiteY7" fmla="*/ 3242474 h 3242474"/>
              <a:gd name="connsiteX8" fmla="*/ 2408 w 3244882"/>
              <a:gd name="connsiteY8" fmla="*/ 3236864 h 3242474"/>
              <a:gd name="connsiteX9" fmla="*/ 434364 w 3244882"/>
              <a:gd name="connsiteY9" fmla="*/ 2232708 h 3242474"/>
              <a:gd name="connsiteX10" fmla="*/ 1561937 w 3244882"/>
              <a:gd name="connsiteY10" fmla="*/ 1991485 h 3242474"/>
              <a:gd name="connsiteX11" fmla="*/ 1236568 w 3244882"/>
              <a:gd name="connsiteY11" fmla="*/ 959279 h 3242474"/>
              <a:gd name="connsiteX12" fmla="*/ 1051443 w 3244882"/>
              <a:gd name="connsiteY12" fmla="*/ 16828 h 3242474"/>
              <a:gd name="connsiteX0" fmla="*/ 1049313 w 3242752"/>
              <a:gd name="connsiteY0" fmla="*/ 16828 h 3242474"/>
              <a:gd name="connsiteX1" fmla="*/ 1447611 w 3242752"/>
              <a:gd name="connsiteY1" fmla="*/ 0 h 3242474"/>
              <a:gd name="connsiteX2" fmla="*/ 1666394 w 3242752"/>
              <a:gd name="connsiteY2" fmla="*/ 734886 h 3242474"/>
              <a:gd name="connsiteX3" fmla="*/ 2401279 w 3242752"/>
              <a:gd name="connsiteY3" fmla="*/ 560982 h 3242474"/>
              <a:gd name="connsiteX4" fmla="*/ 3242752 w 3242752"/>
              <a:gd name="connsiteY4" fmla="*/ 1828800 h 3242474"/>
              <a:gd name="connsiteX5" fmla="*/ 2294693 w 3242752"/>
              <a:gd name="connsiteY5" fmla="*/ 3107838 h 3242474"/>
              <a:gd name="connsiteX6" fmla="*/ 606138 w 3242752"/>
              <a:gd name="connsiteY6" fmla="*/ 2664663 h 3242474"/>
              <a:gd name="connsiteX7" fmla="*/ 381746 w 3242752"/>
              <a:gd name="connsiteY7" fmla="*/ 3242474 h 3242474"/>
              <a:gd name="connsiteX8" fmla="*/ 278 w 3242752"/>
              <a:gd name="connsiteY8" fmla="*/ 3236864 h 3242474"/>
              <a:gd name="connsiteX9" fmla="*/ 432234 w 3242752"/>
              <a:gd name="connsiteY9" fmla="*/ 2232708 h 3242474"/>
              <a:gd name="connsiteX10" fmla="*/ 1559807 w 3242752"/>
              <a:gd name="connsiteY10" fmla="*/ 1991485 h 3242474"/>
              <a:gd name="connsiteX11" fmla="*/ 1234438 w 3242752"/>
              <a:gd name="connsiteY11" fmla="*/ 959279 h 3242474"/>
              <a:gd name="connsiteX12" fmla="*/ 1049313 w 3242752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294415 w 3242474"/>
              <a:gd name="connsiteY5" fmla="*/ 3107838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242474"/>
              <a:gd name="connsiteY0" fmla="*/ 16828 h 3242474"/>
              <a:gd name="connsiteX1" fmla="*/ 1447333 w 3242474"/>
              <a:gd name="connsiteY1" fmla="*/ 0 h 3242474"/>
              <a:gd name="connsiteX2" fmla="*/ 1666116 w 3242474"/>
              <a:gd name="connsiteY2" fmla="*/ 734886 h 3242474"/>
              <a:gd name="connsiteX3" fmla="*/ 2401001 w 3242474"/>
              <a:gd name="connsiteY3" fmla="*/ 560982 h 3242474"/>
              <a:gd name="connsiteX4" fmla="*/ 3242474 w 3242474"/>
              <a:gd name="connsiteY4" fmla="*/ 1828800 h 3242474"/>
              <a:gd name="connsiteX5" fmla="*/ 2300025 w 3242474"/>
              <a:gd name="connsiteY5" fmla="*/ 3046130 h 3242474"/>
              <a:gd name="connsiteX6" fmla="*/ 605860 w 3242474"/>
              <a:gd name="connsiteY6" fmla="*/ 2664663 h 3242474"/>
              <a:gd name="connsiteX7" fmla="*/ 381468 w 3242474"/>
              <a:gd name="connsiteY7" fmla="*/ 3242474 h 3242474"/>
              <a:gd name="connsiteX8" fmla="*/ 0 w 3242474"/>
              <a:gd name="connsiteY8" fmla="*/ 3236864 h 3242474"/>
              <a:gd name="connsiteX9" fmla="*/ 431956 w 3242474"/>
              <a:gd name="connsiteY9" fmla="*/ 2232708 h 3242474"/>
              <a:gd name="connsiteX10" fmla="*/ 1559529 w 3242474"/>
              <a:gd name="connsiteY10" fmla="*/ 1991485 h 3242474"/>
              <a:gd name="connsiteX11" fmla="*/ 1234160 w 3242474"/>
              <a:gd name="connsiteY11" fmla="*/ 959279 h 3242474"/>
              <a:gd name="connsiteX12" fmla="*/ 1049035 w 3242474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186376"/>
              <a:gd name="connsiteY0" fmla="*/ 16828 h 3242474"/>
              <a:gd name="connsiteX1" fmla="*/ 1447333 w 3186376"/>
              <a:gd name="connsiteY1" fmla="*/ 0 h 3242474"/>
              <a:gd name="connsiteX2" fmla="*/ 1666116 w 3186376"/>
              <a:gd name="connsiteY2" fmla="*/ 734886 h 3242474"/>
              <a:gd name="connsiteX3" fmla="*/ 2401001 w 3186376"/>
              <a:gd name="connsiteY3" fmla="*/ 560982 h 3242474"/>
              <a:gd name="connsiteX4" fmla="*/ 3186376 w 3186376"/>
              <a:gd name="connsiteY4" fmla="*/ 1828800 h 3242474"/>
              <a:gd name="connsiteX5" fmla="*/ 2300025 w 3186376"/>
              <a:gd name="connsiteY5" fmla="*/ 3046130 h 3242474"/>
              <a:gd name="connsiteX6" fmla="*/ 605860 w 3186376"/>
              <a:gd name="connsiteY6" fmla="*/ 2664663 h 3242474"/>
              <a:gd name="connsiteX7" fmla="*/ 381468 w 3186376"/>
              <a:gd name="connsiteY7" fmla="*/ 3242474 h 3242474"/>
              <a:gd name="connsiteX8" fmla="*/ 0 w 3186376"/>
              <a:gd name="connsiteY8" fmla="*/ 3236864 h 3242474"/>
              <a:gd name="connsiteX9" fmla="*/ 431956 w 3186376"/>
              <a:gd name="connsiteY9" fmla="*/ 2232708 h 3242474"/>
              <a:gd name="connsiteX10" fmla="*/ 1559529 w 3186376"/>
              <a:gd name="connsiteY10" fmla="*/ 1991485 h 3242474"/>
              <a:gd name="connsiteX11" fmla="*/ 1234160 w 3186376"/>
              <a:gd name="connsiteY11" fmla="*/ 959279 h 3242474"/>
              <a:gd name="connsiteX12" fmla="*/ 1049035 w 318637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23190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431956 w 3203206"/>
              <a:gd name="connsiteY9" fmla="*/ 223270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431956 w 3175157"/>
              <a:gd name="connsiteY9" fmla="*/ 223270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175157"/>
              <a:gd name="connsiteY0" fmla="*/ 16828 h 3242474"/>
              <a:gd name="connsiteX1" fmla="*/ 1447333 w 3175157"/>
              <a:gd name="connsiteY1" fmla="*/ 0 h 3242474"/>
              <a:gd name="connsiteX2" fmla="*/ 1666116 w 3175157"/>
              <a:gd name="connsiteY2" fmla="*/ 734886 h 3242474"/>
              <a:gd name="connsiteX3" fmla="*/ 2401001 w 3175157"/>
              <a:gd name="connsiteY3" fmla="*/ 560982 h 3242474"/>
              <a:gd name="connsiteX4" fmla="*/ 3175157 w 3175157"/>
              <a:gd name="connsiteY4" fmla="*/ 1834409 h 3242474"/>
              <a:gd name="connsiteX5" fmla="*/ 2300025 w 3175157"/>
              <a:gd name="connsiteY5" fmla="*/ 3046130 h 3242474"/>
              <a:gd name="connsiteX6" fmla="*/ 605860 w 3175157"/>
              <a:gd name="connsiteY6" fmla="*/ 2664663 h 3242474"/>
              <a:gd name="connsiteX7" fmla="*/ 381468 w 3175157"/>
              <a:gd name="connsiteY7" fmla="*/ 3242474 h 3242474"/>
              <a:gd name="connsiteX8" fmla="*/ 0 w 3175157"/>
              <a:gd name="connsiteY8" fmla="*/ 3236864 h 3242474"/>
              <a:gd name="connsiteX9" fmla="*/ 516103 w 3175157"/>
              <a:gd name="connsiteY9" fmla="*/ 2249538 h 3242474"/>
              <a:gd name="connsiteX10" fmla="*/ 1559529 w 3175157"/>
              <a:gd name="connsiteY10" fmla="*/ 1991485 h 3242474"/>
              <a:gd name="connsiteX11" fmla="*/ 1234160 w 3175157"/>
              <a:gd name="connsiteY11" fmla="*/ 959279 h 3242474"/>
              <a:gd name="connsiteX12" fmla="*/ 1049035 w 3175157"/>
              <a:gd name="connsiteY12" fmla="*/ 16828 h 3242474"/>
              <a:gd name="connsiteX0" fmla="*/ 1049035 w 3203206"/>
              <a:gd name="connsiteY0" fmla="*/ 16828 h 3242474"/>
              <a:gd name="connsiteX1" fmla="*/ 1447333 w 3203206"/>
              <a:gd name="connsiteY1" fmla="*/ 0 h 3242474"/>
              <a:gd name="connsiteX2" fmla="*/ 1666116 w 3203206"/>
              <a:gd name="connsiteY2" fmla="*/ 734886 h 3242474"/>
              <a:gd name="connsiteX3" fmla="*/ 2401001 w 3203206"/>
              <a:gd name="connsiteY3" fmla="*/ 560982 h 3242474"/>
              <a:gd name="connsiteX4" fmla="*/ 3203206 w 3203206"/>
              <a:gd name="connsiteY4" fmla="*/ 1834409 h 3242474"/>
              <a:gd name="connsiteX5" fmla="*/ 2300025 w 3203206"/>
              <a:gd name="connsiteY5" fmla="*/ 3046130 h 3242474"/>
              <a:gd name="connsiteX6" fmla="*/ 605860 w 3203206"/>
              <a:gd name="connsiteY6" fmla="*/ 2664663 h 3242474"/>
              <a:gd name="connsiteX7" fmla="*/ 381468 w 3203206"/>
              <a:gd name="connsiteY7" fmla="*/ 3242474 h 3242474"/>
              <a:gd name="connsiteX8" fmla="*/ 0 w 3203206"/>
              <a:gd name="connsiteY8" fmla="*/ 3236864 h 3242474"/>
              <a:gd name="connsiteX9" fmla="*/ 516103 w 3203206"/>
              <a:gd name="connsiteY9" fmla="*/ 2249538 h 3242474"/>
              <a:gd name="connsiteX10" fmla="*/ 1559529 w 3203206"/>
              <a:gd name="connsiteY10" fmla="*/ 1991485 h 3242474"/>
              <a:gd name="connsiteX11" fmla="*/ 1234160 w 3203206"/>
              <a:gd name="connsiteY11" fmla="*/ 959279 h 3242474"/>
              <a:gd name="connsiteX12" fmla="*/ 1049035 w 3203206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  <a:gd name="connsiteX0" fmla="*/ 1049035 w 3203570"/>
              <a:gd name="connsiteY0" fmla="*/ 16828 h 3242474"/>
              <a:gd name="connsiteX1" fmla="*/ 1447333 w 3203570"/>
              <a:gd name="connsiteY1" fmla="*/ 0 h 3242474"/>
              <a:gd name="connsiteX2" fmla="*/ 1666116 w 3203570"/>
              <a:gd name="connsiteY2" fmla="*/ 734886 h 3242474"/>
              <a:gd name="connsiteX3" fmla="*/ 2401001 w 3203570"/>
              <a:gd name="connsiteY3" fmla="*/ 560982 h 3242474"/>
              <a:gd name="connsiteX4" fmla="*/ 3203206 w 3203570"/>
              <a:gd name="connsiteY4" fmla="*/ 1834409 h 3242474"/>
              <a:gd name="connsiteX5" fmla="*/ 2300025 w 3203570"/>
              <a:gd name="connsiteY5" fmla="*/ 3046130 h 3242474"/>
              <a:gd name="connsiteX6" fmla="*/ 605860 w 3203570"/>
              <a:gd name="connsiteY6" fmla="*/ 2664663 h 3242474"/>
              <a:gd name="connsiteX7" fmla="*/ 381468 w 3203570"/>
              <a:gd name="connsiteY7" fmla="*/ 3242474 h 3242474"/>
              <a:gd name="connsiteX8" fmla="*/ 0 w 3203570"/>
              <a:gd name="connsiteY8" fmla="*/ 3236864 h 3242474"/>
              <a:gd name="connsiteX9" fmla="*/ 516103 w 3203570"/>
              <a:gd name="connsiteY9" fmla="*/ 2249538 h 3242474"/>
              <a:gd name="connsiteX10" fmla="*/ 1559529 w 3203570"/>
              <a:gd name="connsiteY10" fmla="*/ 1991485 h 3242474"/>
              <a:gd name="connsiteX11" fmla="*/ 1234160 w 3203570"/>
              <a:gd name="connsiteY11" fmla="*/ 959279 h 3242474"/>
              <a:gd name="connsiteX12" fmla="*/ 1049035 w 3203570"/>
              <a:gd name="connsiteY12" fmla="*/ 16828 h 3242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203570" h="3242474">
                <a:moveTo>
                  <a:pt x="1049035" y="16828"/>
                </a:moveTo>
                <a:lnTo>
                  <a:pt x="1447333" y="0"/>
                </a:lnTo>
                <a:cubicBezTo>
                  <a:pt x="1441724" y="284231"/>
                  <a:pt x="1413674" y="613340"/>
                  <a:pt x="1666116" y="734886"/>
                </a:cubicBezTo>
                <a:cubicBezTo>
                  <a:pt x="1888639" y="783504"/>
                  <a:pt x="1937256" y="473095"/>
                  <a:pt x="2401001" y="560982"/>
                </a:cubicBezTo>
                <a:cubicBezTo>
                  <a:pt x="2875965" y="635779"/>
                  <a:pt x="3216295" y="1035945"/>
                  <a:pt x="3203206" y="1834409"/>
                </a:cubicBezTo>
                <a:cubicBezTo>
                  <a:pt x="3175156" y="2587994"/>
                  <a:pt x="2844177" y="2814257"/>
                  <a:pt x="2300025" y="3046130"/>
                </a:cubicBezTo>
                <a:cubicBezTo>
                  <a:pt x="1406194" y="3347190"/>
                  <a:pt x="820903" y="2705801"/>
                  <a:pt x="605860" y="2664663"/>
                </a:cubicBezTo>
                <a:cubicBezTo>
                  <a:pt x="379598" y="2621655"/>
                  <a:pt x="355288" y="2954503"/>
                  <a:pt x="381468" y="3242474"/>
                </a:cubicBezTo>
                <a:lnTo>
                  <a:pt x="0" y="3236864"/>
                </a:lnTo>
                <a:cubicBezTo>
                  <a:pt x="9350" y="2823607"/>
                  <a:pt x="-31788" y="2191567"/>
                  <a:pt x="516103" y="2249538"/>
                </a:cubicBezTo>
                <a:cubicBezTo>
                  <a:pt x="918138" y="2305637"/>
                  <a:pt x="1303347" y="2423441"/>
                  <a:pt x="1559529" y="1991485"/>
                </a:cubicBezTo>
                <a:cubicBezTo>
                  <a:pt x="1720344" y="1686686"/>
                  <a:pt x="1701645" y="1337006"/>
                  <a:pt x="1234160" y="959279"/>
                </a:cubicBezTo>
                <a:cubicBezTo>
                  <a:pt x="1155622" y="891961"/>
                  <a:pt x="981717" y="516102"/>
                  <a:pt x="1049035" y="1682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Freeform 50">
            <a:extLst>
              <a:ext uri="{FF2B5EF4-FFF2-40B4-BE49-F238E27FC236}">
                <a16:creationId xmlns:a16="http://schemas.microsoft.com/office/drawing/2014/main" id="{91563FDB-D04A-57D7-B579-AF685AE64140}"/>
              </a:ext>
            </a:extLst>
          </p:cNvPr>
          <p:cNvSpPr>
            <a:spLocks noChangeAspect="1"/>
          </p:cNvSpPr>
          <p:nvPr/>
        </p:nvSpPr>
        <p:spPr>
          <a:xfrm>
            <a:off x="5294352" y="1478274"/>
            <a:ext cx="529812" cy="447396"/>
          </a:xfrm>
          <a:custGeom>
            <a:avLst/>
            <a:gdLst/>
            <a:ahLst/>
            <a:cxnLst/>
            <a:rect l="l" t="t" r="r" b="b"/>
            <a:pathLst>
              <a:path w="3213653" h="2719059">
                <a:moveTo>
                  <a:pt x="1378151" y="1333546"/>
                </a:moveTo>
                <a:cubicBezTo>
                  <a:pt x="1319627" y="1375402"/>
                  <a:pt x="1250513" y="1400241"/>
                  <a:pt x="1177640" y="1404742"/>
                </a:cubicBezTo>
                <a:cubicBezTo>
                  <a:pt x="1183273" y="1421668"/>
                  <a:pt x="1185388" y="1439329"/>
                  <a:pt x="1185029" y="1457608"/>
                </a:cubicBezTo>
                <a:lnTo>
                  <a:pt x="1182201" y="1517198"/>
                </a:lnTo>
                <a:cubicBezTo>
                  <a:pt x="1256472" y="1514781"/>
                  <a:pt x="1326341" y="1484168"/>
                  <a:pt x="1378151" y="1432005"/>
                </a:cubicBezTo>
                <a:close/>
                <a:moveTo>
                  <a:pt x="1765736" y="0"/>
                </a:moveTo>
                <a:cubicBezTo>
                  <a:pt x="1820598" y="0"/>
                  <a:pt x="1865072" y="44474"/>
                  <a:pt x="1865072" y="99336"/>
                </a:cubicBezTo>
                <a:lnTo>
                  <a:pt x="1865072" y="1145199"/>
                </a:lnTo>
                <a:cubicBezTo>
                  <a:pt x="1927584" y="1198906"/>
                  <a:pt x="2002197" y="1234373"/>
                  <a:pt x="2081262" y="1252128"/>
                </a:cubicBezTo>
                <a:cubicBezTo>
                  <a:pt x="2096727" y="1219747"/>
                  <a:pt x="2112543" y="1186289"/>
                  <a:pt x="2123992" y="1149920"/>
                </a:cubicBezTo>
                <a:cubicBezTo>
                  <a:pt x="1899600" y="1041464"/>
                  <a:pt x="1832282" y="585198"/>
                  <a:pt x="1933258" y="437473"/>
                </a:cubicBezTo>
                <a:cubicBezTo>
                  <a:pt x="2028156" y="327848"/>
                  <a:pt x="2131647" y="265468"/>
                  <a:pt x="2345195" y="261608"/>
                </a:cubicBezTo>
                <a:cubicBezTo>
                  <a:pt x="2375702" y="261056"/>
                  <a:pt x="2408455" y="261699"/>
                  <a:pt x="2443750" y="263569"/>
                </a:cubicBezTo>
                <a:cubicBezTo>
                  <a:pt x="2954244" y="291618"/>
                  <a:pt x="3189856" y="886259"/>
                  <a:pt x="3206686" y="1323824"/>
                </a:cubicBezTo>
                <a:cubicBezTo>
                  <a:pt x="3247823" y="2015701"/>
                  <a:pt x="3103839" y="2270013"/>
                  <a:pt x="2853267" y="2462617"/>
                </a:cubicBezTo>
                <a:cubicBezTo>
                  <a:pt x="2511068" y="2735627"/>
                  <a:pt x="2157650" y="2470097"/>
                  <a:pt x="2084722" y="2170906"/>
                </a:cubicBezTo>
                <a:cubicBezTo>
                  <a:pt x="2058544" y="2038140"/>
                  <a:pt x="2127730" y="1922204"/>
                  <a:pt x="2202528" y="1800658"/>
                </a:cubicBezTo>
                <a:lnTo>
                  <a:pt x="2143866" y="1730900"/>
                </a:lnTo>
                <a:cubicBezTo>
                  <a:pt x="2096151" y="1741682"/>
                  <a:pt x="2046910" y="1746675"/>
                  <a:pt x="1997032" y="1746402"/>
                </a:cubicBezTo>
                <a:lnTo>
                  <a:pt x="1887189" y="1736891"/>
                </a:lnTo>
                <a:lnTo>
                  <a:pt x="1887189" y="2619722"/>
                </a:lnTo>
                <a:cubicBezTo>
                  <a:pt x="1887189" y="2674584"/>
                  <a:pt x="1842715" y="2719058"/>
                  <a:pt x="1787853" y="2719058"/>
                </a:cubicBezTo>
                <a:cubicBezTo>
                  <a:pt x="1732991" y="2719058"/>
                  <a:pt x="1688517" y="2674584"/>
                  <a:pt x="1688517" y="2619722"/>
                </a:cubicBezTo>
                <a:lnTo>
                  <a:pt x="1688517" y="1730093"/>
                </a:lnTo>
                <a:cubicBezTo>
                  <a:pt x="1688517" y="1710960"/>
                  <a:pt x="1693926" y="1693091"/>
                  <a:pt x="1704798" y="1678857"/>
                </a:cubicBezTo>
                <a:cubicBezTo>
                  <a:pt x="1659024" y="1659660"/>
                  <a:pt x="1616387" y="1633873"/>
                  <a:pt x="1576823" y="1603655"/>
                </a:cubicBezTo>
                <a:lnTo>
                  <a:pt x="1576823" y="2619723"/>
                </a:lnTo>
                <a:cubicBezTo>
                  <a:pt x="1576823" y="2674585"/>
                  <a:pt x="1532349" y="2719059"/>
                  <a:pt x="1477487" y="2719059"/>
                </a:cubicBezTo>
                <a:cubicBezTo>
                  <a:pt x="1422625" y="2719059"/>
                  <a:pt x="1378151" y="2674585"/>
                  <a:pt x="1378151" y="2619723"/>
                </a:cubicBezTo>
                <a:lnTo>
                  <a:pt x="1378151" y="1615564"/>
                </a:lnTo>
                <a:cubicBezTo>
                  <a:pt x="1313743" y="1650180"/>
                  <a:pt x="1240907" y="1668612"/>
                  <a:pt x="1165758" y="1668570"/>
                </a:cubicBezTo>
                <a:lnTo>
                  <a:pt x="1143358" y="1665899"/>
                </a:lnTo>
                <a:cubicBezTo>
                  <a:pt x="1108602" y="1733381"/>
                  <a:pt x="1056017" y="1769960"/>
                  <a:pt x="1011125" y="1833465"/>
                </a:cubicBezTo>
                <a:cubicBezTo>
                  <a:pt x="1085923" y="1955011"/>
                  <a:pt x="1155109" y="2070947"/>
                  <a:pt x="1128931" y="2203713"/>
                </a:cubicBezTo>
                <a:cubicBezTo>
                  <a:pt x="1056003" y="2502904"/>
                  <a:pt x="702585" y="2768434"/>
                  <a:pt x="360386" y="2495424"/>
                </a:cubicBezTo>
                <a:cubicBezTo>
                  <a:pt x="109814" y="2302820"/>
                  <a:pt x="-34170" y="2048508"/>
                  <a:pt x="6967" y="1356631"/>
                </a:cubicBezTo>
                <a:cubicBezTo>
                  <a:pt x="23797" y="919066"/>
                  <a:pt x="259409" y="324425"/>
                  <a:pt x="769903" y="296376"/>
                </a:cubicBezTo>
                <a:cubicBezTo>
                  <a:pt x="805198" y="294506"/>
                  <a:pt x="837951" y="293863"/>
                  <a:pt x="868458" y="294415"/>
                </a:cubicBezTo>
                <a:cubicBezTo>
                  <a:pt x="1082006" y="298276"/>
                  <a:pt x="1185497" y="360655"/>
                  <a:pt x="1280395" y="470280"/>
                </a:cubicBezTo>
                <a:cubicBezTo>
                  <a:pt x="1381371" y="618005"/>
                  <a:pt x="1314053" y="1074271"/>
                  <a:pt x="1089661" y="1182727"/>
                </a:cubicBezTo>
                <a:cubicBezTo>
                  <a:pt x="1098183" y="1209798"/>
                  <a:pt x="1109125" y="1235256"/>
                  <a:pt x="1120578" y="1259840"/>
                </a:cubicBezTo>
                <a:cubicBezTo>
                  <a:pt x="1123656" y="1260899"/>
                  <a:pt x="1126770" y="1260948"/>
                  <a:pt x="1129891" y="1260950"/>
                </a:cubicBezTo>
                <a:cubicBezTo>
                  <a:pt x="1227949" y="1261006"/>
                  <a:pt x="1320161" y="1214330"/>
                  <a:pt x="1378151" y="1135267"/>
                </a:cubicBezTo>
                <a:lnTo>
                  <a:pt x="1378151" y="118395"/>
                </a:lnTo>
                <a:cubicBezTo>
                  <a:pt x="1378151" y="63533"/>
                  <a:pt x="1422625" y="19059"/>
                  <a:pt x="1477487" y="19059"/>
                </a:cubicBezTo>
                <a:cubicBezTo>
                  <a:pt x="1532349" y="19059"/>
                  <a:pt x="1576823" y="63533"/>
                  <a:pt x="1576823" y="118395"/>
                </a:cubicBezTo>
                <a:lnTo>
                  <a:pt x="1576823" y="1413063"/>
                </a:lnTo>
                <a:cubicBezTo>
                  <a:pt x="1680597" y="1536757"/>
                  <a:pt x="1834575" y="1607590"/>
                  <a:pt x="1997786" y="1608484"/>
                </a:cubicBezTo>
                <a:lnTo>
                  <a:pt x="2057480" y="1605248"/>
                </a:lnTo>
                <a:cubicBezTo>
                  <a:pt x="2038910" y="1561698"/>
                  <a:pt x="2027992" y="1505121"/>
                  <a:pt x="2028624" y="1424801"/>
                </a:cubicBezTo>
                <a:lnTo>
                  <a:pt x="2034537" y="1382501"/>
                </a:lnTo>
                <a:cubicBezTo>
                  <a:pt x="1972012" y="1367348"/>
                  <a:pt x="1912047" y="1342676"/>
                  <a:pt x="1856155" y="1310037"/>
                </a:cubicBezTo>
                <a:cubicBezTo>
                  <a:pt x="1840993" y="1344880"/>
                  <a:pt x="1806188" y="1369059"/>
                  <a:pt x="1765736" y="1369059"/>
                </a:cubicBezTo>
                <a:cubicBezTo>
                  <a:pt x="1710874" y="1369059"/>
                  <a:pt x="1666400" y="1324585"/>
                  <a:pt x="1666400" y="1269723"/>
                </a:cubicBezTo>
                <a:lnTo>
                  <a:pt x="1666400" y="99336"/>
                </a:lnTo>
                <a:cubicBezTo>
                  <a:pt x="1666400" y="44474"/>
                  <a:pt x="1710874" y="0"/>
                  <a:pt x="176573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8" name="Teardrop 9">
            <a:extLst>
              <a:ext uri="{FF2B5EF4-FFF2-40B4-BE49-F238E27FC236}">
                <a16:creationId xmlns:a16="http://schemas.microsoft.com/office/drawing/2014/main" id="{F4EFA886-C07B-F2F8-3E5B-B32CED1E07C9}"/>
              </a:ext>
            </a:extLst>
          </p:cNvPr>
          <p:cNvSpPr>
            <a:spLocks noChangeAspect="1"/>
          </p:cNvSpPr>
          <p:nvPr/>
        </p:nvSpPr>
        <p:spPr>
          <a:xfrm rot="18900000">
            <a:off x="7019120" y="2501646"/>
            <a:ext cx="512877" cy="437727"/>
          </a:xfrm>
          <a:custGeom>
            <a:avLst/>
            <a:gdLst/>
            <a:ahLst/>
            <a:cxnLst/>
            <a:rect l="l" t="t" r="r" b="b"/>
            <a:pathLst>
              <a:path w="3552042" h="3031575">
                <a:moveTo>
                  <a:pt x="1499560" y="1284945"/>
                </a:moveTo>
                <a:lnTo>
                  <a:pt x="1272419" y="1057805"/>
                </a:lnTo>
                <a:lnTo>
                  <a:pt x="1054631" y="1275593"/>
                </a:lnTo>
                <a:lnTo>
                  <a:pt x="836843" y="1057805"/>
                </a:lnTo>
                <a:lnTo>
                  <a:pt x="609703" y="1284945"/>
                </a:lnTo>
                <a:lnTo>
                  <a:pt x="827491" y="1502733"/>
                </a:lnTo>
                <a:lnTo>
                  <a:pt x="609703" y="1720522"/>
                </a:lnTo>
                <a:lnTo>
                  <a:pt x="836843" y="1947662"/>
                </a:lnTo>
                <a:lnTo>
                  <a:pt x="1054631" y="1729874"/>
                </a:lnTo>
                <a:lnTo>
                  <a:pt x="1272419" y="1947662"/>
                </a:lnTo>
                <a:lnTo>
                  <a:pt x="1499560" y="1720522"/>
                </a:lnTo>
                <a:lnTo>
                  <a:pt x="1281771" y="1502733"/>
                </a:lnTo>
                <a:close/>
                <a:moveTo>
                  <a:pt x="3552042" y="1021270"/>
                </a:moveTo>
                <a:cubicBezTo>
                  <a:pt x="3346428" y="1488389"/>
                  <a:pt x="3240687" y="1885112"/>
                  <a:pt x="3146822" y="2229032"/>
                </a:cubicBezTo>
                <a:cubicBezTo>
                  <a:pt x="3047091" y="2666397"/>
                  <a:pt x="2787512" y="3031575"/>
                  <a:pt x="2344279" y="3031575"/>
                </a:cubicBezTo>
                <a:cubicBezTo>
                  <a:pt x="1991740" y="3031575"/>
                  <a:pt x="1692293" y="2804263"/>
                  <a:pt x="1587926" y="2487045"/>
                </a:cubicBezTo>
                <a:cubicBezTo>
                  <a:pt x="1859795" y="2308350"/>
                  <a:pt x="2033031" y="1980125"/>
                  <a:pt x="2117061" y="1611614"/>
                </a:cubicBezTo>
                <a:cubicBezTo>
                  <a:pt x="2127904" y="1571883"/>
                  <a:pt x="2138872" y="1531598"/>
                  <a:pt x="2150086" y="1490753"/>
                </a:cubicBezTo>
                <a:cubicBezTo>
                  <a:pt x="2212338" y="1465032"/>
                  <a:pt x="2277652" y="1444164"/>
                  <a:pt x="2344279" y="1426490"/>
                </a:cubicBezTo>
                <a:cubicBezTo>
                  <a:pt x="2764465" y="1315024"/>
                  <a:pt x="3073190" y="1226884"/>
                  <a:pt x="3552042" y="1021270"/>
                </a:cubicBezTo>
                <a:close/>
                <a:moveTo>
                  <a:pt x="2557365" y="0"/>
                </a:moveTo>
                <a:cubicBezTo>
                  <a:pt x="2295797" y="594236"/>
                  <a:pt x="2161281" y="1098917"/>
                  <a:pt x="2041873" y="1536428"/>
                </a:cubicBezTo>
                <a:cubicBezTo>
                  <a:pt x="1915003" y="2092812"/>
                  <a:pt x="1584785" y="2557364"/>
                  <a:pt x="1020937" y="2557364"/>
                </a:cubicBezTo>
                <a:cubicBezTo>
                  <a:pt x="457089" y="2557364"/>
                  <a:pt x="0" y="2100276"/>
                  <a:pt x="0" y="1536428"/>
                </a:cubicBezTo>
                <a:cubicBezTo>
                  <a:pt x="0" y="972580"/>
                  <a:pt x="475939" y="660066"/>
                  <a:pt x="1020937" y="515492"/>
                </a:cubicBezTo>
                <a:cubicBezTo>
                  <a:pt x="1555467" y="373694"/>
                  <a:pt x="1948204" y="261568"/>
                  <a:pt x="255736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Freeform 97">
            <a:extLst>
              <a:ext uri="{FF2B5EF4-FFF2-40B4-BE49-F238E27FC236}">
                <a16:creationId xmlns:a16="http://schemas.microsoft.com/office/drawing/2014/main" id="{4D6D0B1C-6E63-AFFF-23AD-0EE0DB0073CA}"/>
              </a:ext>
            </a:extLst>
          </p:cNvPr>
          <p:cNvSpPr>
            <a:spLocks noChangeAspect="1"/>
          </p:cNvSpPr>
          <p:nvPr/>
        </p:nvSpPr>
        <p:spPr>
          <a:xfrm>
            <a:off x="7739172" y="1470655"/>
            <a:ext cx="619107" cy="462636"/>
          </a:xfrm>
          <a:custGeom>
            <a:avLst/>
            <a:gdLst/>
            <a:ahLst/>
            <a:cxnLst/>
            <a:rect l="l" t="t" r="r" b="b"/>
            <a:pathLst>
              <a:path w="3246245" h="2425805">
                <a:moveTo>
                  <a:pt x="2545666" y="706851"/>
                </a:moveTo>
                <a:cubicBezTo>
                  <a:pt x="2704742" y="706851"/>
                  <a:pt x="2833698" y="835807"/>
                  <a:pt x="2833698" y="994883"/>
                </a:cubicBezTo>
                <a:cubicBezTo>
                  <a:pt x="2833698" y="1153959"/>
                  <a:pt x="2704742" y="1282915"/>
                  <a:pt x="2545666" y="1282915"/>
                </a:cubicBezTo>
                <a:cubicBezTo>
                  <a:pt x="2386590" y="1282915"/>
                  <a:pt x="2257634" y="1153959"/>
                  <a:pt x="2257634" y="994883"/>
                </a:cubicBezTo>
                <a:cubicBezTo>
                  <a:pt x="2257634" y="835807"/>
                  <a:pt x="2386590" y="706851"/>
                  <a:pt x="2545666" y="706851"/>
                </a:cubicBezTo>
                <a:close/>
                <a:moveTo>
                  <a:pt x="700580" y="706851"/>
                </a:moveTo>
                <a:cubicBezTo>
                  <a:pt x="859656" y="706851"/>
                  <a:pt x="988612" y="835807"/>
                  <a:pt x="988612" y="994883"/>
                </a:cubicBezTo>
                <a:cubicBezTo>
                  <a:pt x="988612" y="1153959"/>
                  <a:pt x="859656" y="1282915"/>
                  <a:pt x="700580" y="1282915"/>
                </a:cubicBezTo>
                <a:cubicBezTo>
                  <a:pt x="541504" y="1282915"/>
                  <a:pt x="412548" y="1153959"/>
                  <a:pt x="412548" y="994883"/>
                </a:cubicBezTo>
                <a:cubicBezTo>
                  <a:pt x="412548" y="835807"/>
                  <a:pt x="541504" y="706851"/>
                  <a:pt x="700580" y="706851"/>
                </a:cubicBezTo>
                <a:close/>
                <a:moveTo>
                  <a:pt x="1619971" y="0"/>
                </a:moveTo>
                <a:cubicBezTo>
                  <a:pt x="1621025" y="5"/>
                  <a:pt x="1622076" y="12"/>
                  <a:pt x="1623123" y="141"/>
                </a:cubicBezTo>
                <a:cubicBezTo>
                  <a:pt x="1624170" y="12"/>
                  <a:pt x="1625221" y="5"/>
                  <a:pt x="1626275" y="0"/>
                </a:cubicBezTo>
                <a:lnTo>
                  <a:pt x="1626274" y="282"/>
                </a:lnTo>
                <a:cubicBezTo>
                  <a:pt x="1966825" y="4283"/>
                  <a:pt x="1974816" y="220494"/>
                  <a:pt x="2177568" y="171426"/>
                </a:cubicBezTo>
                <a:cubicBezTo>
                  <a:pt x="2600959" y="50212"/>
                  <a:pt x="2963165" y="85364"/>
                  <a:pt x="3172404" y="310875"/>
                </a:cubicBezTo>
                <a:cubicBezTo>
                  <a:pt x="3300075" y="473051"/>
                  <a:pt x="3301971" y="794993"/>
                  <a:pt x="2851767" y="1164523"/>
                </a:cubicBezTo>
                <a:cubicBezTo>
                  <a:pt x="2918303" y="1029844"/>
                  <a:pt x="2927052" y="857771"/>
                  <a:pt x="2799829" y="746887"/>
                </a:cubicBezTo>
                <a:cubicBezTo>
                  <a:pt x="3115459" y="786295"/>
                  <a:pt x="3165949" y="533368"/>
                  <a:pt x="3049873" y="419809"/>
                </a:cubicBezTo>
                <a:cubicBezTo>
                  <a:pt x="2811516" y="207658"/>
                  <a:pt x="2338612" y="298041"/>
                  <a:pt x="2253222" y="493802"/>
                </a:cubicBezTo>
                <a:cubicBezTo>
                  <a:pt x="2139861" y="783555"/>
                  <a:pt x="2165869" y="1185485"/>
                  <a:pt x="2076302" y="1369861"/>
                </a:cubicBezTo>
                <a:cubicBezTo>
                  <a:pt x="1906668" y="1634081"/>
                  <a:pt x="1716639" y="1881305"/>
                  <a:pt x="1713569" y="2080938"/>
                </a:cubicBezTo>
                <a:cubicBezTo>
                  <a:pt x="1706472" y="2158984"/>
                  <a:pt x="1709123" y="2405980"/>
                  <a:pt x="1625847" y="2423204"/>
                </a:cubicBezTo>
                <a:cubicBezTo>
                  <a:pt x="1625847" y="2424071"/>
                  <a:pt x="1625843" y="2424938"/>
                  <a:pt x="1625839" y="2425805"/>
                </a:cubicBezTo>
                <a:lnTo>
                  <a:pt x="1623123" y="2424507"/>
                </a:lnTo>
                <a:lnTo>
                  <a:pt x="1620407" y="2425805"/>
                </a:lnTo>
                <a:cubicBezTo>
                  <a:pt x="1620403" y="2424938"/>
                  <a:pt x="1620399" y="2424071"/>
                  <a:pt x="1620399" y="2423204"/>
                </a:cubicBezTo>
                <a:cubicBezTo>
                  <a:pt x="1537123" y="2405980"/>
                  <a:pt x="1539774" y="2158984"/>
                  <a:pt x="1532677" y="2080938"/>
                </a:cubicBezTo>
                <a:cubicBezTo>
                  <a:pt x="1529607" y="1881305"/>
                  <a:pt x="1339578" y="1634081"/>
                  <a:pt x="1169944" y="1369861"/>
                </a:cubicBezTo>
                <a:cubicBezTo>
                  <a:pt x="1080377" y="1185485"/>
                  <a:pt x="1106385" y="783555"/>
                  <a:pt x="993024" y="493802"/>
                </a:cubicBezTo>
                <a:cubicBezTo>
                  <a:pt x="907634" y="298041"/>
                  <a:pt x="434730" y="207658"/>
                  <a:pt x="196373" y="419809"/>
                </a:cubicBezTo>
                <a:cubicBezTo>
                  <a:pt x="80297" y="533368"/>
                  <a:pt x="130787" y="786295"/>
                  <a:pt x="446417" y="746887"/>
                </a:cubicBezTo>
                <a:cubicBezTo>
                  <a:pt x="319194" y="857771"/>
                  <a:pt x="327943" y="1029844"/>
                  <a:pt x="394479" y="1164523"/>
                </a:cubicBezTo>
                <a:cubicBezTo>
                  <a:pt x="-55725" y="794993"/>
                  <a:pt x="-53829" y="473051"/>
                  <a:pt x="73842" y="310875"/>
                </a:cubicBezTo>
                <a:cubicBezTo>
                  <a:pt x="283081" y="85364"/>
                  <a:pt x="645287" y="50212"/>
                  <a:pt x="1068678" y="171426"/>
                </a:cubicBezTo>
                <a:cubicBezTo>
                  <a:pt x="1271430" y="220494"/>
                  <a:pt x="1279421" y="4283"/>
                  <a:pt x="1619972" y="282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Donut 22">
            <a:extLst>
              <a:ext uri="{FF2B5EF4-FFF2-40B4-BE49-F238E27FC236}">
                <a16:creationId xmlns:a16="http://schemas.microsoft.com/office/drawing/2014/main" id="{0D1C8E5A-6A48-8A68-0C6B-1CB2A1CC92C8}"/>
              </a:ext>
            </a:extLst>
          </p:cNvPr>
          <p:cNvSpPr>
            <a:spLocks noChangeAspect="1"/>
          </p:cNvSpPr>
          <p:nvPr/>
        </p:nvSpPr>
        <p:spPr>
          <a:xfrm>
            <a:off x="9455794" y="1566287"/>
            <a:ext cx="529812" cy="271370"/>
          </a:xfrm>
          <a:custGeom>
            <a:avLst/>
            <a:gdLst/>
            <a:ahLst/>
            <a:cxnLst/>
            <a:rect l="l" t="t" r="r" b="b"/>
            <a:pathLst>
              <a:path w="3372524" h="1727404">
                <a:moveTo>
                  <a:pt x="1758003" y="666958"/>
                </a:moveTo>
                <a:cubicBezTo>
                  <a:pt x="1703684" y="666958"/>
                  <a:pt x="1659649" y="710993"/>
                  <a:pt x="1659649" y="765312"/>
                </a:cubicBezTo>
                <a:cubicBezTo>
                  <a:pt x="1659649" y="819631"/>
                  <a:pt x="1703684" y="863666"/>
                  <a:pt x="1758003" y="863666"/>
                </a:cubicBezTo>
                <a:cubicBezTo>
                  <a:pt x="1812322" y="863666"/>
                  <a:pt x="1856357" y="819631"/>
                  <a:pt x="1856357" y="765312"/>
                </a:cubicBezTo>
                <a:cubicBezTo>
                  <a:pt x="1856357" y="710993"/>
                  <a:pt x="1812322" y="666958"/>
                  <a:pt x="1758003" y="666958"/>
                </a:cubicBezTo>
                <a:close/>
                <a:moveTo>
                  <a:pt x="1686261" y="586208"/>
                </a:moveTo>
                <a:cubicBezTo>
                  <a:pt x="1849880" y="586208"/>
                  <a:pt x="1982519" y="718847"/>
                  <a:pt x="1982519" y="882466"/>
                </a:cubicBezTo>
                <a:cubicBezTo>
                  <a:pt x="1982519" y="1046085"/>
                  <a:pt x="1849880" y="1178724"/>
                  <a:pt x="1686261" y="1178724"/>
                </a:cubicBezTo>
                <a:cubicBezTo>
                  <a:pt x="1522642" y="1178724"/>
                  <a:pt x="1390003" y="1046085"/>
                  <a:pt x="1390003" y="882466"/>
                </a:cubicBezTo>
                <a:cubicBezTo>
                  <a:pt x="1390003" y="718847"/>
                  <a:pt x="1522642" y="586208"/>
                  <a:pt x="1686261" y="586208"/>
                </a:cubicBezTo>
                <a:close/>
                <a:moveTo>
                  <a:pt x="1686262" y="448985"/>
                </a:moveTo>
                <a:cubicBezTo>
                  <a:pt x="1446857" y="448985"/>
                  <a:pt x="1252780" y="643062"/>
                  <a:pt x="1252780" y="882467"/>
                </a:cubicBezTo>
                <a:cubicBezTo>
                  <a:pt x="1252780" y="1121872"/>
                  <a:pt x="1446857" y="1315949"/>
                  <a:pt x="1686262" y="1315949"/>
                </a:cubicBezTo>
                <a:cubicBezTo>
                  <a:pt x="1925667" y="1315949"/>
                  <a:pt x="2119744" y="1121872"/>
                  <a:pt x="2119744" y="882467"/>
                </a:cubicBezTo>
                <a:cubicBezTo>
                  <a:pt x="2119744" y="643062"/>
                  <a:pt x="1925667" y="448985"/>
                  <a:pt x="1686262" y="448985"/>
                </a:cubicBezTo>
                <a:close/>
                <a:moveTo>
                  <a:pt x="1893261" y="271274"/>
                </a:moveTo>
                <a:cubicBezTo>
                  <a:pt x="2150128" y="355123"/>
                  <a:pt x="2334334" y="597283"/>
                  <a:pt x="2334334" y="882467"/>
                </a:cubicBezTo>
                <a:cubicBezTo>
                  <a:pt x="2334334" y="1103921"/>
                  <a:pt x="2223259" y="1299432"/>
                  <a:pt x="2053457" y="1415856"/>
                </a:cubicBezTo>
                <a:cubicBezTo>
                  <a:pt x="2494577" y="1286853"/>
                  <a:pt x="2931337" y="1005905"/>
                  <a:pt x="2940842" y="882353"/>
                </a:cubicBezTo>
                <a:lnTo>
                  <a:pt x="2946401" y="882364"/>
                </a:lnTo>
                <a:lnTo>
                  <a:pt x="2943679" y="877137"/>
                </a:lnTo>
                <a:lnTo>
                  <a:pt x="2946401" y="872130"/>
                </a:lnTo>
                <a:lnTo>
                  <a:pt x="2941077" y="872141"/>
                </a:lnTo>
                <a:cubicBezTo>
                  <a:pt x="2875996" y="732702"/>
                  <a:pt x="2369865" y="377972"/>
                  <a:pt x="1893261" y="271274"/>
                </a:cubicBezTo>
                <a:close/>
                <a:moveTo>
                  <a:pt x="1525754" y="256843"/>
                </a:moveTo>
                <a:cubicBezTo>
                  <a:pt x="984953" y="339274"/>
                  <a:pt x="426123" y="752145"/>
                  <a:pt x="426123" y="877021"/>
                </a:cubicBezTo>
                <a:lnTo>
                  <a:pt x="426123" y="877247"/>
                </a:lnTo>
                <a:cubicBezTo>
                  <a:pt x="439083" y="984175"/>
                  <a:pt x="877625" y="1311577"/>
                  <a:pt x="1355183" y="1436828"/>
                </a:cubicBezTo>
                <a:cubicBezTo>
                  <a:pt x="1164798" y="1325758"/>
                  <a:pt x="1038190" y="1118898"/>
                  <a:pt x="1038190" y="882467"/>
                </a:cubicBezTo>
                <a:cubicBezTo>
                  <a:pt x="1038190" y="580157"/>
                  <a:pt x="1245184" y="326193"/>
                  <a:pt x="1525754" y="256843"/>
                </a:cubicBezTo>
                <a:close/>
                <a:moveTo>
                  <a:pt x="1682713" y="0"/>
                </a:moveTo>
                <a:cubicBezTo>
                  <a:pt x="2385858" y="36225"/>
                  <a:pt x="3265322" y="653066"/>
                  <a:pt x="3365400" y="875412"/>
                </a:cubicBezTo>
                <a:lnTo>
                  <a:pt x="3372524" y="875397"/>
                </a:lnTo>
                <a:lnTo>
                  <a:pt x="3368881" y="882344"/>
                </a:lnTo>
                <a:lnTo>
                  <a:pt x="3372524" y="889597"/>
                </a:lnTo>
                <a:lnTo>
                  <a:pt x="3365086" y="889581"/>
                </a:lnTo>
                <a:cubicBezTo>
                  <a:pt x="3348713" y="1110249"/>
                  <a:pt x="2385134" y="1692746"/>
                  <a:pt x="1682713" y="1727404"/>
                </a:cubicBezTo>
                <a:cubicBezTo>
                  <a:pt x="901706" y="1708470"/>
                  <a:pt x="21301" y="1064732"/>
                  <a:pt x="0" y="882497"/>
                </a:cubicBezTo>
                <a:lnTo>
                  <a:pt x="0" y="882184"/>
                </a:lnTo>
                <a:cubicBezTo>
                  <a:pt x="0" y="691908"/>
                  <a:pt x="901706" y="19770"/>
                  <a:pt x="16827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" name="Freeform 99">
            <a:extLst>
              <a:ext uri="{FF2B5EF4-FFF2-40B4-BE49-F238E27FC236}">
                <a16:creationId xmlns:a16="http://schemas.microsoft.com/office/drawing/2014/main" id="{BE06C05A-C9EF-CB7E-B6E7-ED7468ED58D3}"/>
              </a:ext>
            </a:extLst>
          </p:cNvPr>
          <p:cNvSpPr>
            <a:spLocks noChangeAspect="1"/>
          </p:cNvSpPr>
          <p:nvPr/>
        </p:nvSpPr>
        <p:spPr>
          <a:xfrm>
            <a:off x="7081174" y="1458751"/>
            <a:ext cx="388767" cy="486441"/>
          </a:xfrm>
          <a:custGeom>
            <a:avLst/>
            <a:gdLst/>
            <a:ahLst/>
            <a:cxnLst/>
            <a:rect l="l" t="t" r="r" b="b"/>
            <a:pathLst>
              <a:path w="2427821" h="3249943">
                <a:moveTo>
                  <a:pt x="1783445" y="477276"/>
                </a:moveTo>
                <a:cubicBezTo>
                  <a:pt x="1867295" y="479049"/>
                  <a:pt x="1940306" y="495815"/>
                  <a:pt x="1995323" y="528655"/>
                </a:cubicBezTo>
                <a:cubicBezTo>
                  <a:pt x="2375187" y="892595"/>
                  <a:pt x="1478983" y="963108"/>
                  <a:pt x="1620010" y="1047270"/>
                </a:cubicBezTo>
                <a:cubicBezTo>
                  <a:pt x="1920260" y="1267909"/>
                  <a:pt x="2179568" y="1563610"/>
                  <a:pt x="2275102" y="1879783"/>
                </a:cubicBezTo>
                <a:cubicBezTo>
                  <a:pt x="2386559" y="2264195"/>
                  <a:pt x="2620845" y="2969329"/>
                  <a:pt x="2118153" y="3196792"/>
                </a:cubicBezTo>
                <a:cubicBezTo>
                  <a:pt x="862559" y="3474297"/>
                  <a:pt x="146052" y="2612212"/>
                  <a:pt x="9574" y="1838839"/>
                </a:cubicBezTo>
                <a:cubicBezTo>
                  <a:pt x="-38192" y="1613652"/>
                  <a:pt x="98284" y="1313401"/>
                  <a:pt x="296177" y="1170100"/>
                </a:cubicBezTo>
                <a:cubicBezTo>
                  <a:pt x="391711" y="1081390"/>
                  <a:pt x="330296" y="876673"/>
                  <a:pt x="323472" y="671956"/>
                </a:cubicBezTo>
                <a:cubicBezTo>
                  <a:pt x="296177" y="474063"/>
                  <a:pt x="760199" y="351234"/>
                  <a:pt x="664666" y="1211043"/>
                </a:cubicBezTo>
                <a:cubicBezTo>
                  <a:pt x="853176" y="743465"/>
                  <a:pt x="1420091" y="469595"/>
                  <a:pt x="1783445" y="477276"/>
                </a:cubicBezTo>
                <a:close/>
                <a:moveTo>
                  <a:pt x="1024970" y="33"/>
                </a:moveTo>
                <a:cubicBezTo>
                  <a:pt x="1115949" y="3590"/>
                  <a:pt x="1140206" y="286408"/>
                  <a:pt x="1176458" y="269348"/>
                </a:cubicBezTo>
                <a:cubicBezTo>
                  <a:pt x="1251521" y="278446"/>
                  <a:pt x="1265168" y="21414"/>
                  <a:pt x="1401646" y="44160"/>
                </a:cubicBezTo>
                <a:cubicBezTo>
                  <a:pt x="1469884" y="71456"/>
                  <a:pt x="1374351" y="221581"/>
                  <a:pt x="1360703" y="310292"/>
                </a:cubicBezTo>
                <a:lnTo>
                  <a:pt x="1517652" y="453593"/>
                </a:lnTo>
                <a:cubicBezTo>
                  <a:pt x="974016" y="540030"/>
                  <a:pt x="901229" y="790238"/>
                  <a:pt x="753379" y="951737"/>
                </a:cubicBezTo>
                <a:lnTo>
                  <a:pt x="705610" y="644662"/>
                </a:lnTo>
                <a:lnTo>
                  <a:pt x="787497" y="521832"/>
                </a:lnTo>
                <a:cubicBezTo>
                  <a:pt x="712435" y="433122"/>
                  <a:pt x="446303" y="364883"/>
                  <a:pt x="562310" y="255701"/>
                </a:cubicBezTo>
                <a:cubicBezTo>
                  <a:pt x="739730" y="98751"/>
                  <a:pt x="862560" y="337587"/>
                  <a:pt x="1012685" y="378530"/>
                </a:cubicBezTo>
                <a:cubicBezTo>
                  <a:pt x="1010410" y="253426"/>
                  <a:pt x="796596" y="101025"/>
                  <a:pt x="1005861" y="3217"/>
                </a:cubicBezTo>
                <a:cubicBezTo>
                  <a:pt x="1012543" y="800"/>
                  <a:pt x="1018905" y="-204"/>
                  <a:pt x="1024970" y="3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Oval 10">
            <a:extLst>
              <a:ext uri="{FF2B5EF4-FFF2-40B4-BE49-F238E27FC236}">
                <a16:creationId xmlns:a16="http://schemas.microsoft.com/office/drawing/2014/main" id="{4BDCEAB2-2975-54B2-ED25-09FB873CF436}"/>
              </a:ext>
            </a:extLst>
          </p:cNvPr>
          <p:cNvSpPr/>
          <p:nvPr/>
        </p:nvSpPr>
        <p:spPr>
          <a:xfrm>
            <a:off x="8638666" y="1459768"/>
            <a:ext cx="486653" cy="484407"/>
          </a:xfrm>
          <a:custGeom>
            <a:avLst/>
            <a:gdLst/>
            <a:ahLst/>
            <a:cxnLst/>
            <a:rect l="l" t="t" r="r" b="b"/>
            <a:pathLst>
              <a:path w="3229769" h="3214867">
                <a:moveTo>
                  <a:pt x="388922" y="0"/>
                </a:moveTo>
                <a:cubicBezTo>
                  <a:pt x="481031" y="0"/>
                  <a:pt x="564991" y="34887"/>
                  <a:pt x="627459" y="93109"/>
                </a:cubicBezTo>
                <a:cubicBezTo>
                  <a:pt x="689927" y="34887"/>
                  <a:pt x="773888" y="0"/>
                  <a:pt x="865996" y="0"/>
                </a:cubicBezTo>
                <a:cubicBezTo>
                  <a:pt x="958105" y="0"/>
                  <a:pt x="1042065" y="34887"/>
                  <a:pt x="1104533" y="93109"/>
                </a:cubicBezTo>
                <a:cubicBezTo>
                  <a:pt x="1167001" y="34887"/>
                  <a:pt x="1250962" y="0"/>
                  <a:pt x="1343070" y="0"/>
                </a:cubicBezTo>
                <a:cubicBezTo>
                  <a:pt x="1435179" y="0"/>
                  <a:pt x="1519139" y="34887"/>
                  <a:pt x="1581607" y="93109"/>
                </a:cubicBezTo>
                <a:cubicBezTo>
                  <a:pt x="1644075" y="34887"/>
                  <a:pt x="1728036" y="0"/>
                  <a:pt x="1820144" y="0"/>
                </a:cubicBezTo>
                <a:cubicBezTo>
                  <a:pt x="1912253" y="0"/>
                  <a:pt x="1996213" y="34887"/>
                  <a:pt x="2058681" y="93109"/>
                </a:cubicBezTo>
                <a:cubicBezTo>
                  <a:pt x="2121149" y="34887"/>
                  <a:pt x="2205110" y="0"/>
                  <a:pt x="2297218" y="0"/>
                </a:cubicBezTo>
                <a:cubicBezTo>
                  <a:pt x="2389326" y="0"/>
                  <a:pt x="2473286" y="34887"/>
                  <a:pt x="2535755" y="93108"/>
                </a:cubicBezTo>
                <a:cubicBezTo>
                  <a:pt x="2598223" y="34887"/>
                  <a:pt x="2682183" y="0"/>
                  <a:pt x="2774291" y="0"/>
                </a:cubicBezTo>
                <a:cubicBezTo>
                  <a:pt x="2971429" y="0"/>
                  <a:pt x="3131241" y="159812"/>
                  <a:pt x="3131241" y="356950"/>
                </a:cubicBezTo>
                <a:cubicBezTo>
                  <a:pt x="3131241" y="414550"/>
                  <a:pt x="3117598" y="468963"/>
                  <a:pt x="3092026" y="516460"/>
                </a:cubicBezTo>
                <a:cubicBezTo>
                  <a:pt x="3176259" y="580602"/>
                  <a:pt x="3229769" y="682177"/>
                  <a:pt x="3229769" y="796250"/>
                </a:cubicBezTo>
                <a:cubicBezTo>
                  <a:pt x="3229769" y="902465"/>
                  <a:pt x="3183377" y="997845"/>
                  <a:pt x="3108820" y="1062184"/>
                </a:cubicBezTo>
                <a:cubicBezTo>
                  <a:pt x="3183377" y="1126523"/>
                  <a:pt x="3229769" y="1221903"/>
                  <a:pt x="3229769" y="1328118"/>
                </a:cubicBezTo>
                <a:cubicBezTo>
                  <a:pt x="3229769" y="1434333"/>
                  <a:pt x="3183377" y="1529713"/>
                  <a:pt x="3108820" y="1594052"/>
                </a:cubicBezTo>
                <a:cubicBezTo>
                  <a:pt x="3183377" y="1658391"/>
                  <a:pt x="3229769" y="1753771"/>
                  <a:pt x="3229769" y="1859986"/>
                </a:cubicBezTo>
                <a:cubicBezTo>
                  <a:pt x="3229769" y="2057124"/>
                  <a:pt x="3069957" y="2216936"/>
                  <a:pt x="2872819" y="2216936"/>
                </a:cubicBezTo>
                <a:lnTo>
                  <a:pt x="2849067" y="2214542"/>
                </a:lnTo>
                <a:cubicBezTo>
                  <a:pt x="2790894" y="2329236"/>
                  <a:pt x="2671548" y="2406987"/>
                  <a:pt x="2534043" y="2406987"/>
                </a:cubicBezTo>
                <a:cubicBezTo>
                  <a:pt x="2483158" y="2406987"/>
                  <a:pt x="2434760" y="2396340"/>
                  <a:pt x="2391120" y="2376775"/>
                </a:cubicBezTo>
                <a:cubicBezTo>
                  <a:pt x="2326908" y="2456876"/>
                  <a:pt x="2228003" y="2507238"/>
                  <a:pt x="2117336" y="2507238"/>
                </a:cubicBezTo>
                <a:lnTo>
                  <a:pt x="2081608" y="2503636"/>
                </a:lnTo>
                <a:cubicBezTo>
                  <a:pt x="2058765" y="2546355"/>
                  <a:pt x="2027330" y="2583686"/>
                  <a:pt x="1987704" y="2611019"/>
                </a:cubicBezTo>
                <a:cubicBezTo>
                  <a:pt x="2049806" y="2674751"/>
                  <a:pt x="2087711" y="2761907"/>
                  <a:pt x="2087711" y="2857917"/>
                </a:cubicBezTo>
                <a:cubicBezTo>
                  <a:pt x="2087711" y="3055055"/>
                  <a:pt x="1927899" y="3214867"/>
                  <a:pt x="1730761" y="3214867"/>
                </a:cubicBezTo>
                <a:cubicBezTo>
                  <a:pt x="1533623" y="3214867"/>
                  <a:pt x="1373811" y="3055055"/>
                  <a:pt x="1373811" y="2857917"/>
                </a:cubicBezTo>
                <a:cubicBezTo>
                  <a:pt x="1373811" y="2743560"/>
                  <a:pt x="1427588" y="2641764"/>
                  <a:pt x="1512161" y="2577627"/>
                </a:cubicBezTo>
                <a:cubicBezTo>
                  <a:pt x="1450743" y="2514125"/>
                  <a:pt x="1413385" y="2427536"/>
                  <a:pt x="1413385" y="2332221"/>
                </a:cubicBezTo>
                <a:cubicBezTo>
                  <a:pt x="1413385" y="2135083"/>
                  <a:pt x="1573197" y="1975271"/>
                  <a:pt x="1770335" y="1975271"/>
                </a:cubicBezTo>
                <a:lnTo>
                  <a:pt x="1806063" y="1978873"/>
                </a:lnTo>
                <a:cubicBezTo>
                  <a:pt x="1865384" y="1867935"/>
                  <a:pt x="1982649" y="1793338"/>
                  <a:pt x="2117336" y="1793338"/>
                </a:cubicBezTo>
                <a:cubicBezTo>
                  <a:pt x="2168221" y="1793338"/>
                  <a:pt x="2216619" y="1803986"/>
                  <a:pt x="2260259" y="1823550"/>
                </a:cubicBezTo>
                <a:cubicBezTo>
                  <a:pt x="2324471" y="1743450"/>
                  <a:pt x="2423376" y="1693087"/>
                  <a:pt x="2534043" y="1693087"/>
                </a:cubicBezTo>
                <a:lnTo>
                  <a:pt x="2557875" y="1695490"/>
                </a:lnTo>
                <a:cubicBezTo>
                  <a:pt x="2576891" y="1656391"/>
                  <a:pt x="2604151" y="1622242"/>
                  <a:pt x="2636819" y="1594052"/>
                </a:cubicBezTo>
                <a:cubicBezTo>
                  <a:pt x="2562261" y="1529713"/>
                  <a:pt x="2515869" y="1434333"/>
                  <a:pt x="2515869" y="1328118"/>
                </a:cubicBezTo>
                <a:cubicBezTo>
                  <a:pt x="2515869" y="1221903"/>
                  <a:pt x="2562261" y="1126523"/>
                  <a:pt x="2636819" y="1062184"/>
                </a:cubicBezTo>
                <a:cubicBezTo>
                  <a:pt x="2562261" y="997845"/>
                  <a:pt x="2515869" y="902465"/>
                  <a:pt x="2515869" y="796250"/>
                </a:cubicBezTo>
                <a:cubicBezTo>
                  <a:pt x="2515869" y="738650"/>
                  <a:pt x="2529512" y="684237"/>
                  <a:pt x="2555084" y="636740"/>
                </a:cubicBezTo>
                <a:lnTo>
                  <a:pt x="2537209" y="619592"/>
                </a:lnTo>
                <a:cubicBezTo>
                  <a:pt x="2474524" y="678496"/>
                  <a:pt x="2390006" y="713900"/>
                  <a:pt x="2297218" y="713900"/>
                </a:cubicBezTo>
                <a:cubicBezTo>
                  <a:pt x="2205110" y="713900"/>
                  <a:pt x="2121149" y="679013"/>
                  <a:pt x="2058681" y="620791"/>
                </a:cubicBezTo>
                <a:cubicBezTo>
                  <a:pt x="1996213" y="679013"/>
                  <a:pt x="1912253" y="713900"/>
                  <a:pt x="1820144" y="713900"/>
                </a:cubicBezTo>
                <a:cubicBezTo>
                  <a:pt x="1728036" y="713900"/>
                  <a:pt x="1644075" y="679013"/>
                  <a:pt x="1581607" y="620791"/>
                </a:cubicBezTo>
                <a:cubicBezTo>
                  <a:pt x="1519139" y="679013"/>
                  <a:pt x="1435179" y="713900"/>
                  <a:pt x="1343070" y="713900"/>
                </a:cubicBezTo>
                <a:cubicBezTo>
                  <a:pt x="1250962" y="713900"/>
                  <a:pt x="1167001" y="679013"/>
                  <a:pt x="1104533" y="620791"/>
                </a:cubicBezTo>
                <a:cubicBezTo>
                  <a:pt x="1042065" y="679013"/>
                  <a:pt x="958105" y="713900"/>
                  <a:pt x="865996" y="713900"/>
                </a:cubicBezTo>
                <a:cubicBezTo>
                  <a:pt x="773370" y="713900"/>
                  <a:pt x="688985" y="678620"/>
                  <a:pt x="626352" y="619878"/>
                </a:cubicBezTo>
                <a:cubicBezTo>
                  <a:pt x="623659" y="623930"/>
                  <a:pt x="620064" y="626957"/>
                  <a:pt x="616405" y="629911"/>
                </a:cubicBezTo>
                <a:cubicBezTo>
                  <a:pt x="686492" y="694366"/>
                  <a:pt x="729886" y="786957"/>
                  <a:pt x="729886" y="889683"/>
                </a:cubicBezTo>
                <a:cubicBezTo>
                  <a:pt x="729886" y="993972"/>
                  <a:pt x="685162" y="1087815"/>
                  <a:pt x="613058" y="1152216"/>
                </a:cubicBezTo>
                <a:cubicBezTo>
                  <a:pt x="675622" y="1216104"/>
                  <a:pt x="713900" y="1303645"/>
                  <a:pt x="713900" y="1400126"/>
                </a:cubicBezTo>
                <a:cubicBezTo>
                  <a:pt x="713900" y="1487795"/>
                  <a:pt x="682295" y="1568081"/>
                  <a:pt x="628622" y="1629172"/>
                </a:cubicBezTo>
                <a:cubicBezTo>
                  <a:pt x="691419" y="1693140"/>
                  <a:pt x="729886" y="1780874"/>
                  <a:pt x="729886" y="1877593"/>
                </a:cubicBezTo>
                <a:cubicBezTo>
                  <a:pt x="729886" y="2034043"/>
                  <a:pt x="629234" y="2166985"/>
                  <a:pt x="488639" y="2213706"/>
                </a:cubicBezTo>
                <a:lnTo>
                  <a:pt x="488639" y="2375547"/>
                </a:lnTo>
                <a:cubicBezTo>
                  <a:pt x="488639" y="2448277"/>
                  <a:pt x="429679" y="2507237"/>
                  <a:pt x="356949" y="2507237"/>
                </a:cubicBezTo>
                <a:cubicBezTo>
                  <a:pt x="284219" y="2507237"/>
                  <a:pt x="225259" y="2448277"/>
                  <a:pt x="225259" y="2375547"/>
                </a:cubicBezTo>
                <a:lnTo>
                  <a:pt x="225259" y="2201750"/>
                </a:lnTo>
                <a:cubicBezTo>
                  <a:pt x="101654" y="2146256"/>
                  <a:pt x="15986" y="2021929"/>
                  <a:pt x="15986" y="1877593"/>
                </a:cubicBezTo>
                <a:cubicBezTo>
                  <a:pt x="15986" y="1789924"/>
                  <a:pt x="47591" y="1709638"/>
                  <a:pt x="101264" y="1648547"/>
                </a:cubicBezTo>
                <a:cubicBezTo>
                  <a:pt x="38467" y="1584579"/>
                  <a:pt x="0" y="1496845"/>
                  <a:pt x="0" y="1400126"/>
                </a:cubicBezTo>
                <a:cubicBezTo>
                  <a:pt x="0" y="1295837"/>
                  <a:pt x="44724" y="1201994"/>
                  <a:pt x="116828" y="1137593"/>
                </a:cubicBezTo>
                <a:cubicBezTo>
                  <a:pt x="54264" y="1073704"/>
                  <a:pt x="15986" y="986164"/>
                  <a:pt x="15986" y="889683"/>
                </a:cubicBezTo>
                <a:cubicBezTo>
                  <a:pt x="15986" y="779482"/>
                  <a:pt x="65925" y="680945"/>
                  <a:pt x="145453" y="616722"/>
                </a:cubicBezTo>
                <a:cubicBezTo>
                  <a:pt x="75366" y="552267"/>
                  <a:pt x="31972" y="459676"/>
                  <a:pt x="31972" y="356950"/>
                </a:cubicBezTo>
                <a:cubicBezTo>
                  <a:pt x="31972" y="159812"/>
                  <a:pt x="191784" y="0"/>
                  <a:pt x="3889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Freeform 101">
            <a:extLst>
              <a:ext uri="{FF2B5EF4-FFF2-40B4-BE49-F238E27FC236}">
                <a16:creationId xmlns:a16="http://schemas.microsoft.com/office/drawing/2014/main" id="{414067DE-4A9F-7F1C-5A64-5B78C5396D71}"/>
              </a:ext>
            </a:extLst>
          </p:cNvPr>
          <p:cNvSpPr/>
          <p:nvPr/>
        </p:nvSpPr>
        <p:spPr>
          <a:xfrm>
            <a:off x="10358899" y="1512458"/>
            <a:ext cx="284691" cy="379029"/>
          </a:xfrm>
          <a:custGeom>
            <a:avLst/>
            <a:gdLst>
              <a:gd name="connsiteX0" fmla="*/ 143301 w 1910686"/>
              <a:gd name="connsiteY0" fmla="*/ 0 h 3268639"/>
              <a:gd name="connsiteX1" fmla="*/ 0 w 1910686"/>
              <a:gd name="connsiteY1" fmla="*/ 1705970 h 3268639"/>
              <a:gd name="connsiteX2" fmla="*/ 436728 w 1910686"/>
              <a:gd name="connsiteY2" fmla="*/ 3268639 h 3268639"/>
              <a:gd name="connsiteX3" fmla="*/ 928047 w 1910686"/>
              <a:gd name="connsiteY3" fmla="*/ 1944806 h 3268639"/>
              <a:gd name="connsiteX4" fmla="*/ 1364776 w 1910686"/>
              <a:gd name="connsiteY4" fmla="*/ 3268639 h 3268639"/>
              <a:gd name="connsiteX5" fmla="*/ 1910686 w 1910686"/>
              <a:gd name="connsiteY5" fmla="*/ 1726442 h 3268639"/>
              <a:gd name="connsiteX6" fmla="*/ 1603612 w 1910686"/>
              <a:gd name="connsiteY6" fmla="*/ 6824 h 3268639"/>
              <a:gd name="connsiteX7" fmla="*/ 1521725 w 1910686"/>
              <a:gd name="connsiteY7" fmla="*/ 20472 h 3268639"/>
              <a:gd name="connsiteX8" fmla="*/ 907576 w 1910686"/>
              <a:gd name="connsiteY8" fmla="*/ 163773 h 3268639"/>
              <a:gd name="connsiteX9" fmla="*/ 143301 w 1910686"/>
              <a:gd name="connsiteY9" fmla="*/ 0 h 3268639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143301 w 1910686"/>
              <a:gd name="connsiteY0" fmla="*/ 27296 h 3261815"/>
              <a:gd name="connsiteX1" fmla="*/ 0 w 1910686"/>
              <a:gd name="connsiteY1" fmla="*/ 1699146 h 3261815"/>
              <a:gd name="connsiteX2" fmla="*/ 436728 w 1910686"/>
              <a:gd name="connsiteY2" fmla="*/ 3261815 h 3261815"/>
              <a:gd name="connsiteX3" fmla="*/ 928047 w 1910686"/>
              <a:gd name="connsiteY3" fmla="*/ 1937982 h 3261815"/>
              <a:gd name="connsiteX4" fmla="*/ 1364776 w 1910686"/>
              <a:gd name="connsiteY4" fmla="*/ 3261815 h 3261815"/>
              <a:gd name="connsiteX5" fmla="*/ 1910686 w 1910686"/>
              <a:gd name="connsiteY5" fmla="*/ 1719618 h 3261815"/>
              <a:gd name="connsiteX6" fmla="*/ 1603612 w 1910686"/>
              <a:gd name="connsiteY6" fmla="*/ 0 h 3261815"/>
              <a:gd name="connsiteX7" fmla="*/ 1521725 w 1910686"/>
              <a:gd name="connsiteY7" fmla="*/ 13648 h 3261815"/>
              <a:gd name="connsiteX8" fmla="*/ 907576 w 1910686"/>
              <a:gd name="connsiteY8" fmla="*/ 156949 h 3261815"/>
              <a:gd name="connsiteX9" fmla="*/ 143301 w 1910686"/>
              <a:gd name="connsiteY9" fmla="*/ 27296 h 3261815"/>
              <a:gd name="connsiteX0" fmla="*/ 326627 w 2094012"/>
              <a:gd name="connsiteY0" fmla="*/ 27296 h 3261815"/>
              <a:gd name="connsiteX1" fmla="*/ 183326 w 2094012"/>
              <a:gd name="connsiteY1" fmla="*/ 1699146 h 3261815"/>
              <a:gd name="connsiteX2" fmla="*/ 620054 w 2094012"/>
              <a:gd name="connsiteY2" fmla="*/ 3261815 h 3261815"/>
              <a:gd name="connsiteX3" fmla="*/ 1111373 w 2094012"/>
              <a:gd name="connsiteY3" fmla="*/ 1937982 h 3261815"/>
              <a:gd name="connsiteX4" fmla="*/ 1548102 w 2094012"/>
              <a:gd name="connsiteY4" fmla="*/ 3261815 h 3261815"/>
              <a:gd name="connsiteX5" fmla="*/ 2094012 w 2094012"/>
              <a:gd name="connsiteY5" fmla="*/ 1719618 h 3261815"/>
              <a:gd name="connsiteX6" fmla="*/ 1786938 w 2094012"/>
              <a:gd name="connsiteY6" fmla="*/ 0 h 3261815"/>
              <a:gd name="connsiteX7" fmla="*/ 1705051 w 2094012"/>
              <a:gd name="connsiteY7" fmla="*/ 13648 h 3261815"/>
              <a:gd name="connsiteX8" fmla="*/ 1090902 w 2094012"/>
              <a:gd name="connsiteY8" fmla="*/ 156949 h 3261815"/>
              <a:gd name="connsiteX9" fmla="*/ 326627 w 2094012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402442 w 2169827"/>
              <a:gd name="connsiteY0" fmla="*/ 27296 h 3261815"/>
              <a:gd name="connsiteX1" fmla="*/ 259141 w 2169827"/>
              <a:gd name="connsiteY1" fmla="*/ 1699146 h 3261815"/>
              <a:gd name="connsiteX2" fmla="*/ 695869 w 2169827"/>
              <a:gd name="connsiteY2" fmla="*/ 3261815 h 3261815"/>
              <a:gd name="connsiteX3" fmla="*/ 1187188 w 2169827"/>
              <a:gd name="connsiteY3" fmla="*/ 1937982 h 3261815"/>
              <a:gd name="connsiteX4" fmla="*/ 1623917 w 2169827"/>
              <a:gd name="connsiteY4" fmla="*/ 3261815 h 3261815"/>
              <a:gd name="connsiteX5" fmla="*/ 2169827 w 2169827"/>
              <a:gd name="connsiteY5" fmla="*/ 1719618 h 3261815"/>
              <a:gd name="connsiteX6" fmla="*/ 1862753 w 2169827"/>
              <a:gd name="connsiteY6" fmla="*/ 0 h 3261815"/>
              <a:gd name="connsiteX7" fmla="*/ 1780866 w 2169827"/>
              <a:gd name="connsiteY7" fmla="*/ 13648 h 3261815"/>
              <a:gd name="connsiteX8" fmla="*/ 1166717 w 2169827"/>
              <a:gd name="connsiteY8" fmla="*/ 156949 h 3261815"/>
              <a:gd name="connsiteX9" fmla="*/ 402442 w 2169827"/>
              <a:gd name="connsiteY9" fmla="*/ 27296 h 3261815"/>
              <a:gd name="connsiteX0" fmla="*/ 377501 w 2144886"/>
              <a:gd name="connsiteY0" fmla="*/ 27296 h 3261815"/>
              <a:gd name="connsiteX1" fmla="*/ 295615 w 2144886"/>
              <a:gd name="connsiteY1" fmla="*/ 1774209 h 3261815"/>
              <a:gd name="connsiteX2" fmla="*/ 670928 w 2144886"/>
              <a:gd name="connsiteY2" fmla="*/ 3261815 h 3261815"/>
              <a:gd name="connsiteX3" fmla="*/ 1162247 w 2144886"/>
              <a:gd name="connsiteY3" fmla="*/ 1937982 h 3261815"/>
              <a:gd name="connsiteX4" fmla="*/ 1598976 w 2144886"/>
              <a:gd name="connsiteY4" fmla="*/ 3261815 h 3261815"/>
              <a:gd name="connsiteX5" fmla="*/ 2144886 w 2144886"/>
              <a:gd name="connsiteY5" fmla="*/ 1719618 h 3261815"/>
              <a:gd name="connsiteX6" fmla="*/ 1837812 w 2144886"/>
              <a:gd name="connsiteY6" fmla="*/ 0 h 3261815"/>
              <a:gd name="connsiteX7" fmla="*/ 1755925 w 2144886"/>
              <a:gd name="connsiteY7" fmla="*/ 13648 h 3261815"/>
              <a:gd name="connsiteX8" fmla="*/ 1141776 w 2144886"/>
              <a:gd name="connsiteY8" fmla="*/ 156949 h 3261815"/>
              <a:gd name="connsiteX9" fmla="*/ 377501 w 2144886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08239 w 2175624"/>
              <a:gd name="connsiteY0" fmla="*/ 27296 h 3261815"/>
              <a:gd name="connsiteX1" fmla="*/ 326353 w 2175624"/>
              <a:gd name="connsiteY1" fmla="*/ 1774209 h 3261815"/>
              <a:gd name="connsiteX2" fmla="*/ 701666 w 2175624"/>
              <a:gd name="connsiteY2" fmla="*/ 3261815 h 3261815"/>
              <a:gd name="connsiteX3" fmla="*/ 1192985 w 2175624"/>
              <a:gd name="connsiteY3" fmla="*/ 1937982 h 3261815"/>
              <a:gd name="connsiteX4" fmla="*/ 1629714 w 2175624"/>
              <a:gd name="connsiteY4" fmla="*/ 3261815 h 3261815"/>
              <a:gd name="connsiteX5" fmla="*/ 2175624 w 2175624"/>
              <a:gd name="connsiteY5" fmla="*/ 1719618 h 3261815"/>
              <a:gd name="connsiteX6" fmla="*/ 1868550 w 2175624"/>
              <a:gd name="connsiteY6" fmla="*/ 0 h 3261815"/>
              <a:gd name="connsiteX7" fmla="*/ 1786663 w 2175624"/>
              <a:gd name="connsiteY7" fmla="*/ 13648 h 3261815"/>
              <a:gd name="connsiteX8" fmla="*/ 1172514 w 2175624"/>
              <a:gd name="connsiteY8" fmla="*/ 156949 h 3261815"/>
              <a:gd name="connsiteX9" fmla="*/ 408239 w 2175624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195900 w 2178539"/>
              <a:gd name="connsiteY3" fmla="*/ 1937982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32629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680396 w 2178539"/>
              <a:gd name="connsiteY4" fmla="*/ 3261815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78539"/>
              <a:gd name="connsiteY0" fmla="*/ 27296 h 3261815"/>
              <a:gd name="connsiteX1" fmla="*/ 322444 w 2178539"/>
              <a:gd name="connsiteY1" fmla="*/ 1801504 h 3261815"/>
              <a:gd name="connsiteX2" fmla="*/ 704581 w 2178539"/>
              <a:gd name="connsiteY2" fmla="*/ 3261815 h 3261815"/>
              <a:gd name="connsiteX3" fmla="*/ 1216372 w 2178539"/>
              <a:gd name="connsiteY3" fmla="*/ 1951629 h 3261815"/>
              <a:gd name="connsiteX4" fmla="*/ 1707692 w 2178539"/>
              <a:gd name="connsiteY4" fmla="*/ 3254991 h 3261815"/>
              <a:gd name="connsiteX5" fmla="*/ 2178539 w 2178539"/>
              <a:gd name="connsiteY5" fmla="*/ 1719618 h 3261815"/>
              <a:gd name="connsiteX6" fmla="*/ 1871465 w 2178539"/>
              <a:gd name="connsiteY6" fmla="*/ 0 h 3261815"/>
              <a:gd name="connsiteX7" fmla="*/ 1789578 w 2178539"/>
              <a:gd name="connsiteY7" fmla="*/ 13648 h 3261815"/>
              <a:gd name="connsiteX8" fmla="*/ 1175429 w 2178539"/>
              <a:gd name="connsiteY8" fmla="*/ 156949 h 3261815"/>
              <a:gd name="connsiteX9" fmla="*/ 411154 w 2178539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144420"/>
              <a:gd name="connsiteY0" fmla="*/ 27296 h 3261815"/>
              <a:gd name="connsiteX1" fmla="*/ 322444 w 2144420"/>
              <a:gd name="connsiteY1" fmla="*/ 1801504 h 3261815"/>
              <a:gd name="connsiteX2" fmla="*/ 704581 w 2144420"/>
              <a:gd name="connsiteY2" fmla="*/ 3261815 h 3261815"/>
              <a:gd name="connsiteX3" fmla="*/ 1216372 w 2144420"/>
              <a:gd name="connsiteY3" fmla="*/ 1951629 h 3261815"/>
              <a:gd name="connsiteX4" fmla="*/ 1707692 w 2144420"/>
              <a:gd name="connsiteY4" fmla="*/ 3254991 h 3261815"/>
              <a:gd name="connsiteX5" fmla="*/ 2144420 w 2144420"/>
              <a:gd name="connsiteY5" fmla="*/ 1753737 h 3261815"/>
              <a:gd name="connsiteX6" fmla="*/ 1871465 w 2144420"/>
              <a:gd name="connsiteY6" fmla="*/ 0 h 3261815"/>
              <a:gd name="connsiteX7" fmla="*/ 1789578 w 2144420"/>
              <a:gd name="connsiteY7" fmla="*/ 13648 h 3261815"/>
              <a:gd name="connsiteX8" fmla="*/ 1175429 w 2144420"/>
              <a:gd name="connsiteY8" fmla="*/ 156949 h 3261815"/>
              <a:gd name="connsiteX9" fmla="*/ 411154 w 2144420"/>
              <a:gd name="connsiteY9" fmla="*/ 27296 h 3261815"/>
              <a:gd name="connsiteX0" fmla="*/ 411154 w 2205171"/>
              <a:gd name="connsiteY0" fmla="*/ 27296 h 3261815"/>
              <a:gd name="connsiteX1" fmla="*/ 322444 w 2205171"/>
              <a:gd name="connsiteY1" fmla="*/ 1801504 h 3261815"/>
              <a:gd name="connsiteX2" fmla="*/ 704581 w 2205171"/>
              <a:gd name="connsiteY2" fmla="*/ 3261815 h 3261815"/>
              <a:gd name="connsiteX3" fmla="*/ 1216372 w 2205171"/>
              <a:gd name="connsiteY3" fmla="*/ 1951629 h 3261815"/>
              <a:gd name="connsiteX4" fmla="*/ 1707692 w 2205171"/>
              <a:gd name="connsiteY4" fmla="*/ 3254991 h 3261815"/>
              <a:gd name="connsiteX5" fmla="*/ 2144420 w 2205171"/>
              <a:gd name="connsiteY5" fmla="*/ 1753737 h 3261815"/>
              <a:gd name="connsiteX6" fmla="*/ 1871465 w 2205171"/>
              <a:gd name="connsiteY6" fmla="*/ 0 h 3261815"/>
              <a:gd name="connsiteX7" fmla="*/ 1789578 w 2205171"/>
              <a:gd name="connsiteY7" fmla="*/ 13648 h 3261815"/>
              <a:gd name="connsiteX8" fmla="*/ 1175429 w 2205171"/>
              <a:gd name="connsiteY8" fmla="*/ 156949 h 3261815"/>
              <a:gd name="connsiteX9" fmla="*/ 411154 w 2205171"/>
              <a:gd name="connsiteY9" fmla="*/ 27296 h 3261815"/>
              <a:gd name="connsiteX0" fmla="*/ 411154 w 2145061"/>
              <a:gd name="connsiteY0" fmla="*/ 23869 h 3258388"/>
              <a:gd name="connsiteX1" fmla="*/ 322444 w 2145061"/>
              <a:gd name="connsiteY1" fmla="*/ 1798077 h 3258388"/>
              <a:gd name="connsiteX2" fmla="*/ 704581 w 2145061"/>
              <a:gd name="connsiteY2" fmla="*/ 3258388 h 3258388"/>
              <a:gd name="connsiteX3" fmla="*/ 1216372 w 2145061"/>
              <a:gd name="connsiteY3" fmla="*/ 1948202 h 3258388"/>
              <a:gd name="connsiteX4" fmla="*/ 1707692 w 2145061"/>
              <a:gd name="connsiteY4" fmla="*/ 3251564 h 3258388"/>
              <a:gd name="connsiteX5" fmla="*/ 2144420 w 2145061"/>
              <a:gd name="connsiteY5" fmla="*/ 1750310 h 3258388"/>
              <a:gd name="connsiteX6" fmla="*/ 1789578 w 2145061"/>
              <a:gd name="connsiteY6" fmla="*/ 10221 h 3258388"/>
              <a:gd name="connsiteX7" fmla="*/ 1175429 w 2145061"/>
              <a:gd name="connsiteY7" fmla="*/ 153522 h 3258388"/>
              <a:gd name="connsiteX8" fmla="*/ 411154 w 2145061"/>
              <a:gd name="connsiteY8" fmla="*/ 23869 h 3258388"/>
              <a:gd name="connsiteX0" fmla="*/ 411154 w 2146076"/>
              <a:gd name="connsiteY0" fmla="*/ 23869 h 3258388"/>
              <a:gd name="connsiteX1" fmla="*/ 322444 w 2146076"/>
              <a:gd name="connsiteY1" fmla="*/ 1798077 h 3258388"/>
              <a:gd name="connsiteX2" fmla="*/ 704581 w 2146076"/>
              <a:gd name="connsiteY2" fmla="*/ 3258388 h 3258388"/>
              <a:gd name="connsiteX3" fmla="*/ 1216372 w 2146076"/>
              <a:gd name="connsiteY3" fmla="*/ 1948202 h 3258388"/>
              <a:gd name="connsiteX4" fmla="*/ 1707692 w 2146076"/>
              <a:gd name="connsiteY4" fmla="*/ 3251564 h 3258388"/>
              <a:gd name="connsiteX5" fmla="*/ 2144420 w 2146076"/>
              <a:gd name="connsiteY5" fmla="*/ 1750310 h 3258388"/>
              <a:gd name="connsiteX6" fmla="*/ 1926056 w 2146076"/>
              <a:gd name="connsiteY6" fmla="*/ 17045 h 3258388"/>
              <a:gd name="connsiteX7" fmla="*/ 1175429 w 2146076"/>
              <a:gd name="connsiteY7" fmla="*/ 153522 h 3258388"/>
              <a:gd name="connsiteX8" fmla="*/ 411154 w 2146076"/>
              <a:gd name="connsiteY8" fmla="*/ 23869 h 3258388"/>
              <a:gd name="connsiteX0" fmla="*/ 411154 w 2374416"/>
              <a:gd name="connsiteY0" fmla="*/ 23869 h 3258388"/>
              <a:gd name="connsiteX1" fmla="*/ 322444 w 2374416"/>
              <a:gd name="connsiteY1" fmla="*/ 1798077 h 3258388"/>
              <a:gd name="connsiteX2" fmla="*/ 704581 w 2374416"/>
              <a:gd name="connsiteY2" fmla="*/ 3258388 h 3258388"/>
              <a:gd name="connsiteX3" fmla="*/ 1216372 w 2374416"/>
              <a:gd name="connsiteY3" fmla="*/ 1948202 h 3258388"/>
              <a:gd name="connsiteX4" fmla="*/ 1707692 w 2374416"/>
              <a:gd name="connsiteY4" fmla="*/ 3251564 h 3258388"/>
              <a:gd name="connsiteX5" fmla="*/ 2144420 w 2374416"/>
              <a:gd name="connsiteY5" fmla="*/ 1750310 h 3258388"/>
              <a:gd name="connsiteX6" fmla="*/ 1926056 w 2374416"/>
              <a:gd name="connsiteY6" fmla="*/ 17045 h 3258388"/>
              <a:gd name="connsiteX7" fmla="*/ 1175429 w 2374416"/>
              <a:gd name="connsiteY7" fmla="*/ 153522 h 3258388"/>
              <a:gd name="connsiteX8" fmla="*/ 411154 w 2374416"/>
              <a:gd name="connsiteY8" fmla="*/ 23869 h 3258388"/>
              <a:gd name="connsiteX0" fmla="*/ 411154 w 2441693"/>
              <a:gd name="connsiteY0" fmla="*/ 23869 h 3258388"/>
              <a:gd name="connsiteX1" fmla="*/ 322444 w 2441693"/>
              <a:gd name="connsiteY1" fmla="*/ 1798077 h 3258388"/>
              <a:gd name="connsiteX2" fmla="*/ 704581 w 2441693"/>
              <a:gd name="connsiteY2" fmla="*/ 3258388 h 3258388"/>
              <a:gd name="connsiteX3" fmla="*/ 1216372 w 2441693"/>
              <a:gd name="connsiteY3" fmla="*/ 1948202 h 3258388"/>
              <a:gd name="connsiteX4" fmla="*/ 1707692 w 2441693"/>
              <a:gd name="connsiteY4" fmla="*/ 3251564 h 3258388"/>
              <a:gd name="connsiteX5" fmla="*/ 2144420 w 2441693"/>
              <a:gd name="connsiteY5" fmla="*/ 1750310 h 3258388"/>
              <a:gd name="connsiteX6" fmla="*/ 1926056 w 2441693"/>
              <a:gd name="connsiteY6" fmla="*/ 17045 h 3258388"/>
              <a:gd name="connsiteX7" fmla="*/ 1175429 w 2441693"/>
              <a:gd name="connsiteY7" fmla="*/ 153522 h 3258388"/>
              <a:gd name="connsiteX8" fmla="*/ 411154 w 2441693"/>
              <a:gd name="connsiteY8" fmla="*/ 23869 h 3258388"/>
              <a:gd name="connsiteX0" fmla="*/ 411154 w 2377348"/>
              <a:gd name="connsiteY0" fmla="*/ 23869 h 3258388"/>
              <a:gd name="connsiteX1" fmla="*/ 322444 w 2377348"/>
              <a:gd name="connsiteY1" fmla="*/ 1798077 h 3258388"/>
              <a:gd name="connsiteX2" fmla="*/ 704581 w 2377348"/>
              <a:gd name="connsiteY2" fmla="*/ 3258388 h 3258388"/>
              <a:gd name="connsiteX3" fmla="*/ 1216372 w 2377348"/>
              <a:gd name="connsiteY3" fmla="*/ 1948202 h 3258388"/>
              <a:gd name="connsiteX4" fmla="*/ 1707692 w 2377348"/>
              <a:gd name="connsiteY4" fmla="*/ 3251564 h 3258388"/>
              <a:gd name="connsiteX5" fmla="*/ 2144420 w 2377348"/>
              <a:gd name="connsiteY5" fmla="*/ 1750310 h 3258388"/>
              <a:gd name="connsiteX6" fmla="*/ 1926056 w 2377348"/>
              <a:gd name="connsiteY6" fmla="*/ 17045 h 3258388"/>
              <a:gd name="connsiteX7" fmla="*/ 1175429 w 2377348"/>
              <a:gd name="connsiteY7" fmla="*/ 153522 h 3258388"/>
              <a:gd name="connsiteX8" fmla="*/ 411154 w 2377348"/>
              <a:gd name="connsiteY8" fmla="*/ 23869 h 3258388"/>
              <a:gd name="connsiteX0" fmla="*/ 411154 w 2424220"/>
              <a:gd name="connsiteY0" fmla="*/ 23869 h 3258388"/>
              <a:gd name="connsiteX1" fmla="*/ 322444 w 2424220"/>
              <a:gd name="connsiteY1" fmla="*/ 1798077 h 3258388"/>
              <a:gd name="connsiteX2" fmla="*/ 704581 w 2424220"/>
              <a:gd name="connsiteY2" fmla="*/ 3258388 h 3258388"/>
              <a:gd name="connsiteX3" fmla="*/ 1216372 w 2424220"/>
              <a:gd name="connsiteY3" fmla="*/ 1948202 h 3258388"/>
              <a:gd name="connsiteX4" fmla="*/ 1707692 w 2424220"/>
              <a:gd name="connsiteY4" fmla="*/ 3251564 h 3258388"/>
              <a:gd name="connsiteX5" fmla="*/ 2144420 w 2424220"/>
              <a:gd name="connsiteY5" fmla="*/ 1750310 h 3258388"/>
              <a:gd name="connsiteX6" fmla="*/ 1926056 w 2424220"/>
              <a:gd name="connsiteY6" fmla="*/ 17045 h 3258388"/>
              <a:gd name="connsiteX7" fmla="*/ 1175429 w 2424220"/>
              <a:gd name="connsiteY7" fmla="*/ 153522 h 3258388"/>
              <a:gd name="connsiteX8" fmla="*/ 411154 w 2424220"/>
              <a:gd name="connsiteY8" fmla="*/ 23869 h 3258388"/>
              <a:gd name="connsiteX0" fmla="*/ 411154 w 2449010"/>
              <a:gd name="connsiteY0" fmla="*/ 23869 h 3258388"/>
              <a:gd name="connsiteX1" fmla="*/ 322444 w 2449010"/>
              <a:gd name="connsiteY1" fmla="*/ 1798077 h 3258388"/>
              <a:gd name="connsiteX2" fmla="*/ 704581 w 2449010"/>
              <a:gd name="connsiteY2" fmla="*/ 3258388 h 3258388"/>
              <a:gd name="connsiteX3" fmla="*/ 1216372 w 2449010"/>
              <a:gd name="connsiteY3" fmla="*/ 1948202 h 3258388"/>
              <a:gd name="connsiteX4" fmla="*/ 1707692 w 2449010"/>
              <a:gd name="connsiteY4" fmla="*/ 3251564 h 3258388"/>
              <a:gd name="connsiteX5" fmla="*/ 2144420 w 2449010"/>
              <a:gd name="connsiteY5" fmla="*/ 1750310 h 3258388"/>
              <a:gd name="connsiteX6" fmla="*/ 1926056 w 2449010"/>
              <a:gd name="connsiteY6" fmla="*/ 17045 h 3258388"/>
              <a:gd name="connsiteX7" fmla="*/ 1175429 w 2449010"/>
              <a:gd name="connsiteY7" fmla="*/ 153522 h 3258388"/>
              <a:gd name="connsiteX8" fmla="*/ 411154 w 2449010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  <a:gd name="connsiteX0" fmla="*/ 411154 w 2433593"/>
              <a:gd name="connsiteY0" fmla="*/ 23869 h 3258388"/>
              <a:gd name="connsiteX1" fmla="*/ 322444 w 2433593"/>
              <a:gd name="connsiteY1" fmla="*/ 1798077 h 3258388"/>
              <a:gd name="connsiteX2" fmla="*/ 704581 w 2433593"/>
              <a:gd name="connsiteY2" fmla="*/ 3258388 h 3258388"/>
              <a:gd name="connsiteX3" fmla="*/ 1216372 w 2433593"/>
              <a:gd name="connsiteY3" fmla="*/ 1948202 h 3258388"/>
              <a:gd name="connsiteX4" fmla="*/ 1707692 w 2433593"/>
              <a:gd name="connsiteY4" fmla="*/ 3251564 h 3258388"/>
              <a:gd name="connsiteX5" fmla="*/ 2144420 w 2433593"/>
              <a:gd name="connsiteY5" fmla="*/ 1750310 h 3258388"/>
              <a:gd name="connsiteX6" fmla="*/ 1926056 w 2433593"/>
              <a:gd name="connsiteY6" fmla="*/ 17045 h 3258388"/>
              <a:gd name="connsiteX7" fmla="*/ 1175429 w 2433593"/>
              <a:gd name="connsiteY7" fmla="*/ 153522 h 3258388"/>
              <a:gd name="connsiteX8" fmla="*/ 411154 w 2433593"/>
              <a:gd name="connsiteY8" fmla="*/ 23869 h 32583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433593" h="3258388">
                <a:moveTo>
                  <a:pt x="411154" y="23869"/>
                </a:moveTo>
                <a:cubicBezTo>
                  <a:pt x="-257586" y="355964"/>
                  <a:pt x="22194" y="1036078"/>
                  <a:pt x="322444" y="1798077"/>
                </a:cubicBezTo>
                <a:cubicBezTo>
                  <a:pt x="338366" y="2660163"/>
                  <a:pt x="545357" y="3249289"/>
                  <a:pt x="704581" y="3258388"/>
                </a:cubicBezTo>
                <a:cubicBezTo>
                  <a:pt x="1018479" y="3247015"/>
                  <a:pt x="779644" y="1925457"/>
                  <a:pt x="1216372" y="1948202"/>
                </a:cubicBezTo>
                <a:cubicBezTo>
                  <a:pt x="1580313" y="1945929"/>
                  <a:pt x="1473406" y="3281133"/>
                  <a:pt x="1707692" y="3251564"/>
                </a:cubicBezTo>
                <a:cubicBezTo>
                  <a:pt x="2048886" y="3121910"/>
                  <a:pt x="2001118" y="2180214"/>
                  <a:pt x="2144420" y="1750310"/>
                </a:cubicBezTo>
                <a:cubicBezTo>
                  <a:pt x="2451495" y="1080432"/>
                  <a:pt x="2681232" y="64812"/>
                  <a:pt x="1926056" y="17045"/>
                </a:cubicBezTo>
                <a:lnTo>
                  <a:pt x="1175429" y="153522"/>
                </a:lnTo>
                <a:cubicBezTo>
                  <a:pt x="920671" y="110304"/>
                  <a:pt x="679560" y="-62566"/>
                  <a:pt x="411154" y="238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4" name="Group 102">
            <a:extLst>
              <a:ext uri="{FF2B5EF4-FFF2-40B4-BE49-F238E27FC236}">
                <a16:creationId xmlns:a16="http://schemas.microsoft.com/office/drawing/2014/main" id="{3FB044E1-C279-6FE5-F6B8-49E4BFE5612A}"/>
              </a:ext>
            </a:extLst>
          </p:cNvPr>
          <p:cNvGrpSpPr>
            <a:grpSpLocks noChangeAspect="1"/>
          </p:cNvGrpSpPr>
          <p:nvPr/>
        </p:nvGrpSpPr>
        <p:grpSpPr>
          <a:xfrm>
            <a:off x="7885858" y="2455605"/>
            <a:ext cx="325734" cy="529812"/>
            <a:chOff x="2071598" y="2060848"/>
            <a:chExt cx="1917605" cy="3137144"/>
          </a:xfrm>
          <a:solidFill>
            <a:schemeClr val="accent4"/>
          </a:solidFill>
        </p:grpSpPr>
        <p:sp>
          <p:nvSpPr>
            <p:cNvPr id="15" name="Freeform 103">
              <a:extLst>
                <a:ext uri="{FF2B5EF4-FFF2-40B4-BE49-F238E27FC236}">
                  <a16:creationId xmlns:a16="http://schemas.microsoft.com/office/drawing/2014/main" id="{3E85EA8B-F7D8-640D-82D5-9FAA93BF7808}"/>
                </a:ext>
              </a:extLst>
            </p:cNvPr>
            <p:cNvSpPr/>
            <p:nvPr/>
          </p:nvSpPr>
          <p:spPr>
            <a:xfrm>
              <a:off x="2483768" y="206084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6" name="Freeform 104">
              <a:extLst>
                <a:ext uri="{FF2B5EF4-FFF2-40B4-BE49-F238E27FC236}">
                  <a16:creationId xmlns:a16="http://schemas.microsoft.com/office/drawing/2014/main" id="{406816E7-88B9-99F2-40A5-2874F12BD6B3}"/>
                </a:ext>
              </a:extLst>
            </p:cNvPr>
            <p:cNvSpPr/>
            <p:nvPr/>
          </p:nvSpPr>
          <p:spPr>
            <a:xfrm rot="21253755">
              <a:off x="2170737" y="2710023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7" name="Freeform 105">
              <a:extLst>
                <a:ext uri="{FF2B5EF4-FFF2-40B4-BE49-F238E27FC236}">
                  <a16:creationId xmlns:a16="http://schemas.microsoft.com/office/drawing/2014/main" id="{ACE6B53F-6EE3-A918-ABE0-989077CCAAE8}"/>
                </a:ext>
              </a:extLst>
            </p:cNvPr>
            <p:cNvSpPr/>
            <p:nvPr/>
          </p:nvSpPr>
          <p:spPr>
            <a:xfrm rot="20634645">
              <a:off x="2071598" y="3466865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8" name="Freeform 106">
              <a:extLst>
                <a:ext uri="{FF2B5EF4-FFF2-40B4-BE49-F238E27FC236}">
                  <a16:creationId xmlns:a16="http://schemas.microsoft.com/office/drawing/2014/main" id="{AAD4E97A-C287-18CC-A2A2-0BDBC68ACC82}"/>
                </a:ext>
              </a:extLst>
            </p:cNvPr>
            <p:cNvSpPr/>
            <p:nvPr/>
          </p:nvSpPr>
          <p:spPr>
            <a:xfrm rot="19632933">
              <a:off x="2257651" y="4182238"/>
              <a:ext cx="1505435" cy="1015754"/>
            </a:xfrm>
            <a:custGeom>
              <a:avLst/>
              <a:gdLst>
                <a:gd name="connsiteX0" fmla="*/ 812042 w 1535373"/>
                <a:gd name="connsiteY0" fmla="*/ 211541 h 921224"/>
                <a:gd name="connsiteX1" fmla="*/ 184245 w 1535373"/>
                <a:gd name="connsiteY1" fmla="*/ 0 h 921224"/>
                <a:gd name="connsiteX2" fmla="*/ 143301 w 1535373"/>
                <a:gd name="connsiteY2" fmla="*/ 293427 h 921224"/>
                <a:gd name="connsiteX3" fmla="*/ 0 w 1535373"/>
                <a:gd name="connsiteY3" fmla="*/ 477672 h 921224"/>
                <a:gd name="connsiteX4" fmla="*/ 600501 w 1535373"/>
                <a:gd name="connsiteY4" fmla="*/ 764275 h 921224"/>
                <a:gd name="connsiteX5" fmla="*/ 709684 w 1535373"/>
                <a:gd name="connsiteY5" fmla="*/ 655093 h 921224"/>
                <a:gd name="connsiteX6" fmla="*/ 887104 w 1535373"/>
                <a:gd name="connsiteY6" fmla="*/ 702860 h 921224"/>
                <a:gd name="connsiteX7" fmla="*/ 1201003 w 1535373"/>
                <a:gd name="connsiteY7" fmla="*/ 921224 h 921224"/>
                <a:gd name="connsiteX8" fmla="*/ 1535373 w 1535373"/>
                <a:gd name="connsiteY8" fmla="*/ 825690 h 921224"/>
                <a:gd name="connsiteX9" fmla="*/ 1201003 w 1535373"/>
                <a:gd name="connsiteY9" fmla="*/ 689212 h 921224"/>
                <a:gd name="connsiteX10" fmla="*/ 1262418 w 1535373"/>
                <a:gd name="connsiteY10" fmla="*/ 457200 h 921224"/>
                <a:gd name="connsiteX11" fmla="*/ 996287 w 1535373"/>
                <a:gd name="connsiteY11" fmla="*/ 348018 h 921224"/>
                <a:gd name="connsiteX12" fmla="*/ 921224 w 1535373"/>
                <a:gd name="connsiteY12" fmla="*/ 457200 h 921224"/>
                <a:gd name="connsiteX13" fmla="*/ 777922 w 1535373"/>
                <a:gd name="connsiteY13" fmla="*/ 395785 h 921224"/>
                <a:gd name="connsiteX14" fmla="*/ 812042 w 1535373"/>
                <a:gd name="connsiteY14" fmla="*/ 211541 h 921224"/>
                <a:gd name="connsiteX0" fmla="*/ 812042 w 1535373"/>
                <a:gd name="connsiteY0" fmla="*/ 191663 h 901346"/>
                <a:gd name="connsiteX1" fmla="*/ 208099 w 1535373"/>
                <a:gd name="connsiteY1" fmla="*/ 0 h 901346"/>
                <a:gd name="connsiteX2" fmla="*/ 143301 w 1535373"/>
                <a:gd name="connsiteY2" fmla="*/ 273549 h 901346"/>
                <a:gd name="connsiteX3" fmla="*/ 0 w 1535373"/>
                <a:gd name="connsiteY3" fmla="*/ 457794 h 901346"/>
                <a:gd name="connsiteX4" fmla="*/ 600501 w 1535373"/>
                <a:gd name="connsiteY4" fmla="*/ 744397 h 901346"/>
                <a:gd name="connsiteX5" fmla="*/ 709684 w 1535373"/>
                <a:gd name="connsiteY5" fmla="*/ 635215 h 901346"/>
                <a:gd name="connsiteX6" fmla="*/ 887104 w 1535373"/>
                <a:gd name="connsiteY6" fmla="*/ 682982 h 901346"/>
                <a:gd name="connsiteX7" fmla="*/ 1201003 w 1535373"/>
                <a:gd name="connsiteY7" fmla="*/ 901346 h 901346"/>
                <a:gd name="connsiteX8" fmla="*/ 1535373 w 1535373"/>
                <a:gd name="connsiteY8" fmla="*/ 805812 h 901346"/>
                <a:gd name="connsiteX9" fmla="*/ 1201003 w 1535373"/>
                <a:gd name="connsiteY9" fmla="*/ 669334 h 901346"/>
                <a:gd name="connsiteX10" fmla="*/ 1262418 w 1535373"/>
                <a:gd name="connsiteY10" fmla="*/ 437322 h 901346"/>
                <a:gd name="connsiteX11" fmla="*/ 996287 w 1535373"/>
                <a:gd name="connsiteY11" fmla="*/ 328140 h 901346"/>
                <a:gd name="connsiteX12" fmla="*/ 921224 w 1535373"/>
                <a:gd name="connsiteY12" fmla="*/ 437322 h 901346"/>
                <a:gd name="connsiteX13" fmla="*/ 777922 w 1535373"/>
                <a:gd name="connsiteY13" fmla="*/ 375907 h 901346"/>
                <a:gd name="connsiteX14" fmla="*/ 812042 w 1535373"/>
                <a:gd name="connsiteY14" fmla="*/ 191663 h 901346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43301 w 1535373"/>
                <a:gd name="connsiteY2" fmla="*/ 286235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812042 w 1535373"/>
                <a:gd name="connsiteY0" fmla="*/ 204349 h 914032"/>
                <a:gd name="connsiteX1" fmla="*/ 208099 w 1535373"/>
                <a:gd name="connsiteY1" fmla="*/ 12686 h 914032"/>
                <a:gd name="connsiteX2" fmla="*/ 159203 w 1535373"/>
                <a:gd name="connsiteY2" fmla="*/ 306113 h 914032"/>
                <a:gd name="connsiteX3" fmla="*/ 0 w 1535373"/>
                <a:gd name="connsiteY3" fmla="*/ 470480 h 914032"/>
                <a:gd name="connsiteX4" fmla="*/ 600501 w 1535373"/>
                <a:gd name="connsiteY4" fmla="*/ 757083 h 914032"/>
                <a:gd name="connsiteX5" fmla="*/ 709684 w 1535373"/>
                <a:gd name="connsiteY5" fmla="*/ 647901 h 914032"/>
                <a:gd name="connsiteX6" fmla="*/ 887104 w 1535373"/>
                <a:gd name="connsiteY6" fmla="*/ 695668 h 914032"/>
                <a:gd name="connsiteX7" fmla="*/ 1201003 w 1535373"/>
                <a:gd name="connsiteY7" fmla="*/ 914032 h 914032"/>
                <a:gd name="connsiteX8" fmla="*/ 1535373 w 1535373"/>
                <a:gd name="connsiteY8" fmla="*/ 818498 h 914032"/>
                <a:gd name="connsiteX9" fmla="*/ 1201003 w 1535373"/>
                <a:gd name="connsiteY9" fmla="*/ 682020 h 914032"/>
                <a:gd name="connsiteX10" fmla="*/ 1262418 w 1535373"/>
                <a:gd name="connsiteY10" fmla="*/ 450008 h 914032"/>
                <a:gd name="connsiteX11" fmla="*/ 996287 w 1535373"/>
                <a:gd name="connsiteY11" fmla="*/ 340826 h 914032"/>
                <a:gd name="connsiteX12" fmla="*/ 921224 w 1535373"/>
                <a:gd name="connsiteY12" fmla="*/ 450008 h 914032"/>
                <a:gd name="connsiteX13" fmla="*/ 777922 w 1535373"/>
                <a:gd name="connsiteY13" fmla="*/ 388593 h 914032"/>
                <a:gd name="connsiteX14" fmla="*/ 812042 w 1535373"/>
                <a:gd name="connsiteY14" fmla="*/ 204349 h 914032"/>
                <a:gd name="connsiteX0" fmla="*/ 788188 w 1511519"/>
                <a:gd name="connsiteY0" fmla="*/ 204349 h 914032"/>
                <a:gd name="connsiteX1" fmla="*/ 184245 w 1511519"/>
                <a:gd name="connsiteY1" fmla="*/ 12686 h 914032"/>
                <a:gd name="connsiteX2" fmla="*/ 135349 w 1511519"/>
                <a:gd name="connsiteY2" fmla="*/ 306113 h 914032"/>
                <a:gd name="connsiteX3" fmla="*/ 0 w 1511519"/>
                <a:gd name="connsiteY3" fmla="*/ 518188 h 914032"/>
                <a:gd name="connsiteX4" fmla="*/ 576647 w 1511519"/>
                <a:gd name="connsiteY4" fmla="*/ 757083 h 914032"/>
                <a:gd name="connsiteX5" fmla="*/ 685830 w 1511519"/>
                <a:gd name="connsiteY5" fmla="*/ 647901 h 914032"/>
                <a:gd name="connsiteX6" fmla="*/ 863250 w 1511519"/>
                <a:gd name="connsiteY6" fmla="*/ 695668 h 914032"/>
                <a:gd name="connsiteX7" fmla="*/ 1177149 w 1511519"/>
                <a:gd name="connsiteY7" fmla="*/ 914032 h 914032"/>
                <a:gd name="connsiteX8" fmla="*/ 1511519 w 1511519"/>
                <a:gd name="connsiteY8" fmla="*/ 818498 h 914032"/>
                <a:gd name="connsiteX9" fmla="*/ 1177149 w 1511519"/>
                <a:gd name="connsiteY9" fmla="*/ 682020 h 914032"/>
                <a:gd name="connsiteX10" fmla="*/ 1238564 w 1511519"/>
                <a:gd name="connsiteY10" fmla="*/ 450008 h 914032"/>
                <a:gd name="connsiteX11" fmla="*/ 972433 w 1511519"/>
                <a:gd name="connsiteY11" fmla="*/ 340826 h 914032"/>
                <a:gd name="connsiteX12" fmla="*/ 897370 w 1511519"/>
                <a:gd name="connsiteY12" fmla="*/ 450008 h 914032"/>
                <a:gd name="connsiteX13" fmla="*/ 754068 w 1511519"/>
                <a:gd name="connsiteY13" fmla="*/ 388593 h 914032"/>
                <a:gd name="connsiteX14" fmla="*/ 788188 w 1511519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2902 w 1526233"/>
                <a:gd name="connsiteY0" fmla="*/ 204349 h 914032"/>
                <a:gd name="connsiteX1" fmla="*/ 198959 w 1526233"/>
                <a:gd name="connsiteY1" fmla="*/ 12686 h 914032"/>
                <a:gd name="connsiteX2" fmla="*/ 150063 w 1526233"/>
                <a:gd name="connsiteY2" fmla="*/ 306113 h 914032"/>
                <a:gd name="connsiteX3" fmla="*/ 14714 w 1526233"/>
                <a:gd name="connsiteY3" fmla="*/ 518188 h 914032"/>
                <a:gd name="connsiteX4" fmla="*/ 591361 w 1526233"/>
                <a:gd name="connsiteY4" fmla="*/ 757083 h 914032"/>
                <a:gd name="connsiteX5" fmla="*/ 700544 w 1526233"/>
                <a:gd name="connsiteY5" fmla="*/ 647901 h 914032"/>
                <a:gd name="connsiteX6" fmla="*/ 877964 w 1526233"/>
                <a:gd name="connsiteY6" fmla="*/ 695668 h 914032"/>
                <a:gd name="connsiteX7" fmla="*/ 1191863 w 1526233"/>
                <a:gd name="connsiteY7" fmla="*/ 914032 h 914032"/>
                <a:gd name="connsiteX8" fmla="*/ 1526233 w 1526233"/>
                <a:gd name="connsiteY8" fmla="*/ 818498 h 914032"/>
                <a:gd name="connsiteX9" fmla="*/ 1191863 w 1526233"/>
                <a:gd name="connsiteY9" fmla="*/ 682020 h 914032"/>
                <a:gd name="connsiteX10" fmla="*/ 1253278 w 1526233"/>
                <a:gd name="connsiteY10" fmla="*/ 450008 h 914032"/>
                <a:gd name="connsiteX11" fmla="*/ 987147 w 1526233"/>
                <a:gd name="connsiteY11" fmla="*/ 340826 h 914032"/>
                <a:gd name="connsiteX12" fmla="*/ 912084 w 1526233"/>
                <a:gd name="connsiteY12" fmla="*/ 450008 h 914032"/>
                <a:gd name="connsiteX13" fmla="*/ 768782 w 1526233"/>
                <a:gd name="connsiteY13" fmla="*/ 388593 h 914032"/>
                <a:gd name="connsiteX14" fmla="*/ 802902 w 1526233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588668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52279 w 1523540"/>
                <a:gd name="connsiteY4" fmla="*/ 757083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697851 w 1523540"/>
                <a:gd name="connsiteY5" fmla="*/ 647901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75271 w 1523540"/>
                <a:gd name="connsiteY6" fmla="*/ 695668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14032"/>
                <a:gd name="connsiteX1" fmla="*/ 196266 w 1523540"/>
                <a:gd name="connsiteY1" fmla="*/ 12686 h 914032"/>
                <a:gd name="connsiteX2" fmla="*/ 147370 w 1523540"/>
                <a:gd name="connsiteY2" fmla="*/ 306113 h 914032"/>
                <a:gd name="connsiteX3" fmla="*/ 12021 w 1523540"/>
                <a:gd name="connsiteY3" fmla="*/ 518188 h 914032"/>
                <a:gd name="connsiteX4" fmla="*/ 636377 w 1523540"/>
                <a:gd name="connsiteY4" fmla="*/ 741181 h 914032"/>
                <a:gd name="connsiteX5" fmla="*/ 705803 w 1523540"/>
                <a:gd name="connsiteY5" fmla="*/ 624047 h 914032"/>
                <a:gd name="connsiteX6" fmla="*/ 859369 w 1523540"/>
                <a:gd name="connsiteY6" fmla="*/ 679765 h 914032"/>
                <a:gd name="connsiteX7" fmla="*/ 1189170 w 1523540"/>
                <a:gd name="connsiteY7" fmla="*/ 914032 h 914032"/>
                <a:gd name="connsiteX8" fmla="*/ 1523540 w 1523540"/>
                <a:gd name="connsiteY8" fmla="*/ 818498 h 914032"/>
                <a:gd name="connsiteX9" fmla="*/ 1189170 w 1523540"/>
                <a:gd name="connsiteY9" fmla="*/ 682020 h 914032"/>
                <a:gd name="connsiteX10" fmla="*/ 1250585 w 1523540"/>
                <a:gd name="connsiteY10" fmla="*/ 450008 h 914032"/>
                <a:gd name="connsiteX11" fmla="*/ 984454 w 1523540"/>
                <a:gd name="connsiteY11" fmla="*/ 340826 h 914032"/>
                <a:gd name="connsiteX12" fmla="*/ 909391 w 1523540"/>
                <a:gd name="connsiteY12" fmla="*/ 450008 h 914032"/>
                <a:gd name="connsiteX13" fmla="*/ 766089 w 1523540"/>
                <a:gd name="connsiteY13" fmla="*/ 388593 h 914032"/>
                <a:gd name="connsiteX14" fmla="*/ 800209 w 1523540"/>
                <a:gd name="connsiteY14" fmla="*/ 204349 h 914032"/>
                <a:gd name="connsiteX0" fmla="*/ 800209 w 1523540"/>
                <a:gd name="connsiteY0" fmla="*/ 204349 h 982628"/>
                <a:gd name="connsiteX1" fmla="*/ 196266 w 1523540"/>
                <a:gd name="connsiteY1" fmla="*/ 12686 h 982628"/>
                <a:gd name="connsiteX2" fmla="*/ 147370 w 1523540"/>
                <a:gd name="connsiteY2" fmla="*/ 306113 h 982628"/>
                <a:gd name="connsiteX3" fmla="*/ 12021 w 1523540"/>
                <a:gd name="connsiteY3" fmla="*/ 518188 h 982628"/>
                <a:gd name="connsiteX4" fmla="*/ 636377 w 1523540"/>
                <a:gd name="connsiteY4" fmla="*/ 741181 h 982628"/>
                <a:gd name="connsiteX5" fmla="*/ 705803 w 1523540"/>
                <a:gd name="connsiteY5" fmla="*/ 624047 h 982628"/>
                <a:gd name="connsiteX6" fmla="*/ 859369 w 1523540"/>
                <a:gd name="connsiteY6" fmla="*/ 679765 h 982628"/>
                <a:gd name="connsiteX7" fmla="*/ 1189170 w 1523540"/>
                <a:gd name="connsiteY7" fmla="*/ 914032 h 982628"/>
                <a:gd name="connsiteX8" fmla="*/ 1523540 w 1523540"/>
                <a:gd name="connsiteY8" fmla="*/ 818498 h 982628"/>
                <a:gd name="connsiteX9" fmla="*/ 1189170 w 1523540"/>
                <a:gd name="connsiteY9" fmla="*/ 682020 h 982628"/>
                <a:gd name="connsiteX10" fmla="*/ 1250585 w 1523540"/>
                <a:gd name="connsiteY10" fmla="*/ 450008 h 982628"/>
                <a:gd name="connsiteX11" fmla="*/ 984454 w 1523540"/>
                <a:gd name="connsiteY11" fmla="*/ 340826 h 982628"/>
                <a:gd name="connsiteX12" fmla="*/ 909391 w 1523540"/>
                <a:gd name="connsiteY12" fmla="*/ 450008 h 982628"/>
                <a:gd name="connsiteX13" fmla="*/ 766089 w 1523540"/>
                <a:gd name="connsiteY13" fmla="*/ 388593 h 982628"/>
                <a:gd name="connsiteX14" fmla="*/ 800209 w 1523540"/>
                <a:gd name="connsiteY14" fmla="*/ 204349 h 982628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89170 w 1554538"/>
                <a:gd name="connsiteY9" fmla="*/ 682020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54538"/>
                <a:gd name="connsiteY0" fmla="*/ 204349 h 982009"/>
                <a:gd name="connsiteX1" fmla="*/ 196266 w 1554538"/>
                <a:gd name="connsiteY1" fmla="*/ 12686 h 982009"/>
                <a:gd name="connsiteX2" fmla="*/ 147370 w 1554538"/>
                <a:gd name="connsiteY2" fmla="*/ 306113 h 982009"/>
                <a:gd name="connsiteX3" fmla="*/ 12021 w 1554538"/>
                <a:gd name="connsiteY3" fmla="*/ 518188 h 982009"/>
                <a:gd name="connsiteX4" fmla="*/ 636377 w 1554538"/>
                <a:gd name="connsiteY4" fmla="*/ 741181 h 982009"/>
                <a:gd name="connsiteX5" fmla="*/ 705803 w 1554538"/>
                <a:gd name="connsiteY5" fmla="*/ 624047 h 982009"/>
                <a:gd name="connsiteX6" fmla="*/ 859369 w 1554538"/>
                <a:gd name="connsiteY6" fmla="*/ 679765 h 982009"/>
                <a:gd name="connsiteX7" fmla="*/ 1189170 w 1554538"/>
                <a:gd name="connsiteY7" fmla="*/ 914032 h 982009"/>
                <a:gd name="connsiteX8" fmla="*/ 1523540 w 1554538"/>
                <a:gd name="connsiteY8" fmla="*/ 818498 h 982009"/>
                <a:gd name="connsiteX9" fmla="*/ 1173267 w 1554538"/>
                <a:gd name="connsiteY9" fmla="*/ 634312 h 982009"/>
                <a:gd name="connsiteX10" fmla="*/ 1250585 w 1554538"/>
                <a:gd name="connsiteY10" fmla="*/ 450008 h 982009"/>
                <a:gd name="connsiteX11" fmla="*/ 984454 w 1554538"/>
                <a:gd name="connsiteY11" fmla="*/ 340826 h 982009"/>
                <a:gd name="connsiteX12" fmla="*/ 909391 w 1554538"/>
                <a:gd name="connsiteY12" fmla="*/ 450008 h 982009"/>
                <a:gd name="connsiteX13" fmla="*/ 766089 w 1554538"/>
                <a:gd name="connsiteY13" fmla="*/ 388593 h 982009"/>
                <a:gd name="connsiteX14" fmla="*/ 800209 w 1554538"/>
                <a:gd name="connsiteY14" fmla="*/ 204349 h 982009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42543"/>
                <a:gd name="connsiteY0" fmla="*/ 204349 h 976908"/>
                <a:gd name="connsiteX1" fmla="*/ 196266 w 1542543"/>
                <a:gd name="connsiteY1" fmla="*/ 12686 h 976908"/>
                <a:gd name="connsiteX2" fmla="*/ 147370 w 1542543"/>
                <a:gd name="connsiteY2" fmla="*/ 306113 h 976908"/>
                <a:gd name="connsiteX3" fmla="*/ 12021 w 1542543"/>
                <a:gd name="connsiteY3" fmla="*/ 518188 h 976908"/>
                <a:gd name="connsiteX4" fmla="*/ 636377 w 1542543"/>
                <a:gd name="connsiteY4" fmla="*/ 741181 h 976908"/>
                <a:gd name="connsiteX5" fmla="*/ 705803 w 1542543"/>
                <a:gd name="connsiteY5" fmla="*/ 624047 h 976908"/>
                <a:gd name="connsiteX6" fmla="*/ 859369 w 1542543"/>
                <a:gd name="connsiteY6" fmla="*/ 679765 h 976908"/>
                <a:gd name="connsiteX7" fmla="*/ 1189170 w 1542543"/>
                <a:gd name="connsiteY7" fmla="*/ 914032 h 976908"/>
                <a:gd name="connsiteX8" fmla="*/ 1507637 w 1542543"/>
                <a:gd name="connsiteY8" fmla="*/ 786693 h 976908"/>
                <a:gd name="connsiteX9" fmla="*/ 1173267 w 1542543"/>
                <a:gd name="connsiteY9" fmla="*/ 634312 h 976908"/>
                <a:gd name="connsiteX10" fmla="*/ 1250585 w 1542543"/>
                <a:gd name="connsiteY10" fmla="*/ 450008 h 976908"/>
                <a:gd name="connsiteX11" fmla="*/ 984454 w 1542543"/>
                <a:gd name="connsiteY11" fmla="*/ 340826 h 976908"/>
                <a:gd name="connsiteX12" fmla="*/ 909391 w 1542543"/>
                <a:gd name="connsiteY12" fmla="*/ 450008 h 976908"/>
                <a:gd name="connsiteX13" fmla="*/ 766089 w 1542543"/>
                <a:gd name="connsiteY13" fmla="*/ 388593 h 976908"/>
                <a:gd name="connsiteX14" fmla="*/ 800209 w 1542543"/>
                <a:gd name="connsiteY14" fmla="*/ 204349 h 976908"/>
                <a:gd name="connsiteX0" fmla="*/ 800209 w 1522966"/>
                <a:gd name="connsiteY0" fmla="*/ 204349 h 975249"/>
                <a:gd name="connsiteX1" fmla="*/ 196266 w 1522966"/>
                <a:gd name="connsiteY1" fmla="*/ 12686 h 975249"/>
                <a:gd name="connsiteX2" fmla="*/ 147370 w 1522966"/>
                <a:gd name="connsiteY2" fmla="*/ 306113 h 975249"/>
                <a:gd name="connsiteX3" fmla="*/ 12021 w 1522966"/>
                <a:gd name="connsiteY3" fmla="*/ 518188 h 975249"/>
                <a:gd name="connsiteX4" fmla="*/ 636377 w 1522966"/>
                <a:gd name="connsiteY4" fmla="*/ 741181 h 975249"/>
                <a:gd name="connsiteX5" fmla="*/ 705803 w 1522966"/>
                <a:gd name="connsiteY5" fmla="*/ 624047 h 975249"/>
                <a:gd name="connsiteX6" fmla="*/ 859369 w 1522966"/>
                <a:gd name="connsiteY6" fmla="*/ 679765 h 975249"/>
                <a:gd name="connsiteX7" fmla="*/ 1189170 w 1522966"/>
                <a:gd name="connsiteY7" fmla="*/ 914032 h 975249"/>
                <a:gd name="connsiteX8" fmla="*/ 1507637 w 1522966"/>
                <a:gd name="connsiteY8" fmla="*/ 786693 h 975249"/>
                <a:gd name="connsiteX9" fmla="*/ 1173267 w 1522966"/>
                <a:gd name="connsiteY9" fmla="*/ 634312 h 975249"/>
                <a:gd name="connsiteX10" fmla="*/ 1250585 w 1522966"/>
                <a:gd name="connsiteY10" fmla="*/ 450008 h 975249"/>
                <a:gd name="connsiteX11" fmla="*/ 984454 w 1522966"/>
                <a:gd name="connsiteY11" fmla="*/ 340826 h 975249"/>
                <a:gd name="connsiteX12" fmla="*/ 909391 w 1522966"/>
                <a:gd name="connsiteY12" fmla="*/ 450008 h 975249"/>
                <a:gd name="connsiteX13" fmla="*/ 766089 w 1522966"/>
                <a:gd name="connsiteY13" fmla="*/ 388593 h 975249"/>
                <a:gd name="connsiteX14" fmla="*/ 800209 w 1522966"/>
                <a:gd name="connsiteY14" fmla="*/ 204349 h 975249"/>
                <a:gd name="connsiteX0" fmla="*/ 800209 w 1538655"/>
                <a:gd name="connsiteY0" fmla="*/ 204349 h 976321"/>
                <a:gd name="connsiteX1" fmla="*/ 196266 w 1538655"/>
                <a:gd name="connsiteY1" fmla="*/ 12686 h 976321"/>
                <a:gd name="connsiteX2" fmla="*/ 147370 w 1538655"/>
                <a:gd name="connsiteY2" fmla="*/ 306113 h 976321"/>
                <a:gd name="connsiteX3" fmla="*/ 12021 w 1538655"/>
                <a:gd name="connsiteY3" fmla="*/ 518188 h 976321"/>
                <a:gd name="connsiteX4" fmla="*/ 636377 w 1538655"/>
                <a:gd name="connsiteY4" fmla="*/ 741181 h 976321"/>
                <a:gd name="connsiteX5" fmla="*/ 705803 w 1538655"/>
                <a:gd name="connsiteY5" fmla="*/ 624047 h 976321"/>
                <a:gd name="connsiteX6" fmla="*/ 859369 w 1538655"/>
                <a:gd name="connsiteY6" fmla="*/ 679765 h 976321"/>
                <a:gd name="connsiteX7" fmla="*/ 1189170 w 1538655"/>
                <a:gd name="connsiteY7" fmla="*/ 914032 h 976321"/>
                <a:gd name="connsiteX8" fmla="*/ 1507637 w 1538655"/>
                <a:gd name="connsiteY8" fmla="*/ 786693 h 976321"/>
                <a:gd name="connsiteX9" fmla="*/ 1173267 w 1538655"/>
                <a:gd name="connsiteY9" fmla="*/ 634312 h 976321"/>
                <a:gd name="connsiteX10" fmla="*/ 1250585 w 1538655"/>
                <a:gd name="connsiteY10" fmla="*/ 450008 h 976321"/>
                <a:gd name="connsiteX11" fmla="*/ 984454 w 1538655"/>
                <a:gd name="connsiteY11" fmla="*/ 340826 h 976321"/>
                <a:gd name="connsiteX12" fmla="*/ 909391 w 1538655"/>
                <a:gd name="connsiteY12" fmla="*/ 450008 h 976321"/>
                <a:gd name="connsiteX13" fmla="*/ 766089 w 1538655"/>
                <a:gd name="connsiteY13" fmla="*/ 388593 h 976321"/>
                <a:gd name="connsiteX14" fmla="*/ 800209 w 1538655"/>
                <a:gd name="connsiteY14" fmla="*/ 204349 h 976321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84454 w 1556774"/>
                <a:gd name="connsiteY11" fmla="*/ 340826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50008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56774"/>
                <a:gd name="connsiteY0" fmla="*/ 204349 h 981339"/>
                <a:gd name="connsiteX1" fmla="*/ 196266 w 1556774"/>
                <a:gd name="connsiteY1" fmla="*/ 12686 h 981339"/>
                <a:gd name="connsiteX2" fmla="*/ 147370 w 1556774"/>
                <a:gd name="connsiteY2" fmla="*/ 306113 h 981339"/>
                <a:gd name="connsiteX3" fmla="*/ 12021 w 1556774"/>
                <a:gd name="connsiteY3" fmla="*/ 518188 h 981339"/>
                <a:gd name="connsiteX4" fmla="*/ 636377 w 1556774"/>
                <a:gd name="connsiteY4" fmla="*/ 741181 h 981339"/>
                <a:gd name="connsiteX5" fmla="*/ 705803 w 1556774"/>
                <a:gd name="connsiteY5" fmla="*/ 624047 h 981339"/>
                <a:gd name="connsiteX6" fmla="*/ 859369 w 1556774"/>
                <a:gd name="connsiteY6" fmla="*/ 679765 h 981339"/>
                <a:gd name="connsiteX7" fmla="*/ 1189170 w 1556774"/>
                <a:gd name="connsiteY7" fmla="*/ 914032 h 981339"/>
                <a:gd name="connsiteX8" fmla="*/ 1507637 w 1556774"/>
                <a:gd name="connsiteY8" fmla="*/ 786693 h 981339"/>
                <a:gd name="connsiteX9" fmla="*/ 1173267 w 1556774"/>
                <a:gd name="connsiteY9" fmla="*/ 634312 h 981339"/>
                <a:gd name="connsiteX10" fmla="*/ 1250585 w 1556774"/>
                <a:gd name="connsiteY10" fmla="*/ 438081 h 981339"/>
                <a:gd name="connsiteX11" fmla="*/ 964576 w 1556774"/>
                <a:gd name="connsiteY11" fmla="*/ 344802 h 981339"/>
                <a:gd name="connsiteX12" fmla="*/ 909391 w 1556774"/>
                <a:gd name="connsiteY12" fmla="*/ 450008 h 981339"/>
                <a:gd name="connsiteX13" fmla="*/ 766089 w 1556774"/>
                <a:gd name="connsiteY13" fmla="*/ 388593 h 981339"/>
                <a:gd name="connsiteX14" fmla="*/ 800209 w 1556774"/>
                <a:gd name="connsiteY14" fmla="*/ 204349 h 981339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527868"/>
                <a:gd name="connsiteY0" fmla="*/ 204349 h 975126"/>
                <a:gd name="connsiteX1" fmla="*/ 196266 w 1527868"/>
                <a:gd name="connsiteY1" fmla="*/ 12686 h 975126"/>
                <a:gd name="connsiteX2" fmla="*/ 147370 w 1527868"/>
                <a:gd name="connsiteY2" fmla="*/ 306113 h 975126"/>
                <a:gd name="connsiteX3" fmla="*/ 12021 w 1527868"/>
                <a:gd name="connsiteY3" fmla="*/ 518188 h 975126"/>
                <a:gd name="connsiteX4" fmla="*/ 636377 w 1527868"/>
                <a:gd name="connsiteY4" fmla="*/ 741181 h 975126"/>
                <a:gd name="connsiteX5" fmla="*/ 705803 w 1527868"/>
                <a:gd name="connsiteY5" fmla="*/ 624047 h 975126"/>
                <a:gd name="connsiteX6" fmla="*/ 859369 w 1527868"/>
                <a:gd name="connsiteY6" fmla="*/ 679765 h 975126"/>
                <a:gd name="connsiteX7" fmla="*/ 1189170 w 1527868"/>
                <a:gd name="connsiteY7" fmla="*/ 914032 h 975126"/>
                <a:gd name="connsiteX8" fmla="*/ 1467881 w 1527868"/>
                <a:gd name="connsiteY8" fmla="*/ 742961 h 975126"/>
                <a:gd name="connsiteX9" fmla="*/ 1173267 w 1527868"/>
                <a:gd name="connsiteY9" fmla="*/ 634312 h 975126"/>
                <a:gd name="connsiteX10" fmla="*/ 1250585 w 1527868"/>
                <a:gd name="connsiteY10" fmla="*/ 438081 h 975126"/>
                <a:gd name="connsiteX11" fmla="*/ 964576 w 1527868"/>
                <a:gd name="connsiteY11" fmla="*/ 344802 h 975126"/>
                <a:gd name="connsiteX12" fmla="*/ 909391 w 1527868"/>
                <a:gd name="connsiteY12" fmla="*/ 450008 h 975126"/>
                <a:gd name="connsiteX13" fmla="*/ 766089 w 1527868"/>
                <a:gd name="connsiteY13" fmla="*/ 388593 h 975126"/>
                <a:gd name="connsiteX14" fmla="*/ 800209 w 1527868"/>
                <a:gd name="connsiteY14" fmla="*/ 204349 h 975126"/>
                <a:gd name="connsiteX0" fmla="*/ 800209 w 1499884"/>
                <a:gd name="connsiteY0" fmla="*/ 204349 h 986483"/>
                <a:gd name="connsiteX1" fmla="*/ 196266 w 1499884"/>
                <a:gd name="connsiteY1" fmla="*/ 12686 h 986483"/>
                <a:gd name="connsiteX2" fmla="*/ 147370 w 1499884"/>
                <a:gd name="connsiteY2" fmla="*/ 306113 h 986483"/>
                <a:gd name="connsiteX3" fmla="*/ 12021 w 1499884"/>
                <a:gd name="connsiteY3" fmla="*/ 518188 h 986483"/>
                <a:gd name="connsiteX4" fmla="*/ 636377 w 1499884"/>
                <a:gd name="connsiteY4" fmla="*/ 741181 h 986483"/>
                <a:gd name="connsiteX5" fmla="*/ 705803 w 1499884"/>
                <a:gd name="connsiteY5" fmla="*/ 624047 h 986483"/>
                <a:gd name="connsiteX6" fmla="*/ 859369 w 1499884"/>
                <a:gd name="connsiteY6" fmla="*/ 679765 h 986483"/>
                <a:gd name="connsiteX7" fmla="*/ 1189170 w 1499884"/>
                <a:gd name="connsiteY7" fmla="*/ 914032 h 986483"/>
                <a:gd name="connsiteX8" fmla="*/ 1467881 w 1499884"/>
                <a:gd name="connsiteY8" fmla="*/ 742961 h 986483"/>
                <a:gd name="connsiteX9" fmla="*/ 1173267 w 1499884"/>
                <a:gd name="connsiteY9" fmla="*/ 634312 h 986483"/>
                <a:gd name="connsiteX10" fmla="*/ 1250585 w 1499884"/>
                <a:gd name="connsiteY10" fmla="*/ 438081 h 986483"/>
                <a:gd name="connsiteX11" fmla="*/ 964576 w 1499884"/>
                <a:gd name="connsiteY11" fmla="*/ 344802 h 986483"/>
                <a:gd name="connsiteX12" fmla="*/ 909391 w 1499884"/>
                <a:gd name="connsiteY12" fmla="*/ 450008 h 986483"/>
                <a:gd name="connsiteX13" fmla="*/ 766089 w 1499884"/>
                <a:gd name="connsiteY13" fmla="*/ 388593 h 986483"/>
                <a:gd name="connsiteX14" fmla="*/ 800209 w 1499884"/>
                <a:gd name="connsiteY14" fmla="*/ 204349 h 986483"/>
                <a:gd name="connsiteX0" fmla="*/ 800209 w 1505435"/>
                <a:gd name="connsiteY0" fmla="*/ 204349 h 1015754"/>
                <a:gd name="connsiteX1" fmla="*/ 196266 w 1505435"/>
                <a:gd name="connsiteY1" fmla="*/ 12686 h 1015754"/>
                <a:gd name="connsiteX2" fmla="*/ 147370 w 1505435"/>
                <a:gd name="connsiteY2" fmla="*/ 306113 h 1015754"/>
                <a:gd name="connsiteX3" fmla="*/ 12021 w 1505435"/>
                <a:gd name="connsiteY3" fmla="*/ 518188 h 1015754"/>
                <a:gd name="connsiteX4" fmla="*/ 636377 w 1505435"/>
                <a:gd name="connsiteY4" fmla="*/ 741181 h 1015754"/>
                <a:gd name="connsiteX5" fmla="*/ 705803 w 1505435"/>
                <a:gd name="connsiteY5" fmla="*/ 624047 h 1015754"/>
                <a:gd name="connsiteX6" fmla="*/ 859369 w 1505435"/>
                <a:gd name="connsiteY6" fmla="*/ 679765 h 1015754"/>
                <a:gd name="connsiteX7" fmla="*/ 1189170 w 1505435"/>
                <a:gd name="connsiteY7" fmla="*/ 914032 h 1015754"/>
                <a:gd name="connsiteX8" fmla="*/ 1467881 w 1505435"/>
                <a:gd name="connsiteY8" fmla="*/ 742961 h 1015754"/>
                <a:gd name="connsiteX9" fmla="*/ 1173267 w 1505435"/>
                <a:gd name="connsiteY9" fmla="*/ 634312 h 1015754"/>
                <a:gd name="connsiteX10" fmla="*/ 1250585 w 1505435"/>
                <a:gd name="connsiteY10" fmla="*/ 438081 h 1015754"/>
                <a:gd name="connsiteX11" fmla="*/ 964576 w 1505435"/>
                <a:gd name="connsiteY11" fmla="*/ 344802 h 1015754"/>
                <a:gd name="connsiteX12" fmla="*/ 909391 w 1505435"/>
                <a:gd name="connsiteY12" fmla="*/ 450008 h 1015754"/>
                <a:gd name="connsiteX13" fmla="*/ 766089 w 1505435"/>
                <a:gd name="connsiteY13" fmla="*/ 388593 h 1015754"/>
                <a:gd name="connsiteX14" fmla="*/ 800209 w 1505435"/>
                <a:gd name="connsiteY14" fmla="*/ 204349 h 1015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505435" h="1015754">
                  <a:moveTo>
                    <a:pt x="800209" y="204349"/>
                  </a:moveTo>
                  <a:cubicBezTo>
                    <a:pt x="598895" y="140461"/>
                    <a:pt x="302164" y="-50647"/>
                    <a:pt x="196266" y="12686"/>
                  </a:cubicBezTo>
                  <a:cubicBezTo>
                    <a:pt x="103106" y="72064"/>
                    <a:pt x="168969" y="214930"/>
                    <a:pt x="147370" y="306113"/>
                  </a:cubicBezTo>
                  <a:cubicBezTo>
                    <a:pt x="102254" y="376805"/>
                    <a:pt x="-42253" y="455447"/>
                    <a:pt x="12021" y="518188"/>
                  </a:cubicBezTo>
                  <a:cubicBezTo>
                    <a:pt x="164480" y="669383"/>
                    <a:pt x="559454" y="713233"/>
                    <a:pt x="636377" y="741181"/>
                  </a:cubicBezTo>
                  <a:cubicBezTo>
                    <a:pt x="696624" y="733941"/>
                    <a:pt x="677361" y="671042"/>
                    <a:pt x="705803" y="624047"/>
                  </a:cubicBezTo>
                  <a:lnTo>
                    <a:pt x="859369" y="679765"/>
                  </a:lnTo>
                  <a:cubicBezTo>
                    <a:pt x="850034" y="889051"/>
                    <a:pt x="1063333" y="847870"/>
                    <a:pt x="1189170" y="914032"/>
                  </a:cubicBezTo>
                  <a:cubicBezTo>
                    <a:pt x="1618678" y="1176386"/>
                    <a:pt x="1495571" y="862271"/>
                    <a:pt x="1467881" y="742961"/>
                  </a:cubicBezTo>
                  <a:cubicBezTo>
                    <a:pt x="1356424" y="685542"/>
                    <a:pt x="1304603" y="671853"/>
                    <a:pt x="1173267" y="634312"/>
                  </a:cubicBezTo>
                  <a:cubicBezTo>
                    <a:pt x="1199040" y="568902"/>
                    <a:pt x="1292398" y="479637"/>
                    <a:pt x="1250585" y="438081"/>
                  </a:cubicBezTo>
                  <a:cubicBezTo>
                    <a:pt x="1165850" y="405662"/>
                    <a:pt x="1045335" y="381196"/>
                    <a:pt x="964576" y="344802"/>
                  </a:cubicBezTo>
                  <a:cubicBezTo>
                    <a:pt x="930279" y="379871"/>
                    <a:pt x="927786" y="414939"/>
                    <a:pt x="909391" y="450008"/>
                  </a:cubicBezTo>
                  <a:lnTo>
                    <a:pt x="766089" y="388593"/>
                  </a:lnTo>
                  <a:lnTo>
                    <a:pt x="800209" y="204349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9" name="Freeform 107">
            <a:extLst>
              <a:ext uri="{FF2B5EF4-FFF2-40B4-BE49-F238E27FC236}">
                <a16:creationId xmlns:a16="http://schemas.microsoft.com/office/drawing/2014/main" id="{BD9DF542-3A9F-EB65-E345-F3950F2A71E8}"/>
              </a:ext>
            </a:extLst>
          </p:cNvPr>
          <p:cNvSpPr>
            <a:spLocks noChangeAspect="1"/>
          </p:cNvSpPr>
          <p:nvPr/>
        </p:nvSpPr>
        <p:spPr>
          <a:xfrm>
            <a:off x="8797046" y="2455605"/>
            <a:ext cx="169894" cy="529812"/>
          </a:xfrm>
          <a:custGeom>
            <a:avLst/>
            <a:gdLst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98902"/>
              <a:gd name="connsiteY0" fmla="*/ 1331843 h 2449001"/>
              <a:gd name="connsiteX1" fmla="*/ 541938 w 798902"/>
              <a:gd name="connsiteY1" fmla="*/ 1379551 h 2449001"/>
              <a:gd name="connsiteX2" fmla="*/ 780476 w 798902"/>
              <a:gd name="connsiteY2" fmla="*/ 1375575 h 2449001"/>
              <a:gd name="connsiteX3" fmla="*/ 625426 w 798902"/>
              <a:gd name="connsiteY3" fmla="*/ 1741335 h 2449001"/>
              <a:gd name="connsiteX4" fmla="*/ 609523 w 798902"/>
              <a:gd name="connsiteY4" fmla="*/ 2441050 h 2449001"/>
              <a:gd name="connsiteX5" fmla="*/ 319301 w 798902"/>
              <a:gd name="connsiteY5" fmla="*/ 2445025 h 2449001"/>
              <a:gd name="connsiteX6" fmla="*/ 211958 w 798902"/>
              <a:gd name="connsiteY6" fmla="*/ 1673750 h 2449001"/>
              <a:gd name="connsiteX7" fmla="*/ 207983 w 798902"/>
              <a:gd name="connsiteY7" fmla="*/ 2441050 h 2449001"/>
              <a:gd name="connsiteX8" fmla="*/ 136421 w 798902"/>
              <a:gd name="connsiteY8" fmla="*/ 2449001 h 2449001"/>
              <a:gd name="connsiteX9" fmla="*/ 5224 w 798902"/>
              <a:gd name="connsiteY9" fmla="*/ 1701579 h 2449001"/>
              <a:gd name="connsiteX10" fmla="*/ 37029 w 798902"/>
              <a:gd name="connsiteY10" fmla="*/ 1582309 h 2449001"/>
              <a:gd name="connsiteX11" fmla="*/ 76786 w 798902"/>
              <a:gd name="connsiteY11" fmla="*/ 1566407 h 2449001"/>
              <a:gd name="connsiteX12" fmla="*/ 89266 w 798902"/>
              <a:gd name="connsiteY12" fmla="*/ 1389262 h 2449001"/>
              <a:gd name="connsiteX13" fmla="*/ 339179 w 798902"/>
              <a:gd name="connsiteY13" fmla="*/ 1375575 h 2449001"/>
              <a:gd name="connsiteX14" fmla="*/ 430619 w 798902"/>
              <a:gd name="connsiteY14" fmla="*/ 1331843 h 2449001"/>
              <a:gd name="connsiteX15" fmla="*/ 243762 w 798902"/>
              <a:gd name="connsiteY15" fmla="*/ 0 h 2449001"/>
              <a:gd name="connsiteX16" fmla="*/ 557838 w 798902"/>
              <a:gd name="connsiteY16" fmla="*/ 0 h 2449001"/>
              <a:gd name="connsiteX17" fmla="*/ 689036 w 798902"/>
              <a:gd name="connsiteY17" fmla="*/ 962108 h 2449001"/>
              <a:gd name="connsiteX18" fmla="*/ 724816 w 798902"/>
              <a:gd name="connsiteY18" fmla="*/ 1307990 h 2449001"/>
              <a:gd name="connsiteX19" fmla="*/ 414715 w 798902"/>
              <a:gd name="connsiteY19" fmla="*/ 1268233 h 2449001"/>
              <a:gd name="connsiteX20" fmla="*/ 104615 w 798902"/>
              <a:gd name="connsiteY20" fmla="*/ 1288111 h 2449001"/>
              <a:gd name="connsiteX21" fmla="*/ 124493 w 798902"/>
              <a:gd name="connsiteY21" fmla="*/ 1017766 h 2449001"/>
              <a:gd name="connsiteX22" fmla="*/ 243762 w 798902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619 w 784764"/>
              <a:gd name="connsiteY0" fmla="*/ 1331843 h 2449001"/>
              <a:gd name="connsiteX1" fmla="*/ 541938 w 784764"/>
              <a:gd name="connsiteY1" fmla="*/ 1379551 h 2449001"/>
              <a:gd name="connsiteX2" fmla="*/ 763368 w 784764"/>
              <a:gd name="connsiteY2" fmla="*/ 1406369 h 2449001"/>
              <a:gd name="connsiteX3" fmla="*/ 625426 w 784764"/>
              <a:gd name="connsiteY3" fmla="*/ 1741335 h 2449001"/>
              <a:gd name="connsiteX4" fmla="*/ 609523 w 784764"/>
              <a:gd name="connsiteY4" fmla="*/ 2441050 h 2449001"/>
              <a:gd name="connsiteX5" fmla="*/ 319301 w 784764"/>
              <a:gd name="connsiteY5" fmla="*/ 2445025 h 2449001"/>
              <a:gd name="connsiteX6" fmla="*/ 211958 w 784764"/>
              <a:gd name="connsiteY6" fmla="*/ 1673750 h 2449001"/>
              <a:gd name="connsiteX7" fmla="*/ 207983 w 784764"/>
              <a:gd name="connsiteY7" fmla="*/ 2441050 h 2449001"/>
              <a:gd name="connsiteX8" fmla="*/ 136421 w 784764"/>
              <a:gd name="connsiteY8" fmla="*/ 2449001 h 2449001"/>
              <a:gd name="connsiteX9" fmla="*/ 5224 w 784764"/>
              <a:gd name="connsiteY9" fmla="*/ 1701579 h 2449001"/>
              <a:gd name="connsiteX10" fmla="*/ 37029 w 784764"/>
              <a:gd name="connsiteY10" fmla="*/ 1582309 h 2449001"/>
              <a:gd name="connsiteX11" fmla="*/ 76786 w 784764"/>
              <a:gd name="connsiteY11" fmla="*/ 1566407 h 2449001"/>
              <a:gd name="connsiteX12" fmla="*/ 89266 w 784764"/>
              <a:gd name="connsiteY12" fmla="*/ 1389262 h 2449001"/>
              <a:gd name="connsiteX13" fmla="*/ 339179 w 784764"/>
              <a:gd name="connsiteY13" fmla="*/ 1375575 h 2449001"/>
              <a:gd name="connsiteX14" fmla="*/ 430619 w 784764"/>
              <a:gd name="connsiteY14" fmla="*/ 1331843 h 2449001"/>
              <a:gd name="connsiteX15" fmla="*/ 243762 w 784764"/>
              <a:gd name="connsiteY15" fmla="*/ 0 h 2449001"/>
              <a:gd name="connsiteX16" fmla="*/ 557838 w 784764"/>
              <a:gd name="connsiteY16" fmla="*/ 0 h 2449001"/>
              <a:gd name="connsiteX17" fmla="*/ 689036 w 784764"/>
              <a:gd name="connsiteY17" fmla="*/ 962108 h 2449001"/>
              <a:gd name="connsiteX18" fmla="*/ 724816 w 784764"/>
              <a:gd name="connsiteY18" fmla="*/ 1307990 h 2449001"/>
              <a:gd name="connsiteX19" fmla="*/ 414715 w 784764"/>
              <a:gd name="connsiteY19" fmla="*/ 1268233 h 2449001"/>
              <a:gd name="connsiteX20" fmla="*/ 104615 w 784764"/>
              <a:gd name="connsiteY20" fmla="*/ 1288111 h 2449001"/>
              <a:gd name="connsiteX21" fmla="*/ 124493 w 784764"/>
              <a:gd name="connsiteY21" fmla="*/ 1017766 h 2449001"/>
              <a:gd name="connsiteX22" fmla="*/ 243762 w 784764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30997 w 785142"/>
              <a:gd name="connsiteY0" fmla="*/ 1331843 h 2449001"/>
              <a:gd name="connsiteX1" fmla="*/ 542316 w 785142"/>
              <a:gd name="connsiteY1" fmla="*/ 1379551 h 2449001"/>
              <a:gd name="connsiteX2" fmla="*/ 763746 w 785142"/>
              <a:gd name="connsiteY2" fmla="*/ 1406369 h 2449001"/>
              <a:gd name="connsiteX3" fmla="*/ 625804 w 785142"/>
              <a:gd name="connsiteY3" fmla="*/ 1741335 h 2449001"/>
              <a:gd name="connsiteX4" fmla="*/ 609901 w 785142"/>
              <a:gd name="connsiteY4" fmla="*/ 2441050 h 2449001"/>
              <a:gd name="connsiteX5" fmla="*/ 319679 w 785142"/>
              <a:gd name="connsiteY5" fmla="*/ 2445025 h 2449001"/>
              <a:gd name="connsiteX6" fmla="*/ 212336 w 785142"/>
              <a:gd name="connsiteY6" fmla="*/ 1673750 h 2449001"/>
              <a:gd name="connsiteX7" fmla="*/ 208361 w 785142"/>
              <a:gd name="connsiteY7" fmla="*/ 2441050 h 2449001"/>
              <a:gd name="connsiteX8" fmla="*/ 136799 w 785142"/>
              <a:gd name="connsiteY8" fmla="*/ 2449001 h 2449001"/>
              <a:gd name="connsiteX9" fmla="*/ 5602 w 785142"/>
              <a:gd name="connsiteY9" fmla="*/ 1701579 h 2449001"/>
              <a:gd name="connsiteX10" fmla="*/ 37407 w 785142"/>
              <a:gd name="connsiteY10" fmla="*/ 1582309 h 2449001"/>
              <a:gd name="connsiteX11" fmla="*/ 101115 w 785142"/>
              <a:gd name="connsiteY11" fmla="*/ 1597201 h 2449001"/>
              <a:gd name="connsiteX12" fmla="*/ 89644 w 785142"/>
              <a:gd name="connsiteY12" fmla="*/ 1389262 h 2449001"/>
              <a:gd name="connsiteX13" fmla="*/ 339557 w 785142"/>
              <a:gd name="connsiteY13" fmla="*/ 1375575 h 2449001"/>
              <a:gd name="connsiteX14" fmla="*/ 430997 w 785142"/>
              <a:gd name="connsiteY14" fmla="*/ 1331843 h 2449001"/>
              <a:gd name="connsiteX15" fmla="*/ 244140 w 785142"/>
              <a:gd name="connsiteY15" fmla="*/ 0 h 2449001"/>
              <a:gd name="connsiteX16" fmla="*/ 558216 w 785142"/>
              <a:gd name="connsiteY16" fmla="*/ 0 h 2449001"/>
              <a:gd name="connsiteX17" fmla="*/ 689414 w 785142"/>
              <a:gd name="connsiteY17" fmla="*/ 962108 h 2449001"/>
              <a:gd name="connsiteX18" fmla="*/ 725194 w 785142"/>
              <a:gd name="connsiteY18" fmla="*/ 1307990 h 2449001"/>
              <a:gd name="connsiteX19" fmla="*/ 415093 w 785142"/>
              <a:gd name="connsiteY19" fmla="*/ 1268233 h 2449001"/>
              <a:gd name="connsiteX20" fmla="*/ 104993 w 785142"/>
              <a:gd name="connsiteY20" fmla="*/ 1288111 h 2449001"/>
              <a:gd name="connsiteX21" fmla="*/ 124871 w 785142"/>
              <a:gd name="connsiteY21" fmla="*/ 1017766 h 2449001"/>
              <a:gd name="connsiteX22" fmla="*/ 244140 w 785142"/>
              <a:gd name="connsiteY22" fmla="*/ 0 h 2449001"/>
              <a:gd name="connsiteX0" fmla="*/ 425685 w 779830"/>
              <a:gd name="connsiteY0" fmla="*/ 1331843 h 2449001"/>
              <a:gd name="connsiteX1" fmla="*/ 537004 w 779830"/>
              <a:gd name="connsiteY1" fmla="*/ 1379551 h 2449001"/>
              <a:gd name="connsiteX2" fmla="*/ 758434 w 779830"/>
              <a:gd name="connsiteY2" fmla="*/ 1406369 h 2449001"/>
              <a:gd name="connsiteX3" fmla="*/ 620492 w 779830"/>
              <a:gd name="connsiteY3" fmla="*/ 1741335 h 2449001"/>
              <a:gd name="connsiteX4" fmla="*/ 604589 w 779830"/>
              <a:gd name="connsiteY4" fmla="*/ 2441050 h 2449001"/>
              <a:gd name="connsiteX5" fmla="*/ 314367 w 779830"/>
              <a:gd name="connsiteY5" fmla="*/ 2445025 h 2449001"/>
              <a:gd name="connsiteX6" fmla="*/ 207024 w 779830"/>
              <a:gd name="connsiteY6" fmla="*/ 1673750 h 2449001"/>
              <a:gd name="connsiteX7" fmla="*/ 203049 w 779830"/>
              <a:gd name="connsiteY7" fmla="*/ 2441050 h 2449001"/>
              <a:gd name="connsiteX8" fmla="*/ 131487 w 779830"/>
              <a:gd name="connsiteY8" fmla="*/ 2449001 h 2449001"/>
              <a:gd name="connsiteX9" fmla="*/ 290 w 779830"/>
              <a:gd name="connsiteY9" fmla="*/ 1701579 h 2449001"/>
              <a:gd name="connsiteX10" fmla="*/ 95803 w 779830"/>
              <a:gd name="connsiteY10" fmla="*/ 1597201 h 2449001"/>
              <a:gd name="connsiteX11" fmla="*/ 84332 w 779830"/>
              <a:gd name="connsiteY11" fmla="*/ 1389262 h 2449001"/>
              <a:gd name="connsiteX12" fmla="*/ 334245 w 779830"/>
              <a:gd name="connsiteY12" fmla="*/ 1375575 h 2449001"/>
              <a:gd name="connsiteX13" fmla="*/ 425685 w 779830"/>
              <a:gd name="connsiteY13" fmla="*/ 1331843 h 2449001"/>
              <a:gd name="connsiteX14" fmla="*/ 238828 w 779830"/>
              <a:gd name="connsiteY14" fmla="*/ 0 h 2449001"/>
              <a:gd name="connsiteX15" fmla="*/ 552904 w 779830"/>
              <a:gd name="connsiteY15" fmla="*/ 0 h 2449001"/>
              <a:gd name="connsiteX16" fmla="*/ 684102 w 779830"/>
              <a:gd name="connsiteY16" fmla="*/ 962108 h 2449001"/>
              <a:gd name="connsiteX17" fmla="*/ 719882 w 779830"/>
              <a:gd name="connsiteY17" fmla="*/ 1307990 h 2449001"/>
              <a:gd name="connsiteX18" fmla="*/ 409781 w 779830"/>
              <a:gd name="connsiteY18" fmla="*/ 1268233 h 2449001"/>
              <a:gd name="connsiteX19" fmla="*/ 99681 w 779830"/>
              <a:gd name="connsiteY19" fmla="*/ 1288111 h 2449001"/>
              <a:gd name="connsiteX20" fmla="*/ 119559 w 779830"/>
              <a:gd name="connsiteY20" fmla="*/ 1017766 h 2449001"/>
              <a:gd name="connsiteX21" fmla="*/ 238828 w 779830"/>
              <a:gd name="connsiteY21" fmla="*/ 0 h 2449001"/>
              <a:gd name="connsiteX0" fmla="*/ 425766 w 779911"/>
              <a:gd name="connsiteY0" fmla="*/ 1331843 h 2449001"/>
              <a:gd name="connsiteX1" fmla="*/ 537085 w 779911"/>
              <a:gd name="connsiteY1" fmla="*/ 1379551 h 2449001"/>
              <a:gd name="connsiteX2" fmla="*/ 758515 w 779911"/>
              <a:gd name="connsiteY2" fmla="*/ 1406369 h 2449001"/>
              <a:gd name="connsiteX3" fmla="*/ 620573 w 779911"/>
              <a:gd name="connsiteY3" fmla="*/ 1741335 h 2449001"/>
              <a:gd name="connsiteX4" fmla="*/ 604670 w 779911"/>
              <a:gd name="connsiteY4" fmla="*/ 2441050 h 2449001"/>
              <a:gd name="connsiteX5" fmla="*/ 314448 w 779911"/>
              <a:gd name="connsiteY5" fmla="*/ 2445025 h 2449001"/>
              <a:gd name="connsiteX6" fmla="*/ 207105 w 779911"/>
              <a:gd name="connsiteY6" fmla="*/ 1673750 h 2449001"/>
              <a:gd name="connsiteX7" fmla="*/ 203130 w 779911"/>
              <a:gd name="connsiteY7" fmla="*/ 2441050 h 2449001"/>
              <a:gd name="connsiteX8" fmla="*/ 131568 w 779911"/>
              <a:gd name="connsiteY8" fmla="*/ 2449001 h 2449001"/>
              <a:gd name="connsiteX9" fmla="*/ 371 w 779911"/>
              <a:gd name="connsiteY9" fmla="*/ 1701579 h 2449001"/>
              <a:gd name="connsiteX10" fmla="*/ 95884 w 779911"/>
              <a:gd name="connsiteY10" fmla="*/ 1597201 h 2449001"/>
              <a:gd name="connsiteX11" fmla="*/ 84413 w 779911"/>
              <a:gd name="connsiteY11" fmla="*/ 1389262 h 2449001"/>
              <a:gd name="connsiteX12" fmla="*/ 334326 w 779911"/>
              <a:gd name="connsiteY12" fmla="*/ 1375575 h 2449001"/>
              <a:gd name="connsiteX13" fmla="*/ 425766 w 779911"/>
              <a:gd name="connsiteY13" fmla="*/ 1331843 h 2449001"/>
              <a:gd name="connsiteX14" fmla="*/ 238909 w 779911"/>
              <a:gd name="connsiteY14" fmla="*/ 0 h 2449001"/>
              <a:gd name="connsiteX15" fmla="*/ 552985 w 779911"/>
              <a:gd name="connsiteY15" fmla="*/ 0 h 2449001"/>
              <a:gd name="connsiteX16" fmla="*/ 684183 w 779911"/>
              <a:gd name="connsiteY16" fmla="*/ 962108 h 2449001"/>
              <a:gd name="connsiteX17" fmla="*/ 719963 w 779911"/>
              <a:gd name="connsiteY17" fmla="*/ 1307990 h 2449001"/>
              <a:gd name="connsiteX18" fmla="*/ 409862 w 779911"/>
              <a:gd name="connsiteY18" fmla="*/ 1268233 h 2449001"/>
              <a:gd name="connsiteX19" fmla="*/ 99762 w 779911"/>
              <a:gd name="connsiteY19" fmla="*/ 1288111 h 2449001"/>
              <a:gd name="connsiteX20" fmla="*/ 119640 w 779911"/>
              <a:gd name="connsiteY20" fmla="*/ 1017766 h 2449001"/>
              <a:gd name="connsiteX21" fmla="*/ 238909 w 779911"/>
              <a:gd name="connsiteY21" fmla="*/ 0 h 2449001"/>
              <a:gd name="connsiteX0" fmla="*/ 425696 w 779841"/>
              <a:gd name="connsiteY0" fmla="*/ 1331843 h 2449001"/>
              <a:gd name="connsiteX1" fmla="*/ 537015 w 779841"/>
              <a:gd name="connsiteY1" fmla="*/ 1379551 h 2449001"/>
              <a:gd name="connsiteX2" fmla="*/ 758445 w 779841"/>
              <a:gd name="connsiteY2" fmla="*/ 1406369 h 2449001"/>
              <a:gd name="connsiteX3" fmla="*/ 620503 w 779841"/>
              <a:gd name="connsiteY3" fmla="*/ 1741335 h 2449001"/>
              <a:gd name="connsiteX4" fmla="*/ 604600 w 779841"/>
              <a:gd name="connsiteY4" fmla="*/ 2441050 h 2449001"/>
              <a:gd name="connsiteX5" fmla="*/ 314378 w 779841"/>
              <a:gd name="connsiteY5" fmla="*/ 2445025 h 2449001"/>
              <a:gd name="connsiteX6" fmla="*/ 207035 w 779841"/>
              <a:gd name="connsiteY6" fmla="*/ 1673750 h 2449001"/>
              <a:gd name="connsiteX7" fmla="*/ 203060 w 779841"/>
              <a:gd name="connsiteY7" fmla="*/ 2441050 h 2449001"/>
              <a:gd name="connsiteX8" fmla="*/ 131498 w 779841"/>
              <a:gd name="connsiteY8" fmla="*/ 2449001 h 2449001"/>
              <a:gd name="connsiteX9" fmla="*/ 301 w 779841"/>
              <a:gd name="connsiteY9" fmla="*/ 1701579 h 2449001"/>
              <a:gd name="connsiteX10" fmla="*/ 95814 w 779841"/>
              <a:gd name="connsiteY10" fmla="*/ 1597201 h 2449001"/>
              <a:gd name="connsiteX11" fmla="*/ 84343 w 779841"/>
              <a:gd name="connsiteY11" fmla="*/ 1389262 h 2449001"/>
              <a:gd name="connsiteX12" fmla="*/ 334256 w 779841"/>
              <a:gd name="connsiteY12" fmla="*/ 1375575 h 2449001"/>
              <a:gd name="connsiteX13" fmla="*/ 425696 w 779841"/>
              <a:gd name="connsiteY13" fmla="*/ 1331843 h 2449001"/>
              <a:gd name="connsiteX14" fmla="*/ 238839 w 779841"/>
              <a:gd name="connsiteY14" fmla="*/ 0 h 2449001"/>
              <a:gd name="connsiteX15" fmla="*/ 552915 w 779841"/>
              <a:gd name="connsiteY15" fmla="*/ 0 h 2449001"/>
              <a:gd name="connsiteX16" fmla="*/ 684113 w 779841"/>
              <a:gd name="connsiteY16" fmla="*/ 962108 h 2449001"/>
              <a:gd name="connsiteX17" fmla="*/ 719893 w 779841"/>
              <a:gd name="connsiteY17" fmla="*/ 1307990 h 2449001"/>
              <a:gd name="connsiteX18" fmla="*/ 409792 w 779841"/>
              <a:gd name="connsiteY18" fmla="*/ 1268233 h 2449001"/>
              <a:gd name="connsiteX19" fmla="*/ 99692 w 779841"/>
              <a:gd name="connsiteY19" fmla="*/ 1288111 h 2449001"/>
              <a:gd name="connsiteX20" fmla="*/ 119570 w 779841"/>
              <a:gd name="connsiteY20" fmla="*/ 1017766 h 2449001"/>
              <a:gd name="connsiteX21" fmla="*/ 238839 w 779841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19570 w 794874"/>
              <a:gd name="connsiteY20" fmla="*/ 1017766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38839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38839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52915 w 794874"/>
              <a:gd name="connsiteY15" fmla="*/ 0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4874"/>
              <a:gd name="connsiteY0" fmla="*/ 1331843 h 2449001"/>
              <a:gd name="connsiteX1" fmla="*/ 537015 w 794874"/>
              <a:gd name="connsiteY1" fmla="*/ 1379551 h 2449001"/>
              <a:gd name="connsiteX2" fmla="*/ 758445 w 794874"/>
              <a:gd name="connsiteY2" fmla="*/ 1406369 h 2449001"/>
              <a:gd name="connsiteX3" fmla="*/ 620503 w 794874"/>
              <a:gd name="connsiteY3" fmla="*/ 1741335 h 2449001"/>
              <a:gd name="connsiteX4" fmla="*/ 604600 w 794874"/>
              <a:gd name="connsiteY4" fmla="*/ 2441050 h 2449001"/>
              <a:gd name="connsiteX5" fmla="*/ 314378 w 794874"/>
              <a:gd name="connsiteY5" fmla="*/ 2445025 h 2449001"/>
              <a:gd name="connsiteX6" fmla="*/ 207035 w 794874"/>
              <a:gd name="connsiteY6" fmla="*/ 1673750 h 2449001"/>
              <a:gd name="connsiteX7" fmla="*/ 203060 w 794874"/>
              <a:gd name="connsiteY7" fmla="*/ 2441050 h 2449001"/>
              <a:gd name="connsiteX8" fmla="*/ 131498 w 794874"/>
              <a:gd name="connsiteY8" fmla="*/ 2449001 h 2449001"/>
              <a:gd name="connsiteX9" fmla="*/ 301 w 794874"/>
              <a:gd name="connsiteY9" fmla="*/ 1701579 h 2449001"/>
              <a:gd name="connsiteX10" fmla="*/ 95814 w 794874"/>
              <a:gd name="connsiteY10" fmla="*/ 1597201 h 2449001"/>
              <a:gd name="connsiteX11" fmla="*/ 84343 w 794874"/>
              <a:gd name="connsiteY11" fmla="*/ 1389262 h 2449001"/>
              <a:gd name="connsiteX12" fmla="*/ 334256 w 794874"/>
              <a:gd name="connsiteY12" fmla="*/ 1375575 h 2449001"/>
              <a:gd name="connsiteX13" fmla="*/ 425696 w 794874"/>
              <a:gd name="connsiteY13" fmla="*/ 1331843 h 2449001"/>
              <a:gd name="connsiteX14" fmla="*/ 218310 w 794874"/>
              <a:gd name="connsiteY14" fmla="*/ 0 h 2449001"/>
              <a:gd name="connsiteX15" fmla="*/ 570023 w 794874"/>
              <a:gd name="connsiteY15" fmla="*/ 3422 h 2449001"/>
              <a:gd name="connsiteX16" fmla="*/ 684113 w 794874"/>
              <a:gd name="connsiteY16" fmla="*/ 962108 h 2449001"/>
              <a:gd name="connsiteX17" fmla="*/ 719893 w 794874"/>
              <a:gd name="connsiteY17" fmla="*/ 1307990 h 2449001"/>
              <a:gd name="connsiteX18" fmla="*/ 409792 w 794874"/>
              <a:gd name="connsiteY18" fmla="*/ 1268233 h 2449001"/>
              <a:gd name="connsiteX19" fmla="*/ 99692 w 794874"/>
              <a:gd name="connsiteY19" fmla="*/ 1288111 h 2449001"/>
              <a:gd name="connsiteX20" fmla="*/ 133257 w 794874"/>
              <a:gd name="connsiteY20" fmla="*/ 945913 h 2449001"/>
              <a:gd name="connsiteX21" fmla="*/ 218310 w 794874"/>
              <a:gd name="connsiteY21" fmla="*/ 0 h 2449001"/>
              <a:gd name="connsiteX0" fmla="*/ 425696 w 791314"/>
              <a:gd name="connsiteY0" fmla="*/ 1331843 h 2449001"/>
              <a:gd name="connsiteX1" fmla="*/ 537015 w 791314"/>
              <a:gd name="connsiteY1" fmla="*/ 1379551 h 2449001"/>
              <a:gd name="connsiteX2" fmla="*/ 758445 w 791314"/>
              <a:gd name="connsiteY2" fmla="*/ 1406369 h 2449001"/>
              <a:gd name="connsiteX3" fmla="*/ 620503 w 791314"/>
              <a:gd name="connsiteY3" fmla="*/ 1741335 h 2449001"/>
              <a:gd name="connsiteX4" fmla="*/ 604600 w 791314"/>
              <a:gd name="connsiteY4" fmla="*/ 2441050 h 2449001"/>
              <a:gd name="connsiteX5" fmla="*/ 314378 w 791314"/>
              <a:gd name="connsiteY5" fmla="*/ 2445025 h 2449001"/>
              <a:gd name="connsiteX6" fmla="*/ 207035 w 791314"/>
              <a:gd name="connsiteY6" fmla="*/ 1673750 h 2449001"/>
              <a:gd name="connsiteX7" fmla="*/ 203060 w 791314"/>
              <a:gd name="connsiteY7" fmla="*/ 2441050 h 2449001"/>
              <a:gd name="connsiteX8" fmla="*/ 131498 w 791314"/>
              <a:gd name="connsiteY8" fmla="*/ 2449001 h 2449001"/>
              <a:gd name="connsiteX9" fmla="*/ 301 w 791314"/>
              <a:gd name="connsiteY9" fmla="*/ 1701579 h 2449001"/>
              <a:gd name="connsiteX10" fmla="*/ 95814 w 791314"/>
              <a:gd name="connsiteY10" fmla="*/ 1597201 h 2449001"/>
              <a:gd name="connsiteX11" fmla="*/ 84343 w 791314"/>
              <a:gd name="connsiteY11" fmla="*/ 1389262 h 2449001"/>
              <a:gd name="connsiteX12" fmla="*/ 334256 w 791314"/>
              <a:gd name="connsiteY12" fmla="*/ 1375575 h 2449001"/>
              <a:gd name="connsiteX13" fmla="*/ 425696 w 791314"/>
              <a:gd name="connsiteY13" fmla="*/ 1331843 h 2449001"/>
              <a:gd name="connsiteX14" fmla="*/ 218310 w 791314"/>
              <a:gd name="connsiteY14" fmla="*/ 0 h 2449001"/>
              <a:gd name="connsiteX15" fmla="*/ 570023 w 791314"/>
              <a:gd name="connsiteY15" fmla="*/ 3422 h 2449001"/>
              <a:gd name="connsiteX16" fmla="*/ 677271 w 791314"/>
              <a:gd name="connsiteY16" fmla="*/ 938156 h 2449001"/>
              <a:gd name="connsiteX17" fmla="*/ 719893 w 791314"/>
              <a:gd name="connsiteY17" fmla="*/ 1307990 h 2449001"/>
              <a:gd name="connsiteX18" fmla="*/ 409792 w 791314"/>
              <a:gd name="connsiteY18" fmla="*/ 1268233 h 2449001"/>
              <a:gd name="connsiteX19" fmla="*/ 99692 w 791314"/>
              <a:gd name="connsiteY19" fmla="*/ 1288111 h 2449001"/>
              <a:gd name="connsiteX20" fmla="*/ 133257 w 791314"/>
              <a:gd name="connsiteY20" fmla="*/ 945913 h 2449001"/>
              <a:gd name="connsiteX21" fmla="*/ 218310 w 791314"/>
              <a:gd name="connsiteY21" fmla="*/ 0 h 2449001"/>
              <a:gd name="connsiteX0" fmla="*/ 425696 w 791740"/>
              <a:gd name="connsiteY0" fmla="*/ 1331843 h 2449001"/>
              <a:gd name="connsiteX1" fmla="*/ 537015 w 791740"/>
              <a:gd name="connsiteY1" fmla="*/ 1379551 h 2449001"/>
              <a:gd name="connsiteX2" fmla="*/ 775553 w 791740"/>
              <a:gd name="connsiteY2" fmla="*/ 1406369 h 2449001"/>
              <a:gd name="connsiteX3" fmla="*/ 620503 w 791740"/>
              <a:gd name="connsiteY3" fmla="*/ 1741335 h 2449001"/>
              <a:gd name="connsiteX4" fmla="*/ 604600 w 791740"/>
              <a:gd name="connsiteY4" fmla="*/ 2441050 h 2449001"/>
              <a:gd name="connsiteX5" fmla="*/ 314378 w 791740"/>
              <a:gd name="connsiteY5" fmla="*/ 2445025 h 2449001"/>
              <a:gd name="connsiteX6" fmla="*/ 207035 w 791740"/>
              <a:gd name="connsiteY6" fmla="*/ 1673750 h 2449001"/>
              <a:gd name="connsiteX7" fmla="*/ 203060 w 791740"/>
              <a:gd name="connsiteY7" fmla="*/ 2441050 h 2449001"/>
              <a:gd name="connsiteX8" fmla="*/ 131498 w 791740"/>
              <a:gd name="connsiteY8" fmla="*/ 2449001 h 2449001"/>
              <a:gd name="connsiteX9" fmla="*/ 301 w 791740"/>
              <a:gd name="connsiteY9" fmla="*/ 1701579 h 2449001"/>
              <a:gd name="connsiteX10" fmla="*/ 95814 w 791740"/>
              <a:gd name="connsiteY10" fmla="*/ 1597201 h 2449001"/>
              <a:gd name="connsiteX11" fmla="*/ 84343 w 791740"/>
              <a:gd name="connsiteY11" fmla="*/ 1389262 h 2449001"/>
              <a:gd name="connsiteX12" fmla="*/ 334256 w 791740"/>
              <a:gd name="connsiteY12" fmla="*/ 1375575 h 2449001"/>
              <a:gd name="connsiteX13" fmla="*/ 425696 w 791740"/>
              <a:gd name="connsiteY13" fmla="*/ 1331843 h 2449001"/>
              <a:gd name="connsiteX14" fmla="*/ 218310 w 791740"/>
              <a:gd name="connsiteY14" fmla="*/ 0 h 2449001"/>
              <a:gd name="connsiteX15" fmla="*/ 570023 w 791740"/>
              <a:gd name="connsiteY15" fmla="*/ 3422 h 2449001"/>
              <a:gd name="connsiteX16" fmla="*/ 677271 w 791740"/>
              <a:gd name="connsiteY16" fmla="*/ 938156 h 2449001"/>
              <a:gd name="connsiteX17" fmla="*/ 719893 w 791740"/>
              <a:gd name="connsiteY17" fmla="*/ 1307990 h 2449001"/>
              <a:gd name="connsiteX18" fmla="*/ 409792 w 791740"/>
              <a:gd name="connsiteY18" fmla="*/ 1268233 h 2449001"/>
              <a:gd name="connsiteX19" fmla="*/ 99692 w 791740"/>
              <a:gd name="connsiteY19" fmla="*/ 1288111 h 2449001"/>
              <a:gd name="connsiteX20" fmla="*/ 133257 w 791740"/>
              <a:gd name="connsiteY20" fmla="*/ 945913 h 2449001"/>
              <a:gd name="connsiteX21" fmla="*/ 218310 w 791740"/>
              <a:gd name="connsiteY21" fmla="*/ 0 h 2449001"/>
              <a:gd name="connsiteX0" fmla="*/ 425696 w 798638"/>
              <a:gd name="connsiteY0" fmla="*/ 1331843 h 2449001"/>
              <a:gd name="connsiteX1" fmla="*/ 537015 w 798638"/>
              <a:gd name="connsiteY1" fmla="*/ 1379551 h 2449001"/>
              <a:gd name="connsiteX2" fmla="*/ 775553 w 798638"/>
              <a:gd name="connsiteY2" fmla="*/ 1406369 h 2449001"/>
              <a:gd name="connsiteX3" fmla="*/ 620503 w 798638"/>
              <a:gd name="connsiteY3" fmla="*/ 1741335 h 2449001"/>
              <a:gd name="connsiteX4" fmla="*/ 604600 w 798638"/>
              <a:gd name="connsiteY4" fmla="*/ 2441050 h 2449001"/>
              <a:gd name="connsiteX5" fmla="*/ 314378 w 798638"/>
              <a:gd name="connsiteY5" fmla="*/ 2445025 h 2449001"/>
              <a:gd name="connsiteX6" fmla="*/ 207035 w 798638"/>
              <a:gd name="connsiteY6" fmla="*/ 1673750 h 2449001"/>
              <a:gd name="connsiteX7" fmla="*/ 203060 w 798638"/>
              <a:gd name="connsiteY7" fmla="*/ 2441050 h 2449001"/>
              <a:gd name="connsiteX8" fmla="*/ 131498 w 798638"/>
              <a:gd name="connsiteY8" fmla="*/ 2449001 h 2449001"/>
              <a:gd name="connsiteX9" fmla="*/ 301 w 798638"/>
              <a:gd name="connsiteY9" fmla="*/ 1701579 h 2449001"/>
              <a:gd name="connsiteX10" fmla="*/ 95814 w 798638"/>
              <a:gd name="connsiteY10" fmla="*/ 1597201 h 2449001"/>
              <a:gd name="connsiteX11" fmla="*/ 84343 w 798638"/>
              <a:gd name="connsiteY11" fmla="*/ 1389262 h 2449001"/>
              <a:gd name="connsiteX12" fmla="*/ 334256 w 798638"/>
              <a:gd name="connsiteY12" fmla="*/ 1375575 h 2449001"/>
              <a:gd name="connsiteX13" fmla="*/ 425696 w 798638"/>
              <a:gd name="connsiteY13" fmla="*/ 1331843 h 2449001"/>
              <a:gd name="connsiteX14" fmla="*/ 218310 w 798638"/>
              <a:gd name="connsiteY14" fmla="*/ 0 h 2449001"/>
              <a:gd name="connsiteX15" fmla="*/ 570023 w 798638"/>
              <a:gd name="connsiteY15" fmla="*/ 3422 h 2449001"/>
              <a:gd name="connsiteX16" fmla="*/ 677271 w 798638"/>
              <a:gd name="connsiteY16" fmla="*/ 938156 h 2449001"/>
              <a:gd name="connsiteX17" fmla="*/ 719893 w 798638"/>
              <a:gd name="connsiteY17" fmla="*/ 1307990 h 2449001"/>
              <a:gd name="connsiteX18" fmla="*/ 409792 w 798638"/>
              <a:gd name="connsiteY18" fmla="*/ 1268233 h 2449001"/>
              <a:gd name="connsiteX19" fmla="*/ 99692 w 798638"/>
              <a:gd name="connsiteY19" fmla="*/ 1288111 h 2449001"/>
              <a:gd name="connsiteX20" fmla="*/ 133257 w 798638"/>
              <a:gd name="connsiteY20" fmla="*/ 945913 h 2449001"/>
              <a:gd name="connsiteX21" fmla="*/ 218310 w 798638"/>
              <a:gd name="connsiteY21" fmla="*/ 0 h 2449001"/>
              <a:gd name="connsiteX0" fmla="*/ 425696 w 798137"/>
              <a:gd name="connsiteY0" fmla="*/ 1331843 h 2449001"/>
              <a:gd name="connsiteX1" fmla="*/ 537015 w 798137"/>
              <a:gd name="connsiteY1" fmla="*/ 1379551 h 2449001"/>
              <a:gd name="connsiteX2" fmla="*/ 775553 w 798137"/>
              <a:gd name="connsiteY2" fmla="*/ 1406369 h 2449001"/>
              <a:gd name="connsiteX3" fmla="*/ 613659 w 798137"/>
              <a:gd name="connsiteY3" fmla="*/ 1785816 h 2449001"/>
              <a:gd name="connsiteX4" fmla="*/ 604600 w 798137"/>
              <a:gd name="connsiteY4" fmla="*/ 2441050 h 2449001"/>
              <a:gd name="connsiteX5" fmla="*/ 314378 w 798137"/>
              <a:gd name="connsiteY5" fmla="*/ 2445025 h 2449001"/>
              <a:gd name="connsiteX6" fmla="*/ 207035 w 798137"/>
              <a:gd name="connsiteY6" fmla="*/ 1673750 h 2449001"/>
              <a:gd name="connsiteX7" fmla="*/ 203060 w 798137"/>
              <a:gd name="connsiteY7" fmla="*/ 2441050 h 2449001"/>
              <a:gd name="connsiteX8" fmla="*/ 131498 w 798137"/>
              <a:gd name="connsiteY8" fmla="*/ 2449001 h 2449001"/>
              <a:gd name="connsiteX9" fmla="*/ 301 w 798137"/>
              <a:gd name="connsiteY9" fmla="*/ 1701579 h 2449001"/>
              <a:gd name="connsiteX10" fmla="*/ 95814 w 798137"/>
              <a:gd name="connsiteY10" fmla="*/ 1597201 h 2449001"/>
              <a:gd name="connsiteX11" fmla="*/ 84343 w 798137"/>
              <a:gd name="connsiteY11" fmla="*/ 1389262 h 2449001"/>
              <a:gd name="connsiteX12" fmla="*/ 334256 w 798137"/>
              <a:gd name="connsiteY12" fmla="*/ 1375575 h 2449001"/>
              <a:gd name="connsiteX13" fmla="*/ 425696 w 798137"/>
              <a:gd name="connsiteY13" fmla="*/ 1331843 h 2449001"/>
              <a:gd name="connsiteX14" fmla="*/ 218310 w 798137"/>
              <a:gd name="connsiteY14" fmla="*/ 0 h 2449001"/>
              <a:gd name="connsiteX15" fmla="*/ 570023 w 798137"/>
              <a:gd name="connsiteY15" fmla="*/ 3422 h 2449001"/>
              <a:gd name="connsiteX16" fmla="*/ 677271 w 798137"/>
              <a:gd name="connsiteY16" fmla="*/ 938156 h 2449001"/>
              <a:gd name="connsiteX17" fmla="*/ 719893 w 798137"/>
              <a:gd name="connsiteY17" fmla="*/ 1307990 h 2449001"/>
              <a:gd name="connsiteX18" fmla="*/ 409792 w 798137"/>
              <a:gd name="connsiteY18" fmla="*/ 1268233 h 2449001"/>
              <a:gd name="connsiteX19" fmla="*/ 99692 w 798137"/>
              <a:gd name="connsiteY19" fmla="*/ 1288111 h 2449001"/>
              <a:gd name="connsiteX20" fmla="*/ 133257 w 798137"/>
              <a:gd name="connsiteY20" fmla="*/ 945913 h 2449001"/>
              <a:gd name="connsiteX21" fmla="*/ 218310 w 798137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07035 w 797686"/>
              <a:gd name="connsiteY6" fmla="*/ 1673750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13878 w 797686"/>
              <a:gd name="connsiteY6" fmla="*/ 1707967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96 w 797686"/>
              <a:gd name="connsiteY0" fmla="*/ 1331843 h 2449001"/>
              <a:gd name="connsiteX1" fmla="*/ 537015 w 797686"/>
              <a:gd name="connsiteY1" fmla="*/ 1379551 h 2449001"/>
              <a:gd name="connsiteX2" fmla="*/ 775553 w 797686"/>
              <a:gd name="connsiteY2" fmla="*/ 1406369 h 2449001"/>
              <a:gd name="connsiteX3" fmla="*/ 613659 w 797686"/>
              <a:gd name="connsiteY3" fmla="*/ 1785816 h 2449001"/>
              <a:gd name="connsiteX4" fmla="*/ 604600 w 797686"/>
              <a:gd name="connsiteY4" fmla="*/ 2441050 h 2449001"/>
              <a:gd name="connsiteX5" fmla="*/ 314378 w 797686"/>
              <a:gd name="connsiteY5" fmla="*/ 2445025 h 2449001"/>
              <a:gd name="connsiteX6" fmla="*/ 224143 w 797686"/>
              <a:gd name="connsiteY6" fmla="*/ 1721654 h 2449001"/>
              <a:gd name="connsiteX7" fmla="*/ 203060 w 797686"/>
              <a:gd name="connsiteY7" fmla="*/ 2441050 h 2449001"/>
              <a:gd name="connsiteX8" fmla="*/ 131498 w 797686"/>
              <a:gd name="connsiteY8" fmla="*/ 2449001 h 2449001"/>
              <a:gd name="connsiteX9" fmla="*/ 301 w 797686"/>
              <a:gd name="connsiteY9" fmla="*/ 1701579 h 2449001"/>
              <a:gd name="connsiteX10" fmla="*/ 95814 w 797686"/>
              <a:gd name="connsiteY10" fmla="*/ 1597201 h 2449001"/>
              <a:gd name="connsiteX11" fmla="*/ 84343 w 797686"/>
              <a:gd name="connsiteY11" fmla="*/ 1389262 h 2449001"/>
              <a:gd name="connsiteX12" fmla="*/ 334256 w 797686"/>
              <a:gd name="connsiteY12" fmla="*/ 1375575 h 2449001"/>
              <a:gd name="connsiteX13" fmla="*/ 425696 w 797686"/>
              <a:gd name="connsiteY13" fmla="*/ 1331843 h 2449001"/>
              <a:gd name="connsiteX14" fmla="*/ 218310 w 797686"/>
              <a:gd name="connsiteY14" fmla="*/ 0 h 2449001"/>
              <a:gd name="connsiteX15" fmla="*/ 570023 w 797686"/>
              <a:gd name="connsiteY15" fmla="*/ 3422 h 2449001"/>
              <a:gd name="connsiteX16" fmla="*/ 677271 w 797686"/>
              <a:gd name="connsiteY16" fmla="*/ 938156 h 2449001"/>
              <a:gd name="connsiteX17" fmla="*/ 719893 w 797686"/>
              <a:gd name="connsiteY17" fmla="*/ 1307990 h 2449001"/>
              <a:gd name="connsiteX18" fmla="*/ 409792 w 797686"/>
              <a:gd name="connsiteY18" fmla="*/ 1268233 h 2449001"/>
              <a:gd name="connsiteX19" fmla="*/ 99692 w 797686"/>
              <a:gd name="connsiteY19" fmla="*/ 1288111 h 2449001"/>
              <a:gd name="connsiteX20" fmla="*/ 133257 w 797686"/>
              <a:gd name="connsiteY20" fmla="*/ 945913 h 2449001"/>
              <a:gd name="connsiteX21" fmla="*/ 218310 w 797686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25647 w 797637"/>
              <a:gd name="connsiteY0" fmla="*/ 1331843 h 2449001"/>
              <a:gd name="connsiteX1" fmla="*/ 536966 w 797637"/>
              <a:gd name="connsiteY1" fmla="*/ 1379551 h 2449001"/>
              <a:gd name="connsiteX2" fmla="*/ 775504 w 797637"/>
              <a:gd name="connsiteY2" fmla="*/ 1406369 h 2449001"/>
              <a:gd name="connsiteX3" fmla="*/ 613610 w 797637"/>
              <a:gd name="connsiteY3" fmla="*/ 1785816 h 2449001"/>
              <a:gd name="connsiteX4" fmla="*/ 604551 w 797637"/>
              <a:gd name="connsiteY4" fmla="*/ 2441050 h 2449001"/>
              <a:gd name="connsiteX5" fmla="*/ 314329 w 797637"/>
              <a:gd name="connsiteY5" fmla="*/ 2445025 h 2449001"/>
              <a:gd name="connsiteX6" fmla="*/ 224094 w 797637"/>
              <a:gd name="connsiteY6" fmla="*/ 1721654 h 2449001"/>
              <a:gd name="connsiteX7" fmla="*/ 203011 w 797637"/>
              <a:gd name="connsiteY7" fmla="*/ 2441050 h 2449001"/>
              <a:gd name="connsiteX8" fmla="*/ 131449 w 797637"/>
              <a:gd name="connsiteY8" fmla="*/ 2449001 h 2449001"/>
              <a:gd name="connsiteX9" fmla="*/ 252 w 797637"/>
              <a:gd name="connsiteY9" fmla="*/ 1701579 h 2449001"/>
              <a:gd name="connsiteX10" fmla="*/ 112873 w 797637"/>
              <a:gd name="connsiteY10" fmla="*/ 1641682 h 2449001"/>
              <a:gd name="connsiteX11" fmla="*/ 84294 w 797637"/>
              <a:gd name="connsiteY11" fmla="*/ 1389262 h 2449001"/>
              <a:gd name="connsiteX12" fmla="*/ 334207 w 797637"/>
              <a:gd name="connsiteY12" fmla="*/ 1375575 h 2449001"/>
              <a:gd name="connsiteX13" fmla="*/ 425647 w 797637"/>
              <a:gd name="connsiteY13" fmla="*/ 1331843 h 2449001"/>
              <a:gd name="connsiteX14" fmla="*/ 218261 w 797637"/>
              <a:gd name="connsiteY14" fmla="*/ 0 h 2449001"/>
              <a:gd name="connsiteX15" fmla="*/ 569974 w 797637"/>
              <a:gd name="connsiteY15" fmla="*/ 3422 h 2449001"/>
              <a:gd name="connsiteX16" fmla="*/ 677222 w 797637"/>
              <a:gd name="connsiteY16" fmla="*/ 938156 h 2449001"/>
              <a:gd name="connsiteX17" fmla="*/ 719844 w 797637"/>
              <a:gd name="connsiteY17" fmla="*/ 1307990 h 2449001"/>
              <a:gd name="connsiteX18" fmla="*/ 409743 w 797637"/>
              <a:gd name="connsiteY18" fmla="*/ 1268233 h 2449001"/>
              <a:gd name="connsiteX19" fmla="*/ 99643 w 797637"/>
              <a:gd name="connsiteY19" fmla="*/ 1288111 h 2449001"/>
              <a:gd name="connsiteX20" fmla="*/ 133208 w 797637"/>
              <a:gd name="connsiteY20" fmla="*/ 945913 h 2449001"/>
              <a:gd name="connsiteX21" fmla="*/ 218261 w 797637"/>
              <a:gd name="connsiteY21" fmla="*/ 0 h 2449001"/>
              <a:gd name="connsiteX0" fmla="*/ 405179 w 777169"/>
              <a:gd name="connsiteY0" fmla="*/ 1331843 h 2449001"/>
              <a:gd name="connsiteX1" fmla="*/ 516498 w 777169"/>
              <a:gd name="connsiteY1" fmla="*/ 1379551 h 2449001"/>
              <a:gd name="connsiteX2" fmla="*/ 755036 w 777169"/>
              <a:gd name="connsiteY2" fmla="*/ 1406369 h 2449001"/>
              <a:gd name="connsiteX3" fmla="*/ 593142 w 777169"/>
              <a:gd name="connsiteY3" fmla="*/ 1785816 h 2449001"/>
              <a:gd name="connsiteX4" fmla="*/ 584083 w 777169"/>
              <a:gd name="connsiteY4" fmla="*/ 2441050 h 2449001"/>
              <a:gd name="connsiteX5" fmla="*/ 293861 w 777169"/>
              <a:gd name="connsiteY5" fmla="*/ 2445025 h 2449001"/>
              <a:gd name="connsiteX6" fmla="*/ 203626 w 777169"/>
              <a:gd name="connsiteY6" fmla="*/ 1721654 h 2449001"/>
              <a:gd name="connsiteX7" fmla="*/ 182543 w 777169"/>
              <a:gd name="connsiteY7" fmla="*/ 2441050 h 2449001"/>
              <a:gd name="connsiteX8" fmla="*/ 110981 w 777169"/>
              <a:gd name="connsiteY8" fmla="*/ 2449001 h 2449001"/>
              <a:gd name="connsiteX9" fmla="*/ 313 w 777169"/>
              <a:gd name="connsiteY9" fmla="*/ 1749481 h 2449001"/>
              <a:gd name="connsiteX10" fmla="*/ 92405 w 777169"/>
              <a:gd name="connsiteY10" fmla="*/ 1641682 h 2449001"/>
              <a:gd name="connsiteX11" fmla="*/ 63826 w 777169"/>
              <a:gd name="connsiteY11" fmla="*/ 1389262 h 2449001"/>
              <a:gd name="connsiteX12" fmla="*/ 313739 w 777169"/>
              <a:gd name="connsiteY12" fmla="*/ 1375575 h 2449001"/>
              <a:gd name="connsiteX13" fmla="*/ 405179 w 777169"/>
              <a:gd name="connsiteY13" fmla="*/ 1331843 h 2449001"/>
              <a:gd name="connsiteX14" fmla="*/ 197793 w 777169"/>
              <a:gd name="connsiteY14" fmla="*/ 0 h 2449001"/>
              <a:gd name="connsiteX15" fmla="*/ 549506 w 777169"/>
              <a:gd name="connsiteY15" fmla="*/ 3422 h 2449001"/>
              <a:gd name="connsiteX16" fmla="*/ 656754 w 777169"/>
              <a:gd name="connsiteY16" fmla="*/ 938156 h 2449001"/>
              <a:gd name="connsiteX17" fmla="*/ 699376 w 777169"/>
              <a:gd name="connsiteY17" fmla="*/ 1307990 h 2449001"/>
              <a:gd name="connsiteX18" fmla="*/ 389275 w 777169"/>
              <a:gd name="connsiteY18" fmla="*/ 1268233 h 2449001"/>
              <a:gd name="connsiteX19" fmla="*/ 79175 w 777169"/>
              <a:gd name="connsiteY19" fmla="*/ 1288111 h 2449001"/>
              <a:gd name="connsiteX20" fmla="*/ 112740 w 777169"/>
              <a:gd name="connsiteY20" fmla="*/ 945913 h 2449001"/>
              <a:gd name="connsiteX21" fmla="*/ 197793 w 777169"/>
              <a:gd name="connsiteY21" fmla="*/ 0 h 2449001"/>
              <a:gd name="connsiteX0" fmla="*/ 413332 w 785322"/>
              <a:gd name="connsiteY0" fmla="*/ 1331843 h 2449001"/>
              <a:gd name="connsiteX1" fmla="*/ 524651 w 785322"/>
              <a:gd name="connsiteY1" fmla="*/ 1379551 h 2449001"/>
              <a:gd name="connsiteX2" fmla="*/ 763189 w 785322"/>
              <a:gd name="connsiteY2" fmla="*/ 1406369 h 2449001"/>
              <a:gd name="connsiteX3" fmla="*/ 601295 w 785322"/>
              <a:gd name="connsiteY3" fmla="*/ 1785816 h 2449001"/>
              <a:gd name="connsiteX4" fmla="*/ 592236 w 785322"/>
              <a:gd name="connsiteY4" fmla="*/ 2441050 h 2449001"/>
              <a:gd name="connsiteX5" fmla="*/ 302014 w 785322"/>
              <a:gd name="connsiteY5" fmla="*/ 2445025 h 2449001"/>
              <a:gd name="connsiteX6" fmla="*/ 211779 w 785322"/>
              <a:gd name="connsiteY6" fmla="*/ 1721654 h 2449001"/>
              <a:gd name="connsiteX7" fmla="*/ 190696 w 785322"/>
              <a:gd name="connsiteY7" fmla="*/ 2441050 h 2449001"/>
              <a:gd name="connsiteX8" fmla="*/ 119134 w 785322"/>
              <a:gd name="connsiteY8" fmla="*/ 2449001 h 2449001"/>
              <a:gd name="connsiteX9" fmla="*/ 8466 w 785322"/>
              <a:gd name="connsiteY9" fmla="*/ 1749481 h 2449001"/>
              <a:gd name="connsiteX10" fmla="*/ 100558 w 785322"/>
              <a:gd name="connsiteY10" fmla="*/ 1641682 h 2449001"/>
              <a:gd name="connsiteX11" fmla="*/ 71979 w 785322"/>
              <a:gd name="connsiteY11" fmla="*/ 1389262 h 2449001"/>
              <a:gd name="connsiteX12" fmla="*/ 321892 w 785322"/>
              <a:gd name="connsiteY12" fmla="*/ 1375575 h 2449001"/>
              <a:gd name="connsiteX13" fmla="*/ 413332 w 785322"/>
              <a:gd name="connsiteY13" fmla="*/ 1331843 h 2449001"/>
              <a:gd name="connsiteX14" fmla="*/ 205946 w 785322"/>
              <a:gd name="connsiteY14" fmla="*/ 0 h 2449001"/>
              <a:gd name="connsiteX15" fmla="*/ 557659 w 785322"/>
              <a:gd name="connsiteY15" fmla="*/ 3422 h 2449001"/>
              <a:gd name="connsiteX16" fmla="*/ 664907 w 785322"/>
              <a:gd name="connsiteY16" fmla="*/ 938156 h 2449001"/>
              <a:gd name="connsiteX17" fmla="*/ 707529 w 785322"/>
              <a:gd name="connsiteY17" fmla="*/ 1307990 h 2449001"/>
              <a:gd name="connsiteX18" fmla="*/ 397428 w 785322"/>
              <a:gd name="connsiteY18" fmla="*/ 1268233 h 2449001"/>
              <a:gd name="connsiteX19" fmla="*/ 87328 w 785322"/>
              <a:gd name="connsiteY19" fmla="*/ 1288111 h 2449001"/>
              <a:gd name="connsiteX20" fmla="*/ 120893 w 785322"/>
              <a:gd name="connsiteY20" fmla="*/ 945913 h 2449001"/>
              <a:gd name="connsiteX21" fmla="*/ 205946 w 785322"/>
              <a:gd name="connsiteY21" fmla="*/ 0 h 2449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785322" h="2449001">
                <a:moveTo>
                  <a:pt x="413332" y="1331843"/>
                </a:moveTo>
                <a:cubicBezTo>
                  <a:pt x="470316" y="1339795"/>
                  <a:pt x="487545" y="1363648"/>
                  <a:pt x="524651" y="1379551"/>
                </a:cubicBezTo>
                <a:cubicBezTo>
                  <a:pt x="598461" y="1388490"/>
                  <a:pt x="730438" y="1342684"/>
                  <a:pt x="763189" y="1406369"/>
                </a:cubicBezTo>
                <a:cubicBezTo>
                  <a:pt x="860365" y="1644887"/>
                  <a:pt x="606378" y="1660931"/>
                  <a:pt x="601295" y="1785816"/>
                </a:cubicBezTo>
                <a:cubicBezTo>
                  <a:pt x="592018" y="1995200"/>
                  <a:pt x="585610" y="2024932"/>
                  <a:pt x="592236" y="2441050"/>
                </a:cubicBezTo>
                <a:lnTo>
                  <a:pt x="302014" y="2445025"/>
                </a:lnTo>
                <a:cubicBezTo>
                  <a:pt x="266233" y="2198535"/>
                  <a:pt x="340856" y="1660357"/>
                  <a:pt x="211779" y="1721654"/>
                </a:cubicBezTo>
                <a:cubicBezTo>
                  <a:pt x="170697" y="1762736"/>
                  <a:pt x="192021" y="2185283"/>
                  <a:pt x="190696" y="2441050"/>
                </a:cubicBezTo>
                <a:cubicBezTo>
                  <a:pt x="146301" y="2445688"/>
                  <a:pt x="179432" y="2445688"/>
                  <a:pt x="119134" y="2449001"/>
                </a:cubicBezTo>
                <a:cubicBezTo>
                  <a:pt x="103231" y="1623390"/>
                  <a:pt x="60150" y="1875377"/>
                  <a:pt x="8466" y="1749481"/>
                </a:cubicBezTo>
                <a:cubicBezTo>
                  <a:pt x="-31697" y="1604092"/>
                  <a:pt x="83130" y="1642413"/>
                  <a:pt x="100558" y="1641682"/>
                </a:cubicBezTo>
                <a:cubicBezTo>
                  <a:pt x="5622" y="1561516"/>
                  <a:pt x="-3874" y="1450657"/>
                  <a:pt x="71979" y="1389262"/>
                </a:cubicBezTo>
                <a:cubicBezTo>
                  <a:pt x="119567" y="1358010"/>
                  <a:pt x="239728" y="1375575"/>
                  <a:pt x="321892" y="1375575"/>
                </a:cubicBezTo>
                <a:cubicBezTo>
                  <a:pt x="347071" y="1360998"/>
                  <a:pt x="364299" y="1334493"/>
                  <a:pt x="413332" y="1331843"/>
                </a:cubicBezTo>
                <a:close/>
                <a:moveTo>
                  <a:pt x="205946" y="0"/>
                </a:moveTo>
                <a:lnTo>
                  <a:pt x="557659" y="3422"/>
                </a:lnTo>
                <a:cubicBezTo>
                  <a:pt x="580863" y="327547"/>
                  <a:pt x="489978" y="820211"/>
                  <a:pt x="664907" y="938156"/>
                </a:cubicBezTo>
                <a:cubicBezTo>
                  <a:pt x="834535" y="1061401"/>
                  <a:pt x="785141" y="1256861"/>
                  <a:pt x="707529" y="1307990"/>
                </a:cubicBezTo>
                <a:cubicBezTo>
                  <a:pt x="596211" y="1362324"/>
                  <a:pt x="496819" y="1313291"/>
                  <a:pt x="397428" y="1268233"/>
                </a:cubicBezTo>
                <a:cubicBezTo>
                  <a:pt x="324542" y="1317265"/>
                  <a:pt x="192020" y="1358347"/>
                  <a:pt x="87328" y="1288111"/>
                </a:cubicBezTo>
                <a:cubicBezTo>
                  <a:pt x="-33267" y="1184744"/>
                  <a:pt x="58608" y="985670"/>
                  <a:pt x="120893" y="945913"/>
                </a:cubicBezTo>
                <a:cubicBezTo>
                  <a:pt x="259584" y="846619"/>
                  <a:pt x="211126" y="365206"/>
                  <a:pt x="2059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Freeform 108">
            <a:extLst>
              <a:ext uri="{FF2B5EF4-FFF2-40B4-BE49-F238E27FC236}">
                <a16:creationId xmlns:a16="http://schemas.microsoft.com/office/drawing/2014/main" id="{A0A433E6-26DA-C7D4-02D4-EDF25185527A}"/>
              </a:ext>
            </a:extLst>
          </p:cNvPr>
          <p:cNvSpPr/>
          <p:nvPr/>
        </p:nvSpPr>
        <p:spPr>
          <a:xfrm>
            <a:off x="5308331" y="2443234"/>
            <a:ext cx="501857" cy="554554"/>
          </a:xfrm>
          <a:custGeom>
            <a:avLst/>
            <a:gdLst/>
            <a:ahLst/>
            <a:cxnLst/>
            <a:rect l="l" t="t" r="r" b="b"/>
            <a:pathLst>
              <a:path w="341005" h="376812">
                <a:moveTo>
                  <a:pt x="179590" y="105941"/>
                </a:moveTo>
                <a:cubicBezTo>
                  <a:pt x="189466" y="103284"/>
                  <a:pt x="200229" y="106383"/>
                  <a:pt x="207502" y="113978"/>
                </a:cubicBezTo>
                <a:lnTo>
                  <a:pt x="205155" y="116193"/>
                </a:lnTo>
                <a:cubicBezTo>
                  <a:pt x="198727" y="109493"/>
                  <a:pt x="189244" y="106732"/>
                  <a:pt x="180543" y="109027"/>
                </a:cubicBezTo>
                <a:cubicBezTo>
                  <a:pt x="171284" y="111470"/>
                  <a:pt x="164597" y="119184"/>
                  <a:pt x="163491" y="128699"/>
                </a:cubicBezTo>
                <a:lnTo>
                  <a:pt x="160301" y="128192"/>
                </a:lnTo>
                <a:cubicBezTo>
                  <a:pt x="160626" y="125509"/>
                  <a:pt x="161343" y="122953"/>
                  <a:pt x="162397" y="120583"/>
                </a:cubicBezTo>
                <a:cubicBezTo>
                  <a:pt x="163188" y="118806"/>
                  <a:pt x="164168" y="117134"/>
                  <a:pt x="165317" y="115593"/>
                </a:cubicBezTo>
                <a:close/>
                <a:moveTo>
                  <a:pt x="184774" y="76800"/>
                </a:moveTo>
                <a:cubicBezTo>
                  <a:pt x="189722" y="75892"/>
                  <a:pt x="194950" y="76276"/>
                  <a:pt x="199898" y="78055"/>
                </a:cubicBezTo>
                <a:lnTo>
                  <a:pt x="198784" y="81085"/>
                </a:lnTo>
                <a:cubicBezTo>
                  <a:pt x="190044" y="77951"/>
                  <a:pt x="180324" y="79705"/>
                  <a:pt x="173557" y="85636"/>
                </a:cubicBezTo>
                <a:cubicBezTo>
                  <a:pt x="166357" y="91948"/>
                  <a:pt x="163808" y="101834"/>
                  <a:pt x="167057" y="110845"/>
                </a:cubicBezTo>
                <a:lnTo>
                  <a:pt x="163976" y="111813"/>
                </a:lnTo>
                <a:cubicBezTo>
                  <a:pt x="161264" y="104174"/>
                  <a:pt x="162206" y="95982"/>
                  <a:pt x="166259" y="89343"/>
                </a:cubicBezTo>
                <a:lnTo>
                  <a:pt x="171329" y="83298"/>
                </a:lnTo>
                <a:cubicBezTo>
                  <a:pt x="175158" y="79908"/>
                  <a:pt x="179826" y="77708"/>
                  <a:pt x="184774" y="76800"/>
                </a:cubicBezTo>
                <a:close/>
                <a:moveTo>
                  <a:pt x="179076" y="24908"/>
                </a:moveTo>
                <a:cubicBezTo>
                  <a:pt x="173882" y="25821"/>
                  <a:pt x="169065" y="28595"/>
                  <a:pt x="165693" y="33023"/>
                </a:cubicBezTo>
                <a:lnTo>
                  <a:pt x="165081" y="32645"/>
                </a:lnTo>
                <a:lnTo>
                  <a:pt x="164343" y="33841"/>
                </a:lnTo>
                <a:lnTo>
                  <a:pt x="159156" y="28989"/>
                </a:lnTo>
                <a:cubicBezTo>
                  <a:pt x="147650" y="21890"/>
                  <a:pt x="132568" y="25462"/>
                  <a:pt x="125468" y="36968"/>
                </a:cubicBezTo>
                <a:cubicBezTo>
                  <a:pt x="125028" y="37682"/>
                  <a:pt x="124628" y="38410"/>
                  <a:pt x="124607" y="39302"/>
                </a:cubicBezTo>
                <a:cubicBezTo>
                  <a:pt x="121192" y="53871"/>
                  <a:pt x="126621" y="67918"/>
                  <a:pt x="137512" y="72288"/>
                </a:cubicBezTo>
                <a:lnTo>
                  <a:pt x="136408" y="75373"/>
                </a:lnTo>
                <a:cubicBezTo>
                  <a:pt x="125065" y="70889"/>
                  <a:pt x="118824" y="57470"/>
                  <a:pt x="120792" y="42874"/>
                </a:cubicBezTo>
                <a:cubicBezTo>
                  <a:pt x="110219" y="38045"/>
                  <a:pt x="97555" y="41998"/>
                  <a:pt x="91229" y="52250"/>
                </a:cubicBezTo>
                <a:cubicBezTo>
                  <a:pt x="86215" y="60377"/>
                  <a:pt x="87164" y="68019"/>
                  <a:pt x="90995" y="75559"/>
                </a:cubicBezTo>
                <a:cubicBezTo>
                  <a:pt x="88405" y="77546"/>
                  <a:pt x="86197" y="80074"/>
                  <a:pt x="84391" y="83001"/>
                </a:cubicBezTo>
                <a:cubicBezTo>
                  <a:pt x="75261" y="97799"/>
                  <a:pt x="79855" y="117197"/>
                  <a:pt x="94653" y="126328"/>
                </a:cubicBezTo>
                <a:cubicBezTo>
                  <a:pt x="99603" y="129383"/>
                  <a:pt x="105068" y="130901"/>
                  <a:pt x="110449" y="130283"/>
                </a:cubicBezTo>
                <a:cubicBezTo>
                  <a:pt x="111461" y="121556"/>
                  <a:pt x="114239" y="112980"/>
                  <a:pt x="118788" y="105103"/>
                </a:cubicBezTo>
                <a:lnTo>
                  <a:pt x="122060" y="106993"/>
                </a:lnTo>
                <a:cubicBezTo>
                  <a:pt x="117549" y="114804"/>
                  <a:pt x="114885" y="123345"/>
                  <a:pt x="114602" y="132066"/>
                </a:cubicBezTo>
                <a:cubicBezTo>
                  <a:pt x="118189" y="142541"/>
                  <a:pt x="127538" y="149533"/>
                  <a:pt x="138054" y="150704"/>
                </a:cubicBezTo>
                <a:lnTo>
                  <a:pt x="138622" y="157584"/>
                </a:lnTo>
                <a:cubicBezTo>
                  <a:pt x="141809" y="168599"/>
                  <a:pt x="152592" y="175355"/>
                  <a:pt x="163536" y="173320"/>
                </a:cubicBezTo>
                <a:lnTo>
                  <a:pt x="163736" y="174011"/>
                </a:lnTo>
                <a:lnTo>
                  <a:pt x="165086" y="173621"/>
                </a:lnTo>
                <a:lnTo>
                  <a:pt x="165671" y="180699"/>
                </a:lnTo>
                <a:cubicBezTo>
                  <a:pt x="169429" y="193686"/>
                  <a:pt x="183003" y="201168"/>
                  <a:pt x="195990" y="197411"/>
                </a:cubicBezTo>
                <a:cubicBezTo>
                  <a:pt x="196796" y="197178"/>
                  <a:pt x="197581" y="196907"/>
                  <a:pt x="198196" y="196260"/>
                </a:cubicBezTo>
                <a:cubicBezTo>
                  <a:pt x="209934" y="188156"/>
                  <a:pt x="215400" y="175007"/>
                  <a:pt x="211155" y="164763"/>
                </a:cubicBezTo>
                <a:cubicBezTo>
                  <a:pt x="205121" y="170199"/>
                  <a:pt x="196738" y="172687"/>
                  <a:pt x="188343" y="171472"/>
                </a:cubicBezTo>
                <a:lnTo>
                  <a:pt x="188829" y="168281"/>
                </a:lnTo>
                <a:cubicBezTo>
                  <a:pt x="198020" y="169602"/>
                  <a:pt x="207192" y="165939"/>
                  <a:pt x="212635" y="158774"/>
                </a:cubicBezTo>
                <a:cubicBezTo>
                  <a:pt x="218427" y="151149"/>
                  <a:pt x="218946" y="140953"/>
                  <a:pt x="213960" y="132774"/>
                </a:cubicBezTo>
                <a:lnTo>
                  <a:pt x="216785" y="131210"/>
                </a:lnTo>
                <a:cubicBezTo>
                  <a:pt x="222366" y="140465"/>
                  <a:pt x="221779" y="151983"/>
                  <a:pt x="215286" y="160619"/>
                </a:cubicBezTo>
                <a:lnTo>
                  <a:pt x="213805" y="162105"/>
                </a:lnTo>
                <a:cubicBezTo>
                  <a:pt x="218946" y="172938"/>
                  <a:pt x="214526" y="186813"/>
                  <a:pt x="203421" y="196175"/>
                </a:cubicBezTo>
                <a:cubicBezTo>
                  <a:pt x="208012" y="206854"/>
                  <a:pt x="220050" y="212429"/>
                  <a:pt x="231622" y="209082"/>
                </a:cubicBezTo>
                <a:cubicBezTo>
                  <a:pt x="239377" y="206838"/>
                  <a:pt x="243741" y="201989"/>
                  <a:pt x="246092" y="195539"/>
                </a:cubicBezTo>
                <a:cubicBezTo>
                  <a:pt x="255042" y="199507"/>
                  <a:pt x="265290" y="198199"/>
                  <a:pt x="272958" y="192601"/>
                </a:cubicBezTo>
                <a:lnTo>
                  <a:pt x="276795" y="193971"/>
                </a:lnTo>
                <a:cubicBezTo>
                  <a:pt x="289009" y="194016"/>
                  <a:pt x="298363" y="193248"/>
                  <a:pt x="304258" y="183694"/>
                </a:cubicBezTo>
                <a:cubicBezTo>
                  <a:pt x="309343" y="175453"/>
                  <a:pt x="308953" y="165378"/>
                  <a:pt x="303795" y="157923"/>
                </a:cubicBezTo>
                <a:cubicBezTo>
                  <a:pt x="298315" y="164420"/>
                  <a:pt x="291041" y="168177"/>
                  <a:pt x="283702" y="168174"/>
                </a:cubicBezTo>
                <a:lnTo>
                  <a:pt x="283555" y="164527"/>
                </a:lnTo>
                <a:cubicBezTo>
                  <a:pt x="293404" y="164978"/>
                  <a:pt x="303289" y="157339"/>
                  <a:pt x="308110" y="145450"/>
                </a:cubicBezTo>
                <a:cubicBezTo>
                  <a:pt x="311022" y="136198"/>
                  <a:pt x="308752" y="126109"/>
                  <a:pt x="302169" y="119023"/>
                </a:cubicBezTo>
                <a:cubicBezTo>
                  <a:pt x="296249" y="127191"/>
                  <a:pt x="286098" y="131525"/>
                  <a:pt x="275782" y="130309"/>
                </a:cubicBezTo>
                <a:lnTo>
                  <a:pt x="276183" y="127106"/>
                </a:lnTo>
                <a:cubicBezTo>
                  <a:pt x="285405" y="128184"/>
                  <a:pt x="294478" y="124281"/>
                  <a:pt x="299730" y="116974"/>
                </a:cubicBezTo>
                <a:lnTo>
                  <a:pt x="300207" y="116045"/>
                </a:lnTo>
                <a:cubicBezTo>
                  <a:pt x="300079" y="107222"/>
                  <a:pt x="295342" y="98867"/>
                  <a:pt x="287259" y="93880"/>
                </a:cubicBezTo>
                <a:cubicBezTo>
                  <a:pt x="284295" y="92051"/>
                  <a:pt x="281129" y="90828"/>
                  <a:pt x="277855" y="90561"/>
                </a:cubicBezTo>
                <a:cubicBezTo>
                  <a:pt x="271916" y="104194"/>
                  <a:pt x="259881" y="112708"/>
                  <a:pt x="248172" y="111695"/>
                </a:cubicBezTo>
                <a:cubicBezTo>
                  <a:pt x="248002" y="114741"/>
                  <a:pt x="246936" y="117719"/>
                  <a:pt x="245089" y="120348"/>
                </a:cubicBezTo>
                <a:cubicBezTo>
                  <a:pt x="241307" y="125729"/>
                  <a:pt x="234825" y="128827"/>
                  <a:pt x="228007" y="128511"/>
                </a:cubicBezTo>
                <a:lnTo>
                  <a:pt x="228158" y="125380"/>
                </a:lnTo>
                <a:cubicBezTo>
                  <a:pt x="233848" y="125642"/>
                  <a:pt x="239262" y="123097"/>
                  <a:pt x="242439" y="118667"/>
                </a:cubicBezTo>
                <a:cubicBezTo>
                  <a:pt x="244071" y="116391"/>
                  <a:pt x="244987" y="113796"/>
                  <a:pt x="245116" y="111152"/>
                </a:cubicBezTo>
                <a:lnTo>
                  <a:pt x="243716" y="110904"/>
                </a:lnTo>
                <a:lnTo>
                  <a:pt x="244539" y="108155"/>
                </a:lnTo>
                <a:cubicBezTo>
                  <a:pt x="244792" y="106166"/>
                  <a:pt x="244131" y="104285"/>
                  <a:pt x="243078" y="102544"/>
                </a:cubicBezTo>
                <a:cubicBezTo>
                  <a:pt x="240257" y="97875"/>
                  <a:pt x="235048" y="94922"/>
                  <a:pt x="229344" y="94755"/>
                </a:cubicBezTo>
                <a:lnTo>
                  <a:pt x="229436" y="91621"/>
                </a:lnTo>
                <a:cubicBezTo>
                  <a:pt x="236268" y="91821"/>
                  <a:pt x="242499" y="95409"/>
                  <a:pt x="245850" y="101072"/>
                </a:cubicBezTo>
                <a:cubicBezTo>
                  <a:pt x="247129" y="103235"/>
                  <a:pt x="247915" y="105575"/>
                  <a:pt x="248037" y="107973"/>
                </a:cubicBezTo>
                <a:cubicBezTo>
                  <a:pt x="258268" y="109553"/>
                  <a:pt x="268981" y="102051"/>
                  <a:pt x="274232" y="89778"/>
                </a:cubicBezTo>
                <a:cubicBezTo>
                  <a:pt x="278708" y="77339"/>
                  <a:pt x="274020" y="63056"/>
                  <a:pt x="262316" y="55834"/>
                </a:cubicBezTo>
                <a:cubicBezTo>
                  <a:pt x="257734" y="53007"/>
                  <a:pt x="252666" y="51626"/>
                  <a:pt x="247691" y="52231"/>
                </a:cubicBezTo>
                <a:cubicBezTo>
                  <a:pt x="248705" y="60913"/>
                  <a:pt x="245967" y="69020"/>
                  <a:pt x="239739" y="74185"/>
                </a:cubicBezTo>
                <a:lnTo>
                  <a:pt x="237649" y="71664"/>
                </a:lnTo>
                <a:cubicBezTo>
                  <a:pt x="244579" y="65918"/>
                  <a:pt x="246481" y="55888"/>
                  <a:pt x="243151" y="45920"/>
                </a:cubicBezTo>
                <a:cubicBezTo>
                  <a:pt x="241194" y="40124"/>
                  <a:pt x="237183" y="35004"/>
                  <a:pt x="231542" y="31523"/>
                </a:cubicBezTo>
                <a:cubicBezTo>
                  <a:pt x="221392" y="25261"/>
                  <a:pt x="208864" y="26095"/>
                  <a:pt x="199763" y="32668"/>
                </a:cubicBezTo>
                <a:lnTo>
                  <a:pt x="194721" y="27952"/>
                </a:lnTo>
                <a:cubicBezTo>
                  <a:pt x="189842" y="24941"/>
                  <a:pt x="184271" y="23995"/>
                  <a:pt x="179076" y="24908"/>
                </a:cubicBezTo>
                <a:close/>
                <a:moveTo>
                  <a:pt x="190632" y="62"/>
                </a:moveTo>
                <a:cubicBezTo>
                  <a:pt x="300121" y="2329"/>
                  <a:pt x="391248" y="125645"/>
                  <a:pt x="309641" y="225160"/>
                </a:cubicBezTo>
                <a:cubicBezTo>
                  <a:pt x="282892" y="251229"/>
                  <a:pt x="279266" y="288859"/>
                  <a:pt x="302841" y="374772"/>
                </a:cubicBezTo>
                <a:lnTo>
                  <a:pt x="121266" y="376812"/>
                </a:lnTo>
                <a:lnTo>
                  <a:pt x="109025" y="322355"/>
                </a:lnTo>
                <a:cubicBezTo>
                  <a:pt x="76580" y="333165"/>
                  <a:pt x="40716" y="329924"/>
                  <a:pt x="28778" y="318327"/>
                </a:cubicBezTo>
                <a:cubicBezTo>
                  <a:pt x="22923" y="311868"/>
                  <a:pt x="25422" y="291738"/>
                  <a:pt x="32859" y="276164"/>
                </a:cubicBezTo>
                <a:cubicBezTo>
                  <a:pt x="35235" y="270344"/>
                  <a:pt x="23179" y="268321"/>
                  <a:pt x="20618" y="259843"/>
                </a:cubicBezTo>
                <a:cubicBezTo>
                  <a:pt x="19440" y="251965"/>
                  <a:pt x="27377" y="251682"/>
                  <a:pt x="30757" y="247602"/>
                </a:cubicBezTo>
                <a:lnTo>
                  <a:pt x="18516" y="238938"/>
                </a:lnTo>
                <a:cubicBezTo>
                  <a:pt x="12669" y="232923"/>
                  <a:pt x="25811" y="221592"/>
                  <a:pt x="29458" y="212919"/>
                </a:cubicBezTo>
                <a:cubicBezTo>
                  <a:pt x="16679" y="208924"/>
                  <a:pt x="7006" y="203466"/>
                  <a:pt x="307" y="196983"/>
                </a:cubicBezTo>
                <a:cubicBezTo>
                  <a:pt x="-2572" y="186228"/>
                  <a:pt x="15339" y="171234"/>
                  <a:pt x="31089" y="151672"/>
                </a:cubicBezTo>
                <a:cubicBezTo>
                  <a:pt x="47602" y="132201"/>
                  <a:pt x="33821" y="117353"/>
                  <a:pt x="46470" y="75544"/>
                </a:cubicBezTo>
                <a:cubicBezTo>
                  <a:pt x="66559" y="23813"/>
                  <a:pt x="114124" y="-1423"/>
                  <a:pt x="190632" y="62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Oval 8">
            <a:extLst>
              <a:ext uri="{FF2B5EF4-FFF2-40B4-BE49-F238E27FC236}">
                <a16:creationId xmlns:a16="http://schemas.microsoft.com/office/drawing/2014/main" id="{4768A186-7763-045A-195F-A5BE2DA8FCD4}"/>
              </a:ext>
            </a:extLst>
          </p:cNvPr>
          <p:cNvSpPr/>
          <p:nvPr/>
        </p:nvSpPr>
        <p:spPr>
          <a:xfrm>
            <a:off x="6145673" y="2455576"/>
            <a:ext cx="527152" cy="529870"/>
          </a:xfrm>
          <a:custGeom>
            <a:avLst/>
            <a:gdLst/>
            <a:ahLst/>
            <a:cxnLst/>
            <a:rect l="l" t="t" r="r" b="b"/>
            <a:pathLst>
              <a:path w="3068057" h="3083879">
                <a:moveTo>
                  <a:pt x="1943022" y="0"/>
                </a:moveTo>
                <a:cubicBezTo>
                  <a:pt x="2091435" y="0"/>
                  <a:pt x="2214809" y="107202"/>
                  <a:pt x="2232575" y="249298"/>
                </a:cubicBezTo>
                <a:cubicBezTo>
                  <a:pt x="2066806" y="323095"/>
                  <a:pt x="1966497" y="475331"/>
                  <a:pt x="1992863" y="623272"/>
                </a:cubicBezTo>
                <a:lnTo>
                  <a:pt x="2032344" y="614884"/>
                </a:lnTo>
                <a:cubicBezTo>
                  <a:pt x="2007703" y="472429"/>
                  <a:pt x="2119863" y="324636"/>
                  <a:pt x="2294697" y="266187"/>
                </a:cubicBezTo>
                <a:cubicBezTo>
                  <a:pt x="2304190" y="260641"/>
                  <a:pt x="2314409" y="260119"/>
                  <a:pt x="2324748" y="260119"/>
                </a:cubicBezTo>
                <a:cubicBezTo>
                  <a:pt x="2491310" y="260119"/>
                  <a:pt x="2626336" y="395145"/>
                  <a:pt x="2626336" y="561708"/>
                </a:cubicBezTo>
                <a:lnTo>
                  <a:pt x="2609021" y="647481"/>
                </a:lnTo>
                <a:lnTo>
                  <a:pt x="2626336" y="647481"/>
                </a:lnTo>
                <a:lnTo>
                  <a:pt x="2626336" y="656343"/>
                </a:lnTo>
                <a:cubicBezTo>
                  <a:pt x="2762823" y="669742"/>
                  <a:pt x="2867295" y="786613"/>
                  <a:pt x="2867295" y="927882"/>
                </a:cubicBezTo>
                <a:lnTo>
                  <a:pt x="2850464" y="1011252"/>
                </a:lnTo>
                <a:cubicBezTo>
                  <a:pt x="2978255" y="1064152"/>
                  <a:pt x="3068057" y="1190111"/>
                  <a:pt x="3068057" y="1337042"/>
                </a:cubicBezTo>
                <a:cubicBezTo>
                  <a:pt x="3068057" y="1418703"/>
                  <a:pt x="3040320" y="1493884"/>
                  <a:pt x="2992210" y="1551889"/>
                </a:cubicBezTo>
                <a:cubicBezTo>
                  <a:pt x="2909241" y="1651289"/>
                  <a:pt x="2791782" y="1696238"/>
                  <a:pt x="2686704" y="1660749"/>
                </a:cubicBezTo>
                <a:lnTo>
                  <a:pt x="2673794" y="1698968"/>
                </a:lnTo>
                <a:cubicBezTo>
                  <a:pt x="2768232" y="1730865"/>
                  <a:pt x="2870956" y="1707121"/>
                  <a:pt x="2955415" y="1640323"/>
                </a:cubicBezTo>
                <a:cubicBezTo>
                  <a:pt x="2993943" y="1688574"/>
                  <a:pt x="3012247" y="1750635"/>
                  <a:pt x="3012247" y="1816968"/>
                </a:cubicBezTo>
                <a:cubicBezTo>
                  <a:pt x="3012247" y="1986406"/>
                  <a:pt x="2892829" y="2127952"/>
                  <a:pt x="2733451" y="2161496"/>
                </a:cubicBezTo>
                <a:cubicBezTo>
                  <a:pt x="2570803" y="2185843"/>
                  <a:pt x="2422847" y="2122052"/>
                  <a:pt x="2373218" y="2004561"/>
                </a:cubicBezTo>
                <a:cubicBezTo>
                  <a:pt x="2397575" y="1987765"/>
                  <a:pt x="2417022" y="1964396"/>
                  <a:pt x="2431421" y="1936987"/>
                </a:cubicBezTo>
                <a:cubicBezTo>
                  <a:pt x="2469123" y="1865220"/>
                  <a:pt x="2466430" y="1776674"/>
                  <a:pt x="2424327" y="1703750"/>
                </a:cubicBezTo>
                <a:lnTo>
                  <a:pt x="2390880" y="1723060"/>
                </a:lnTo>
                <a:cubicBezTo>
                  <a:pt x="2426033" y="1783948"/>
                  <a:pt x="2428758" y="1857660"/>
                  <a:pt x="2398065" y="1917447"/>
                </a:cubicBezTo>
                <a:cubicBezTo>
                  <a:pt x="2386618" y="1939743"/>
                  <a:pt x="2371177" y="1958844"/>
                  <a:pt x="2348681" y="1969064"/>
                </a:cubicBezTo>
                <a:lnTo>
                  <a:pt x="2314536" y="1978212"/>
                </a:lnTo>
                <a:lnTo>
                  <a:pt x="2320989" y="1994504"/>
                </a:lnTo>
                <a:cubicBezTo>
                  <a:pt x="2292439" y="2010252"/>
                  <a:pt x="2259301" y="2017439"/>
                  <a:pt x="2224883" y="2015050"/>
                </a:cubicBezTo>
                <a:cubicBezTo>
                  <a:pt x="2157880" y="2010397"/>
                  <a:pt x="2096183" y="1970105"/>
                  <a:pt x="2062112" y="1908746"/>
                </a:cubicBezTo>
                <a:lnTo>
                  <a:pt x="2028307" y="1927422"/>
                </a:lnTo>
                <a:cubicBezTo>
                  <a:pt x="2069101" y="2000945"/>
                  <a:pt x="2143517" y="2048870"/>
                  <a:pt x="2224395" y="2053708"/>
                </a:cubicBezTo>
                <a:cubicBezTo>
                  <a:pt x="2263912" y="2056070"/>
                  <a:pt x="2302036" y="2047984"/>
                  <a:pt x="2335071" y="2030056"/>
                </a:cubicBezTo>
                <a:cubicBezTo>
                  <a:pt x="2400196" y="2159379"/>
                  <a:pt x="2567325" y="2230480"/>
                  <a:pt x="2748680" y="2204554"/>
                </a:cubicBezTo>
                <a:cubicBezTo>
                  <a:pt x="2767068" y="2240602"/>
                  <a:pt x="2774723" y="2281713"/>
                  <a:pt x="2774723" y="2324613"/>
                </a:cubicBezTo>
                <a:cubicBezTo>
                  <a:pt x="2774723" y="2444667"/>
                  <a:pt x="2714770" y="2550720"/>
                  <a:pt x="2619461" y="2609132"/>
                </a:cubicBezTo>
                <a:cubicBezTo>
                  <a:pt x="2594093" y="2739763"/>
                  <a:pt x="2496512" y="2844553"/>
                  <a:pt x="2368919" y="2876858"/>
                </a:cubicBezTo>
                <a:cubicBezTo>
                  <a:pt x="2184369" y="2908073"/>
                  <a:pt x="2016372" y="2826285"/>
                  <a:pt x="1978290" y="2684161"/>
                </a:cubicBezTo>
                <a:lnTo>
                  <a:pt x="1939323" y="2694602"/>
                </a:lnTo>
                <a:cubicBezTo>
                  <a:pt x="1970494" y="2810931"/>
                  <a:pt x="2075973" y="2892306"/>
                  <a:pt x="2210223" y="2912307"/>
                </a:cubicBezTo>
                <a:cubicBezTo>
                  <a:pt x="2165434" y="3014618"/>
                  <a:pt x="2062317" y="3083879"/>
                  <a:pt x="1943022" y="3083879"/>
                </a:cubicBezTo>
                <a:cubicBezTo>
                  <a:pt x="1804718" y="3083879"/>
                  <a:pt x="1736151" y="2990782"/>
                  <a:pt x="1657612" y="2862428"/>
                </a:cubicBezTo>
                <a:cubicBezTo>
                  <a:pt x="1632100" y="2775963"/>
                  <a:pt x="1598588" y="2449530"/>
                  <a:pt x="1653064" y="2147091"/>
                </a:cubicBezTo>
                <a:cubicBezTo>
                  <a:pt x="1775302" y="2294672"/>
                  <a:pt x="1947360" y="2360889"/>
                  <a:pt x="2101389" y="2319520"/>
                </a:cubicBezTo>
                <a:lnTo>
                  <a:pt x="2085913" y="2268654"/>
                </a:lnTo>
                <a:cubicBezTo>
                  <a:pt x="1935632" y="2308197"/>
                  <a:pt x="1765039" y="2228547"/>
                  <a:pt x="1652548" y="2065927"/>
                </a:cubicBezTo>
                <a:cubicBezTo>
                  <a:pt x="1594744" y="1988631"/>
                  <a:pt x="1552933" y="1543383"/>
                  <a:pt x="1647107" y="1210118"/>
                </a:cubicBezTo>
                <a:cubicBezTo>
                  <a:pt x="1757451" y="1073526"/>
                  <a:pt x="1924310" y="1023711"/>
                  <a:pt x="2044795" y="1095494"/>
                </a:cubicBezTo>
                <a:lnTo>
                  <a:pt x="2046624" y="1092427"/>
                </a:lnTo>
                <a:cubicBezTo>
                  <a:pt x="2044963" y="1115904"/>
                  <a:pt x="2049817" y="1139574"/>
                  <a:pt x="2059741" y="1162003"/>
                </a:cubicBezTo>
                <a:cubicBezTo>
                  <a:pt x="2085174" y="1219476"/>
                  <a:pt x="2140055" y="1259997"/>
                  <a:pt x="2204060" y="1268556"/>
                </a:cubicBezTo>
                <a:lnTo>
                  <a:pt x="2208020" y="1238949"/>
                </a:lnTo>
                <a:cubicBezTo>
                  <a:pt x="2154665" y="1231814"/>
                  <a:pt x="2108853" y="1198319"/>
                  <a:pt x="2087448" y="1150798"/>
                </a:cubicBezTo>
                <a:cubicBezTo>
                  <a:pt x="2064784" y="1100476"/>
                  <a:pt x="2073123" y="1042569"/>
                  <a:pt x="2109077" y="1000639"/>
                </a:cubicBezTo>
                <a:cubicBezTo>
                  <a:pt x="2142987" y="961090"/>
                  <a:pt x="2196315" y="941798"/>
                  <a:pt x="2249471" y="949847"/>
                </a:cubicBezTo>
                <a:lnTo>
                  <a:pt x="2253988" y="920317"/>
                </a:lnTo>
                <a:cubicBezTo>
                  <a:pt x="2190211" y="910645"/>
                  <a:pt x="2126205" y="934132"/>
                  <a:pt x="2085632" y="982099"/>
                </a:cubicBezTo>
                <a:lnTo>
                  <a:pt x="2052614" y="1055246"/>
                </a:lnTo>
                <a:cubicBezTo>
                  <a:pt x="1928226" y="988072"/>
                  <a:pt x="1765306" y="1028878"/>
                  <a:pt x="1646726" y="1149851"/>
                </a:cubicBezTo>
                <a:cubicBezTo>
                  <a:pt x="1576863" y="1018908"/>
                  <a:pt x="1584053" y="461235"/>
                  <a:pt x="1633436" y="269593"/>
                </a:cubicBezTo>
                <a:cubicBezTo>
                  <a:pt x="1697428" y="119029"/>
                  <a:pt x="1776459" y="0"/>
                  <a:pt x="1943022" y="0"/>
                </a:cubicBezTo>
                <a:close/>
                <a:moveTo>
                  <a:pt x="1125035" y="0"/>
                </a:moveTo>
                <a:cubicBezTo>
                  <a:pt x="1263339" y="0"/>
                  <a:pt x="1331906" y="93097"/>
                  <a:pt x="1410445" y="221451"/>
                </a:cubicBezTo>
                <a:cubicBezTo>
                  <a:pt x="1435957" y="307916"/>
                  <a:pt x="1469469" y="634350"/>
                  <a:pt x="1414993" y="936788"/>
                </a:cubicBezTo>
                <a:cubicBezTo>
                  <a:pt x="1292755" y="789207"/>
                  <a:pt x="1120697" y="722990"/>
                  <a:pt x="966668" y="764359"/>
                </a:cubicBezTo>
                <a:lnTo>
                  <a:pt x="982144" y="815225"/>
                </a:lnTo>
                <a:cubicBezTo>
                  <a:pt x="1132425" y="775682"/>
                  <a:pt x="1303018" y="855332"/>
                  <a:pt x="1415509" y="1017952"/>
                </a:cubicBezTo>
                <a:cubicBezTo>
                  <a:pt x="1473313" y="1095249"/>
                  <a:pt x="1515123" y="1540497"/>
                  <a:pt x="1420950" y="1873762"/>
                </a:cubicBezTo>
                <a:cubicBezTo>
                  <a:pt x="1310606" y="2010353"/>
                  <a:pt x="1143747" y="2060168"/>
                  <a:pt x="1023262" y="1988385"/>
                </a:cubicBezTo>
                <a:lnTo>
                  <a:pt x="1021433" y="1991453"/>
                </a:lnTo>
                <a:cubicBezTo>
                  <a:pt x="1023094" y="1967976"/>
                  <a:pt x="1018240" y="1944306"/>
                  <a:pt x="1008316" y="1921877"/>
                </a:cubicBezTo>
                <a:cubicBezTo>
                  <a:pt x="982883" y="1864403"/>
                  <a:pt x="928002" y="1823883"/>
                  <a:pt x="863997" y="1815323"/>
                </a:cubicBezTo>
                <a:lnTo>
                  <a:pt x="860037" y="1844930"/>
                </a:lnTo>
                <a:cubicBezTo>
                  <a:pt x="913392" y="1852066"/>
                  <a:pt x="959204" y="1885560"/>
                  <a:pt x="980609" y="1933082"/>
                </a:cubicBezTo>
                <a:cubicBezTo>
                  <a:pt x="1003273" y="1983404"/>
                  <a:pt x="994934" y="2041310"/>
                  <a:pt x="958980" y="2083241"/>
                </a:cubicBezTo>
                <a:cubicBezTo>
                  <a:pt x="925070" y="2122789"/>
                  <a:pt x="871742" y="2142082"/>
                  <a:pt x="818586" y="2134033"/>
                </a:cubicBezTo>
                <a:lnTo>
                  <a:pt x="814069" y="2163562"/>
                </a:lnTo>
                <a:cubicBezTo>
                  <a:pt x="877846" y="2173235"/>
                  <a:pt x="941852" y="2149747"/>
                  <a:pt x="982425" y="2101780"/>
                </a:cubicBezTo>
                <a:lnTo>
                  <a:pt x="1015443" y="2028633"/>
                </a:lnTo>
                <a:cubicBezTo>
                  <a:pt x="1139831" y="2095808"/>
                  <a:pt x="1302751" y="2055001"/>
                  <a:pt x="1421331" y="1934029"/>
                </a:cubicBezTo>
                <a:cubicBezTo>
                  <a:pt x="1491194" y="2064971"/>
                  <a:pt x="1484003" y="2622644"/>
                  <a:pt x="1434621" y="2814287"/>
                </a:cubicBezTo>
                <a:cubicBezTo>
                  <a:pt x="1370629" y="2964850"/>
                  <a:pt x="1291598" y="3083879"/>
                  <a:pt x="1125035" y="3083879"/>
                </a:cubicBezTo>
                <a:cubicBezTo>
                  <a:pt x="976622" y="3083879"/>
                  <a:pt x="853248" y="2976677"/>
                  <a:pt x="835482" y="2834581"/>
                </a:cubicBezTo>
                <a:cubicBezTo>
                  <a:pt x="1001251" y="2760784"/>
                  <a:pt x="1101560" y="2608549"/>
                  <a:pt x="1075194" y="2460607"/>
                </a:cubicBezTo>
                <a:lnTo>
                  <a:pt x="1035713" y="2468996"/>
                </a:lnTo>
                <a:cubicBezTo>
                  <a:pt x="1060354" y="2611450"/>
                  <a:pt x="948194" y="2759243"/>
                  <a:pt x="773360" y="2817692"/>
                </a:cubicBezTo>
                <a:cubicBezTo>
                  <a:pt x="763867" y="2823239"/>
                  <a:pt x="753648" y="2823760"/>
                  <a:pt x="743309" y="2823760"/>
                </a:cubicBezTo>
                <a:cubicBezTo>
                  <a:pt x="576747" y="2823760"/>
                  <a:pt x="441721" y="2688734"/>
                  <a:pt x="441721" y="2522172"/>
                </a:cubicBezTo>
                <a:lnTo>
                  <a:pt x="459036" y="2436399"/>
                </a:lnTo>
                <a:lnTo>
                  <a:pt x="441721" y="2436399"/>
                </a:lnTo>
                <a:lnTo>
                  <a:pt x="441721" y="2427537"/>
                </a:lnTo>
                <a:cubicBezTo>
                  <a:pt x="305234" y="2414137"/>
                  <a:pt x="200762" y="2297266"/>
                  <a:pt x="200762" y="2155997"/>
                </a:cubicBezTo>
                <a:lnTo>
                  <a:pt x="217593" y="2072628"/>
                </a:lnTo>
                <a:cubicBezTo>
                  <a:pt x="89802" y="2019727"/>
                  <a:pt x="0" y="1893768"/>
                  <a:pt x="0" y="1746838"/>
                </a:cubicBezTo>
                <a:cubicBezTo>
                  <a:pt x="0" y="1665177"/>
                  <a:pt x="27737" y="1589996"/>
                  <a:pt x="75847" y="1531990"/>
                </a:cubicBezTo>
                <a:cubicBezTo>
                  <a:pt x="158816" y="1432590"/>
                  <a:pt x="276275" y="1387641"/>
                  <a:pt x="381353" y="1423131"/>
                </a:cubicBezTo>
                <a:lnTo>
                  <a:pt x="394263" y="1384911"/>
                </a:lnTo>
                <a:cubicBezTo>
                  <a:pt x="299825" y="1353014"/>
                  <a:pt x="197101" y="1376758"/>
                  <a:pt x="112642" y="1443556"/>
                </a:cubicBezTo>
                <a:cubicBezTo>
                  <a:pt x="74114" y="1395305"/>
                  <a:pt x="55810" y="1333244"/>
                  <a:pt x="55810" y="1266911"/>
                </a:cubicBezTo>
                <a:cubicBezTo>
                  <a:pt x="55810" y="1097473"/>
                  <a:pt x="175228" y="955927"/>
                  <a:pt x="334606" y="922383"/>
                </a:cubicBezTo>
                <a:cubicBezTo>
                  <a:pt x="497254" y="898036"/>
                  <a:pt x="645210" y="961827"/>
                  <a:pt x="694839" y="1079319"/>
                </a:cubicBezTo>
                <a:cubicBezTo>
                  <a:pt x="670482" y="1096114"/>
                  <a:pt x="651035" y="1119484"/>
                  <a:pt x="636636" y="1146893"/>
                </a:cubicBezTo>
                <a:cubicBezTo>
                  <a:pt x="598934" y="1218660"/>
                  <a:pt x="601627" y="1307205"/>
                  <a:pt x="643730" y="1380130"/>
                </a:cubicBezTo>
                <a:lnTo>
                  <a:pt x="677177" y="1360819"/>
                </a:lnTo>
                <a:cubicBezTo>
                  <a:pt x="642024" y="1299932"/>
                  <a:pt x="639299" y="1226219"/>
                  <a:pt x="669992" y="1166433"/>
                </a:cubicBezTo>
                <a:cubicBezTo>
                  <a:pt x="681439" y="1144136"/>
                  <a:pt x="696880" y="1125036"/>
                  <a:pt x="719376" y="1114815"/>
                </a:cubicBezTo>
                <a:lnTo>
                  <a:pt x="753521" y="1105667"/>
                </a:lnTo>
                <a:lnTo>
                  <a:pt x="747068" y="1089375"/>
                </a:lnTo>
                <a:cubicBezTo>
                  <a:pt x="775618" y="1073627"/>
                  <a:pt x="808756" y="1066440"/>
                  <a:pt x="843174" y="1068829"/>
                </a:cubicBezTo>
                <a:cubicBezTo>
                  <a:pt x="910177" y="1073482"/>
                  <a:pt x="971874" y="1113774"/>
                  <a:pt x="1005945" y="1175134"/>
                </a:cubicBezTo>
                <a:lnTo>
                  <a:pt x="1039750" y="1156458"/>
                </a:lnTo>
                <a:cubicBezTo>
                  <a:pt x="998956" y="1082934"/>
                  <a:pt x="924540" y="1035010"/>
                  <a:pt x="843662" y="1030172"/>
                </a:cubicBezTo>
                <a:cubicBezTo>
                  <a:pt x="804145" y="1027809"/>
                  <a:pt x="766021" y="1035895"/>
                  <a:pt x="732986" y="1053824"/>
                </a:cubicBezTo>
                <a:cubicBezTo>
                  <a:pt x="667861" y="924500"/>
                  <a:pt x="500732" y="853399"/>
                  <a:pt x="319377" y="879325"/>
                </a:cubicBezTo>
                <a:cubicBezTo>
                  <a:pt x="300989" y="843277"/>
                  <a:pt x="293334" y="802167"/>
                  <a:pt x="293334" y="759266"/>
                </a:cubicBezTo>
                <a:cubicBezTo>
                  <a:pt x="293334" y="639212"/>
                  <a:pt x="353287" y="533159"/>
                  <a:pt x="448596" y="474747"/>
                </a:cubicBezTo>
                <a:cubicBezTo>
                  <a:pt x="473964" y="344116"/>
                  <a:pt x="571545" y="239326"/>
                  <a:pt x="699138" y="207021"/>
                </a:cubicBezTo>
                <a:cubicBezTo>
                  <a:pt x="883688" y="175806"/>
                  <a:pt x="1051685" y="257594"/>
                  <a:pt x="1089767" y="399718"/>
                </a:cubicBezTo>
                <a:lnTo>
                  <a:pt x="1128734" y="389277"/>
                </a:lnTo>
                <a:cubicBezTo>
                  <a:pt x="1097563" y="272948"/>
                  <a:pt x="992084" y="191573"/>
                  <a:pt x="857834" y="171572"/>
                </a:cubicBezTo>
                <a:cubicBezTo>
                  <a:pt x="902623" y="69261"/>
                  <a:pt x="1005740" y="0"/>
                  <a:pt x="112503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2" name="Group 110">
            <a:extLst>
              <a:ext uri="{FF2B5EF4-FFF2-40B4-BE49-F238E27FC236}">
                <a16:creationId xmlns:a16="http://schemas.microsoft.com/office/drawing/2014/main" id="{8803B7DC-5B41-7FC8-320C-BCCE1A315E86}"/>
              </a:ext>
            </a:extLst>
          </p:cNvPr>
          <p:cNvGrpSpPr/>
          <p:nvPr/>
        </p:nvGrpSpPr>
        <p:grpSpPr>
          <a:xfrm>
            <a:off x="4470345" y="2443234"/>
            <a:ext cx="501857" cy="554554"/>
            <a:chOff x="4835382" y="73243"/>
            <a:chExt cx="2920830" cy="3227535"/>
          </a:xfrm>
          <a:solidFill>
            <a:schemeClr val="accent4"/>
          </a:solidFill>
        </p:grpSpPr>
        <p:sp>
          <p:nvSpPr>
            <p:cNvPr id="23" name="Freeform 111">
              <a:extLst>
                <a:ext uri="{FF2B5EF4-FFF2-40B4-BE49-F238E27FC236}">
                  <a16:creationId xmlns:a16="http://schemas.microsoft.com/office/drawing/2014/main" id="{7E1D6551-C735-0382-4723-E80C13C9546E}"/>
                </a:ext>
              </a:extLst>
            </p:cNvPr>
            <p:cNvSpPr/>
            <p:nvPr/>
          </p:nvSpPr>
          <p:spPr>
            <a:xfrm>
              <a:off x="4835382" y="73243"/>
              <a:ext cx="2920830" cy="3227535"/>
            </a:xfrm>
            <a:custGeom>
              <a:avLst/>
              <a:gdLst>
                <a:gd name="connsiteX0" fmla="*/ 3030279 w 4784651"/>
                <a:gd name="connsiteY0" fmla="*/ 0 h 5890437"/>
                <a:gd name="connsiteX1" fmla="*/ 765544 w 4784651"/>
                <a:gd name="connsiteY1" fmla="*/ 1935126 h 5890437"/>
                <a:gd name="connsiteX2" fmla="*/ 0 w 4784651"/>
                <a:gd name="connsiteY2" fmla="*/ 3051544 h 5890437"/>
                <a:gd name="connsiteX3" fmla="*/ 510363 w 4784651"/>
                <a:gd name="connsiteY3" fmla="*/ 3327991 h 5890437"/>
                <a:gd name="connsiteX4" fmla="*/ 297711 w 4784651"/>
                <a:gd name="connsiteY4" fmla="*/ 3657600 h 5890437"/>
                <a:gd name="connsiteX5" fmla="*/ 489097 w 4784651"/>
                <a:gd name="connsiteY5" fmla="*/ 3870251 h 5890437"/>
                <a:gd name="connsiteX6" fmla="*/ 372139 w 4784651"/>
                <a:gd name="connsiteY6" fmla="*/ 4061637 h 5890437"/>
                <a:gd name="connsiteX7" fmla="*/ 563525 w 4784651"/>
                <a:gd name="connsiteY7" fmla="*/ 4316819 h 5890437"/>
                <a:gd name="connsiteX8" fmla="*/ 499730 w 4784651"/>
                <a:gd name="connsiteY8" fmla="*/ 4976037 h 5890437"/>
                <a:gd name="connsiteX9" fmla="*/ 1754372 w 4784651"/>
                <a:gd name="connsiteY9" fmla="*/ 5199321 h 5890437"/>
                <a:gd name="connsiteX10" fmla="*/ 1945758 w 4784651"/>
                <a:gd name="connsiteY10" fmla="*/ 5890437 h 5890437"/>
                <a:gd name="connsiteX11" fmla="*/ 4784651 w 4784651"/>
                <a:gd name="connsiteY11" fmla="*/ 5858540 h 5890437"/>
                <a:gd name="connsiteX12" fmla="*/ 4561367 w 4784651"/>
                <a:gd name="connsiteY12" fmla="*/ 4189228 h 5890437"/>
                <a:gd name="connsiteX13" fmla="*/ 3030279 w 4784651"/>
                <a:gd name="connsiteY13" fmla="*/ 0 h 5890437"/>
                <a:gd name="connsiteX0" fmla="*/ 3030279 w 4784651"/>
                <a:gd name="connsiteY0" fmla="*/ 114 h 5890551"/>
                <a:gd name="connsiteX1" fmla="*/ 765544 w 4784651"/>
                <a:gd name="connsiteY1" fmla="*/ 1935240 h 5890551"/>
                <a:gd name="connsiteX2" fmla="*/ 0 w 4784651"/>
                <a:gd name="connsiteY2" fmla="*/ 3051658 h 5890551"/>
                <a:gd name="connsiteX3" fmla="*/ 510363 w 4784651"/>
                <a:gd name="connsiteY3" fmla="*/ 3328105 h 5890551"/>
                <a:gd name="connsiteX4" fmla="*/ 297711 w 4784651"/>
                <a:gd name="connsiteY4" fmla="*/ 3657714 h 5890551"/>
                <a:gd name="connsiteX5" fmla="*/ 489097 w 4784651"/>
                <a:gd name="connsiteY5" fmla="*/ 3870365 h 5890551"/>
                <a:gd name="connsiteX6" fmla="*/ 372139 w 4784651"/>
                <a:gd name="connsiteY6" fmla="*/ 4061751 h 5890551"/>
                <a:gd name="connsiteX7" fmla="*/ 563525 w 4784651"/>
                <a:gd name="connsiteY7" fmla="*/ 4316933 h 5890551"/>
                <a:gd name="connsiteX8" fmla="*/ 499730 w 4784651"/>
                <a:gd name="connsiteY8" fmla="*/ 4976151 h 5890551"/>
                <a:gd name="connsiteX9" fmla="*/ 1754372 w 4784651"/>
                <a:gd name="connsiteY9" fmla="*/ 5199435 h 5890551"/>
                <a:gd name="connsiteX10" fmla="*/ 1945758 w 4784651"/>
                <a:gd name="connsiteY10" fmla="*/ 5890551 h 5890551"/>
                <a:gd name="connsiteX11" fmla="*/ 4784651 w 4784651"/>
                <a:gd name="connsiteY11" fmla="*/ 5858654 h 5890551"/>
                <a:gd name="connsiteX12" fmla="*/ 4561367 w 4784651"/>
                <a:gd name="connsiteY12" fmla="*/ 4189342 h 5890551"/>
                <a:gd name="connsiteX13" fmla="*/ 3030279 w 4784651"/>
                <a:gd name="connsiteY13" fmla="*/ 114 h 5890551"/>
                <a:gd name="connsiteX0" fmla="*/ 3030279 w 4784651"/>
                <a:gd name="connsiteY0" fmla="*/ 398 h 5890835"/>
                <a:gd name="connsiteX1" fmla="*/ 765544 w 4784651"/>
                <a:gd name="connsiteY1" fmla="*/ 1935524 h 5890835"/>
                <a:gd name="connsiteX2" fmla="*/ 0 w 4784651"/>
                <a:gd name="connsiteY2" fmla="*/ 3051942 h 5890835"/>
                <a:gd name="connsiteX3" fmla="*/ 510363 w 4784651"/>
                <a:gd name="connsiteY3" fmla="*/ 3328389 h 5890835"/>
                <a:gd name="connsiteX4" fmla="*/ 297711 w 4784651"/>
                <a:gd name="connsiteY4" fmla="*/ 3657998 h 5890835"/>
                <a:gd name="connsiteX5" fmla="*/ 489097 w 4784651"/>
                <a:gd name="connsiteY5" fmla="*/ 3870649 h 5890835"/>
                <a:gd name="connsiteX6" fmla="*/ 372139 w 4784651"/>
                <a:gd name="connsiteY6" fmla="*/ 4062035 h 5890835"/>
                <a:gd name="connsiteX7" fmla="*/ 563525 w 4784651"/>
                <a:gd name="connsiteY7" fmla="*/ 4317217 h 5890835"/>
                <a:gd name="connsiteX8" fmla="*/ 499730 w 4784651"/>
                <a:gd name="connsiteY8" fmla="*/ 4976435 h 5890835"/>
                <a:gd name="connsiteX9" fmla="*/ 1754372 w 4784651"/>
                <a:gd name="connsiteY9" fmla="*/ 5199719 h 5890835"/>
                <a:gd name="connsiteX10" fmla="*/ 1945758 w 4784651"/>
                <a:gd name="connsiteY10" fmla="*/ 5890835 h 5890835"/>
                <a:gd name="connsiteX11" fmla="*/ 4784651 w 4784651"/>
                <a:gd name="connsiteY11" fmla="*/ 5858938 h 5890835"/>
                <a:gd name="connsiteX12" fmla="*/ 4561367 w 4784651"/>
                <a:gd name="connsiteY12" fmla="*/ 4189626 h 5890835"/>
                <a:gd name="connsiteX13" fmla="*/ 3030279 w 4784651"/>
                <a:gd name="connsiteY13" fmla="*/ 398 h 5890835"/>
                <a:gd name="connsiteX0" fmla="*/ 3030279 w 5042277"/>
                <a:gd name="connsiteY0" fmla="*/ 663 h 5891100"/>
                <a:gd name="connsiteX1" fmla="*/ 765544 w 5042277"/>
                <a:gd name="connsiteY1" fmla="*/ 1935789 h 5891100"/>
                <a:gd name="connsiteX2" fmla="*/ 0 w 5042277"/>
                <a:gd name="connsiteY2" fmla="*/ 3052207 h 5891100"/>
                <a:gd name="connsiteX3" fmla="*/ 510363 w 5042277"/>
                <a:gd name="connsiteY3" fmla="*/ 3328654 h 5891100"/>
                <a:gd name="connsiteX4" fmla="*/ 297711 w 5042277"/>
                <a:gd name="connsiteY4" fmla="*/ 3658263 h 5891100"/>
                <a:gd name="connsiteX5" fmla="*/ 489097 w 5042277"/>
                <a:gd name="connsiteY5" fmla="*/ 3870914 h 5891100"/>
                <a:gd name="connsiteX6" fmla="*/ 372139 w 5042277"/>
                <a:gd name="connsiteY6" fmla="*/ 4062300 h 5891100"/>
                <a:gd name="connsiteX7" fmla="*/ 563525 w 5042277"/>
                <a:gd name="connsiteY7" fmla="*/ 4317482 h 5891100"/>
                <a:gd name="connsiteX8" fmla="*/ 499730 w 5042277"/>
                <a:gd name="connsiteY8" fmla="*/ 4976700 h 5891100"/>
                <a:gd name="connsiteX9" fmla="*/ 1754372 w 5042277"/>
                <a:gd name="connsiteY9" fmla="*/ 5199984 h 5891100"/>
                <a:gd name="connsiteX10" fmla="*/ 1945758 w 5042277"/>
                <a:gd name="connsiteY10" fmla="*/ 5891100 h 5891100"/>
                <a:gd name="connsiteX11" fmla="*/ 4784651 w 5042277"/>
                <a:gd name="connsiteY11" fmla="*/ 5859203 h 5891100"/>
                <a:gd name="connsiteX12" fmla="*/ 4561367 w 5042277"/>
                <a:gd name="connsiteY12" fmla="*/ 4189891 h 5891100"/>
                <a:gd name="connsiteX13" fmla="*/ 3030279 w 5042277"/>
                <a:gd name="connsiteY13" fmla="*/ 663 h 5891100"/>
                <a:gd name="connsiteX0" fmla="*/ 3030279 w 5316637"/>
                <a:gd name="connsiteY0" fmla="*/ 1079 h 5891516"/>
                <a:gd name="connsiteX1" fmla="*/ 765544 w 5316637"/>
                <a:gd name="connsiteY1" fmla="*/ 1936205 h 5891516"/>
                <a:gd name="connsiteX2" fmla="*/ 0 w 5316637"/>
                <a:gd name="connsiteY2" fmla="*/ 3052623 h 5891516"/>
                <a:gd name="connsiteX3" fmla="*/ 510363 w 5316637"/>
                <a:gd name="connsiteY3" fmla="*/ 3329070 h 5891516"/>
                <a:gd name="connsiteX4" fmla="*/ 297711 w 5316637"/>
                <a:gd name="connsiteY4" fmla="*/ 3658679 h 5891516"/>
                <a:gd name="connsiteX5" fmla="*/ 489097 w 5316637"/>
                <a:gd name="connsiteY5" fmla="*/ 3871330 h 5891516"/>
                <a:gd name="connsiteX6" fmla="*/ 372139 w 5316637"/>
                <a:gd name="connsiteY6" fmla="*/ 4062716 h 5891516"/>
                <a:gd name="connsiteX7" fmla="*/ 563525 w 5316637"/>
                <a:gd name="connsiteY7" fmla="*/ 4317898 h 5891516"/>
                <a:gd name="connsiteX8" fmla="*/ 499730 w 5316637"/>
                <a:gd name="connsiteY8" fmla="*/ 4977116 h 5891516"/>
                <a:gd name="connsiteX9" fmla="*/ 1754372 w 5316637"/>
                <a:gd name="connsiteY9" fmla="*/ 5200400 h 5891516"/>
                <a:gd name="connsiteX10" fmla="*/ 1945758 w 5316637"/>
                <a:gd name="connsiteY10" fmla="*/ 5891516 h 5891516"/>
                <a:gd name="connsiteX11" fmla="*/ 4784651 w 5316637"/>
                <a:gd name="connsiteY11" fmla="*/ 5859619 h 5891516"/>
                <a:gd name="connsiteX12" fmla="*/ 4890977 w 5316637"/>
                <a:gd name="connsiteY12" fmla="*/ 3520456 h 5891516"/>
                <a:gd name="connsiteX13" fmla="*/ 3030279 w 5316637"/>
                <a:gd name="connsiteY13" fmla="*/ 1079 h 5891516"/>
                <a:gd name="connsiteX0" fmla="*/ 3030279 w 5338934"/>
                <a:gd name="connsiteY0" fmla="*/ 561 h 5890998"/>
                <a:gd name="connsiteX1" fmla="*/ 765544 w 5338934"/>
                <a:gd name="connsiteY1" fmla="*/ 1935687 h 5890998"/>
                <a:gd name="connsiteX2" fmla="*/ 0 w 5338934"/>
                <a:gd name="connsiteY2" fmla="*/ 3052105 h 5890998"/>
                <a:gd name="connsiteX3" fmla="*/ 510363 w 5338934"/>
                <a:gd name="connsiteY3" fmla="*/ 3328552 h 5890998"/>
                <a:gd name="connsiteX4" fmla="*/ 297711 w 5338934"/>
                <a:gd name="connsiteY4" fmla="*/ 3658161 h 5890998"/>
                <a:gd name="connsiteX5" fmla="*/ 489097 w 5338934"/>
                <a:gd name="connsiteY5" fmla="*/ 3870812 h 5890998"/>
                <a:gd name="connsiteX6" fmla="*/ 372139 w 5338934"/>
                <a:gd name="connsiteY6" fmla="*/ 4062198 h 5890998"/>
                <a:gd name="connsiteX7" fmla="*/ 563525 w 5338934"/>
                <a:gd name="connsiteY7" fmla="*/ 4317380 h 5890998"/>
                <a:gd name="connsiteX8" fmla="*/ 499730 w 5338934"/>
                <a:gd name="connsiteY8" fmla="*/ 4976598 h 5890998"/>
                <a:gd name="connsiteX9" fmla="*/ 1754372 w 5338934"/>
                <a:gd name="connsiteY9" fmla="*/ 5199882 h 5890998"/>
                <a:gd name="connsiteX10" fmla="*/ 1945758 w 5338934"/>
                <a:gd name="connsiteY10" fmla="*/ 5890998 h 5890998"/>
                <a:gd name="connsiteX11" fmla="*/ 4784651 w 5338934"/>
                <a:gd name="connsiteY11" fmla="*/ 5859101 h 5890998"/>
                <a:gd name="connsiteX12" fmla="*/ 4890977 w 5338934"/>
                <a:gd name="connsiteY12" fmla="*/ 3519938 h 5890998"/>
                <a:gd name="connsiteX13" fmla="*/ 3030279 w 5338934"/>
                <a:gd name="connsiteY13" fmla="*/ 561 h 5890998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15 h 5890552"/>
                <a:gd name="connsiteX1" fmla="*/ 765544 w 5381346"/>
                <a:gd name="connsiteY1" fmla="*/ 1935241 h 5890552"/>
                <a:gd name="connsiteX2" fmla="*/ 0 w 5381346"/>
                <a:gd name="connsiteY2" fmla="*/ 3051659 h 5890552"/>
                <a:gd name="connsiteX3" fmla="*/ 510363 w 5381346"/>
                <a:gd name="connsiteY3" fmla="*/ 3328106 h 5890552"/>
                <a:gd name="connsiteX4" fmla="*/ 297711 w 5381346"/>
                <a:gd name="connsiteY4" fmla="*/ 3657715 h 5890552"/>
                <a:gd name="connsiteX5" fmla="*/ 489097 w 5381346"/>
                <a:gd name="connsiteY5" fmla="*/ 3870366 h 5890552"/>
                <a:gd name="connsiteX6" fmla="*/ 372139 w 5381346"/>
                <a:gd name="connsiteY6" fmla="*/ 4061752 h 5890552"/>
                <a:gd name="connsiteX7" fmla="*/ 563525 w 5381346"/>
                <a:gd name="connsiteY7" fmla="*/ 4316934 h 5890552"/>
                <a:gd name="connsiteX8" fmla="*/ 499730 w 5381346"/>
                <a:gd name="connsiteY8" fmla="*/ 4976152 h 5890552"/>
                <a:gd name="connsiteX9" fmla="*/ 1754372 w 5381346"/>
                <a:gd name="connsiteY9" fmla="*/ 5199436 h 5890552"/>
                <a:gd name="connsiteX10" fmla="*/ 1945758 w 5381346"/>
                <a:gd name="connsiteY10" fmla="*/ 5890552 h 5890552"/>
                <a:gd name="connsiteX11" fmla="*/ 4784651 w 5381346"/>
                <a:gd name="connsiteY11" fmla="*/ 5858655 h 5890552"/>
                <a:gd name="connsiteX12" fmla="*/ 4890977 w 5381346"/>
                <a:gd name="connsiteY12" fmla="*/ 3519492 h 5890552"/>
                <a:gd name="connsiteX13" fmla="*/ 3030279 w 5381346"/>
                <a:gd name="connsiteY13" fmla="*/ 115 h 5890552"/>
                <a:gd name="connsiteX0" fmla="*/ 3030279 w 5381346"/>
                <a:gd name="connsiteY0" fmla="*/ 175 h 5890612"/>
                <a:gd name="connsiteX1" fmla="*/ 765544 w 5381346"/>
                <a:gd name="connsiteY1" fmla="*/ 1935301 h 5890612"/>
                <a:gd name="connsiteX2" fmla="*/ 0 w 5381346"/>
                <a:gd name="connsiteY2" fmla="*/ 3051719 h 5890612"/>
                <a:gd name="connsiteX3" fmla="*/ 510363 w 5381346"/>
                <a:gd name="connsiteY3" fmla="*/ 3328166 h 5890612"/>
                <a:gd name="connsiteX4" fmla="*/ 297711 w 5381346"/>
                <a:gd name="connsiteY4" fmla="*/ 3657775 h 5890612"/>
                <a:gd name="connsiteX5" fmla="*/ 489097 w 5381346"/>
                <a:gd name="connsiteY5" fmla="*/ 3870426 h 5890612"/>
                <a:gd name="connsiteX6" fmla="*/ 372139 w 5381346"/>
                <a:gd name="connsiteY6" fmla="*/ 4061812 h 5890612"/>
                <a:gd name="connsiteX7" fmla="*/ 563525 w 5381346"/>
                <a:gd name="connsiteY7" fmla="*/ 4316994 h 5890612"/>
                <a:gd name="connsiteX8" fmla="*/ 499730 w 5381346"/>
                <a:gd name="connsiteY8" fmla="*/ 4976212 h 5890612"/>
                <a:gd name="connsiteX9" fmla="*/ 1754372 w 5381346"/>
                <a:gd name="connsiteY9" fmla="*/ 5199496 h 5890612"/>
                <a:gd name="connsiteX10" fmla="*/ 1945758 w 5381346"/>
                <a:gd name="connsiteY10" fmla="*/ 5890612 h 5890612"/>
                <a:gd name="connsiteX11" fmla="*/ 4784651 w 5381346"/>
                <a:gd name="connsiteY11" fmla="*/ 5858715 h 5890612"/>
                <a:gd name="connsiteX12" fmla="*/ 4890977 w 5381346"/>
                <a:gd name="connsiteY12" fmla="*/ 3519552 h 5890612"/>
                <a:gd name="connsiteX13" fmla="*/ 3030279 w 5381346"/>
                <a:gd name="connsiteY13" fmla="*/ 175 h 5890612"/>
                <a:gd name="connsiteX0" fmla="*/ 3030279 w 5381346"/>
                <a:gd name="connsiteY0" fmla="*/ 1733 h 5892170"/>
                <a:gd name="connsiteX1" fmla="*/ 0 w 5381346"/>
                <a:gd name="connsiteY1" fmla="*/ 3053277 h 5892170"/>
                <a:gd name="connsiteX2" fmla="*/ 510363 w 5381346"/>
                <a:gd name="connsiteY2" fmla="*/ 3329724 h 5892170"/>
                <a:gd name="connsiteX3" fmla="*/ 297711 w 5381346"/>
                <a:gd name="connsiteY3" fmla="*/ 3659333 h 5892170"/>
                <a:gd name="connsiteX4" fmla="*/ 489097 w 5381346"/>
                <a:gd name="connsiteY4" fmla="*/ 3871984 h 5892170"/>
                <a:gd name="connsiteX5" fmla="*/ 372139 w 5381346"/>
                <a:gd name="connsiteY5" fmla="*/ 4063370 h 5892170"/>
                <a:gd name="connsiteX6" fmla="*/ 563525 w 5381346"/>
                <a:gd name="connsiteY6" fmla="*/ 4318552 h 5892170"/>
                <a:gd name="connsiteX7" fmla="*/ 499730 w 5381346"/>
                <a:gd name="connsiteY7" fmla="*/ 4977770 h 5892170"/>
                <a:gd name="connsiteX8" fmla="*/ 1754372 w 5381346"/>
                <a:gd name="connsiteY8" fmla="*/ 5201054 h 5892170"/>
                <a:gd name="connsiteX9" fmla="*/ 1945758 w 5381346"/>
                <a:gd name="connsiteY9" fmla="*/ 5892170 h 5892170"/>
                <a:gd name="connsiteX10" fmla="*/ 4784651 w 5381346"/>
                <a:gd name="connsiteY10" fmla="*/ 5860273 h 5892170"/>
                <a:gd name="connsiteX11" fmla="*/ 4890977 w 5381346"/>
                <a:gd name="connsiteY11" fmla="*/ 3521110 h 5892170"/>
                <a:gd name="connsiteX12" fmla="*/ 3030279 w 5381346"/>
                <a:gd name="connsiteY12" fmla="*/ 1733 h 5892170"/>
                <a:gd name="connsiteX0" fmla="*/ 3030279 w 5381346"/>
                <a:gd name="connsiteY0" fmla="*/ 4 h 5890441"/>
                <a:gd name="connsiteX1" fmla="*/ 0 w 5381346"/>
                <a:gd name="connsiteY1" fmla="*/ 3051548 h 5890441"/>
                <a:gd name="connsiteX2" fmla="*/ 510363 w 5381346"/>
                <a:gd name="connsiteY2" fmla="*/ 3327995 h 5890441"/>
                <a:gd name="connsiteX3" fmla="*/ 297711 w 5381346"/>
                <a:gd name="connsiteY3" fmla="*/ 3657604 h 5890441"/>
                <a:gd name="connsiteX4" fmla="*/ 489097 w 5381346"/>
                <a:gd name="connsiteY4" fmla="*/ 3870255 h 5890441"/>
                <a:gd name="connsiteX5" fmla="*/ 372139 w 5381346"/>
                <a:gd name="connsiteY5" fmla="*/ 4061641 h 5890441"/>
                <a:gd name="connsiteX6" fmla="*/ 563525 w 5381346"/>
                <a:gd name="connsiteY6" fmla="*/ 4316823 h 5890441"/>
                <a:gd name="connsiteX7" fmla="*/ 499730 w 5381346"/>
                <a:gd name="connsiteY7" fmla="*/ 4976041 h 5890441"/>
                <a:gd name="connsiteX8" fmla="*/ 1754372 w 5381346"/>
                <a:gd name="connsiteY8" fmla="*/ 5199325 h 5890441"/>
                <a:gd name="connsiteX9" fmla="*/ 1945758 w 5381346"/>
                <a:gd name="connsiteY9" fmla="*/ 5890441 h 5890441"/>
                <a:gd name="connsiteX10" fmla="*/ 4784651 w 5381346"/>
                <a:gd name="connsiteY10" fmla="*/ 5858544 h 5890441"/>
                <a:gd name="connsiteX11" fmla="*/ 4890977 w 5381346"/>
                <a:gd name="connsiteY11" fmla="*/ 3519381 h 5890441"/>
                <a:gd name="connsiteX12" fmla="*/ 3030279 w 5381346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40277 w 5391344"/>
                <a:gd name="connsiteY0" fmla="*/ 4 h 5890441"/>
                <a:gd name="connsiteX1" fmla="*/ 9998 w 5391344"/>
                <a:gd name="connsiteY1" fmla="*/ 3051548 h 5890441"/>
                <a:gd name="connsiteX2" fmla="*/ 520361 w 5391344"/>
                <a:gd name="connsiteY2" fmla="*/ 3327995 h 5890441"/>
                <a:gd name="connsiteX3" fmla="*/ 307709 w 5391344"/>
                <a:gd name="connsiteY3" fmla="*/ 3657604 h 5890441"/>
                <a:gd name="connsiteX4" fmla="*/ 499095 w 5391344"/>
                <a:gd name="connsiteY4" fmla="*/ 3870255 h 5890441"/>
                <a:gd name="connsiteX5" fmla="*/ 382137 w 5391344"/>
                <a:gd name="connsiteY5" fmla="*/ 4061641 h 5890441"/>
                <a:gd name="connsiteX6" fmla="*/ 573523 w 5391344"/>
                <a:gd name="connsiteY6" fmla="*/ 4316823 h 5890441"/>
                <a:gd name="connsiteX7" fmla="*/ 509728 w 5391344"/>
                <a:gd name="connsiteY7" fmla="*/ 4976041 h 5890441"/>
                <a:gd name="connsiteX8" fmla="*/ 1764370 w 5391344"/>
                <a:gd name="connsiteY8" fmla="*/ 5199325 h 5890441"/>
                <a:gd name="connsiteX9" fmla="*/ 1955756 w 5391344"/>
                <a:gd name="connsiteY9" fmla="*/ 5890441 h 5890441"/>
                <a:gd name="connsiteX10" fmla="*/ 4794649 w 5391344"/>
                <a:gd name="connsiteY10" fmla="*/ 5858544 h 5890441"/>
                <a:gd name="connsiteX11" fmla="*/ 4900975 w 5391344"/>
                <a:gd name="connsiteY11" fmla="*/ 3519381 h 5890441"/>
                <a:gd name="connsiteX12" fmla="*/ 3040277 w 5391344"/>
                <a:gd name="connsiteY12" fmla="*/ 4 h 5890441"/>
                <a:gd name="connsiteX0" fmla="*/ 3030279 w 5381346"/>
                <a:gd name="connsiteY0" fmla="*/ 92120 h 5982557"/>
                <a:gd name="connsiteX1" fmla="*/ 914399 w 5381346"/>
                <a:gd name="connsiteY1" fmla="*/ 1187274 h 5982557"/>
                <a:gd name="connsiteX2" fmla="*/ 0 w 5381346"/>
                <a:gd name="connsiteY2" fmla="*/ 3143664 h 5982557"/>
                <a:gd name="connsiteX3" fmla="*/ 510363 w 5381346"/>
                <a:gd name="connsiteY3" fmla="*/ 3420111 h 5982557"/>
                <a:gd name="connsiteX4" fmla="*/ 297711 w 5381346"/>
                <a:gd name="connsiteY4" fmla="*/ 3749720 h 5982557"/>
                <a:gd name="connsiteX5" fmla="*/ 489097 w 5381346"/>
                <a:gd name="connsiteY5" fmla="*/ 3962371 h 5982557"/>
                <a:gd name="connsiteX6" fmla="*/ 372139 w 5381346"/>
                <a:gd name="connsiteY6" fmla="*/ 4153757 h 5982557"/>
                <a:gd name="connsiteX7" fmla="*/ 563525 w 5381346"/>
                <a:gd name="connsiteY7" fmla="*/ 4408939 h 5982557"/>
                <a:gd name="connsiteX8" fmla="*/ 499730 w 5381346"/>
                <a:gd name="connsiteY8" fmla="*/ 5068157 h 5982557"/>
                <a:gd name="connsiteX9" fmla="*/ 1754372 w 5381346"/>
                <a:gd name="connsiteY9" fmla="*/ 5291441 h 5982557"/>
                <a:gd name="connsiteX10" fmla="*/ 1945758 w 5381346"/>
                <a:gd name="connsiteY10" fmla="*/ 5982557 h 5982557"/>
                <a:gd name="connsiteX11" fmla="*/ 4784651 w 5381346"/>
                <a:gd name="connsiteY11" fmla="*/ 5950660 h 5982557"/>
                <a:gd name="connsiteX12" fmla="*/ 4890977 w 5381346"/>
                <a:gd name="connsiteY12" fmla="*/ 3611497 h 5982557"/>
                <a:gd name="connsiteX13" fmla="*/ 3030279 w 5381346"/>
                <a:gd name="connsiteY13" fmla="*/ 92120 h 5982557"/>
                <a:gd name="connsiteX0" fmla="*/ 3030279 w 5381346"/>
                <a:gd name="connsiteY0" fmla="*/ 94250 h 5984687"/>
                <a:gd name="connsiteX1" fmla="*/ 914399 w 5381346"/>
                <a:gd name="connsiteY1" fmla="*/ 1189404 h 5984687"/>
                <a:gd name="connsiteX2" fmla="*/ 0 w 5381346"/>
                <a:gd name="connsiteY2" fmla="*/ 3145794 h 5984687"/>
                <a:gd name="connsiteX3" fmla="*/ 510363 w 5381346"/>
                <a:gd name="connsiteY3" fmla="*/ 3422241 h 5984687"/>
                <a:gd name="connsiteX4" fmla="*/ 297711 w 5381346"/>
                <a:gd name="connsiteY4" fmla="*/ 3751850 h 5984687"/>
                <a:gd name="connsiteX5" fmla="*/ 489097 w 5381346"/>
                <a:gd name="connsiteY5" fmla="*/ 3964501 h 5984687"/>
                <a:gd name="connsiteX6" fmla="*/ 372139 w 5381346"/>
                <a:gd name="connsiteY6" fmla="*/ 4155887 h 5984687"/>
                <a:gd name="connsiteX7" fmla="*/ 563525 w 5381346"/>
                <a:gd name="connsiteY7" fmla="*/ 4411069 h 5984687"/>
                <a:gd name="connsiteX8" fmla="*/ 499730 w 5381346"/>
                <a:gd name="connsiteY8" fmla="*/ 5070287 h 5984687"/>
                <a:gd name="connsiteX9" fmla="*/ 1754372 w 5381346"/>
                <a:gd name="connsiteY9" fmla="*/ 5293571 h 5984687"/>
                <a:gd name="connsiteX10" fmla="*/ 1945758 w 5381346"/>
                <a:gd name="connsiteY10" fmla="*/ 5984687 h 5984687"/>
                <a:gd name="connsiteX11" fmla="*/ 4784651 w 5381346"/>
                <a:gd name="connsiteY11" fmla="*/ 5952790 h 5984687"/>
                <a:gd name="connsiteX12" fmla="*/ 4890977 w 5381346"/>
                <a:gd name="connsiteY12" fmla="*/ 3613627 h 5984687"/>
                <a:gd name="connsiteX13" fmla="*/ 3030279 w 5381346"/>
                <a:gd name="connsiteY13" fmla="*/ 94250 h 598468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279 w 5381346"/>
                <a:gd name="connsiteY0" fmla="*/ 0 h 5890437"/>
                <a:gd name="connsiteX1" fmla="*/ 914399 w 5381346"/>
                <a:gd name="connsiteY1" fmla="*/ 1095154 h 5890437"/>
                <a:gd name="connsiteX2" fmla="*/ 0 w 5381346"/>
                <a:gd name="connsiteY2" fmla="*/ 3051544 h 5890437"/>
                <a:gd name="connsiteX3" fmla="*/ 510363 w 5381346"/>
                <a:gd name="connsiteY3" fmla="*/ 3327991 h 5890437"/>
                <a:gd name="connsiteX4" fmla="*/ 297711 w 5381346"/>
                <a:gd name="connsiteY4" fmla="*/ 3657600 h 5890437"/>
                <a:gd name="connsiteX5" fmla="*/ 489097 w 5381346"/>
                <a:gd name="connsiteY5" fmla="*/ 3870251 h 5890437"/>
                <a:gd name="connsiteX6" fmla="*/ 372139 w 5381346"/>
                <a:gd name="connsiteY6" fmla="*/ 4061637 h 5890437"/>
                <a:gd name="connsiteX7" fmla="*/ 563525 w 5381346"/>
                <a:gd name="connsiteY7" fmla="*/ 4316819 h 5890437"/>
                <a:gd name="connsiteX8" fmla="*/ 499730 w 5381346"/>
                <a:gd name="connsiteY8" fmla="*/ 4976037 h 5890437"/>
                <a:gd name="connsiteX9" fmla="*/ 1754372 w 5381346"/>
                <a:gd name="connsiteY9" fmla="*/ 5199321 h 5890437"/>
                <a:gd name="connsiteX10" fmla="*/ 1945758 w 5381346"/>
                <a:gd name="connsiteY10" fmla="*/ 5890437 h 5890437"/>
                <a:gd name="connsiteX11" fmla="*/ 4784651 w 5381346"/>
                <a:gd name="connsiteY11" fmla="*/ 5858540 h 5890437"/>
                <a:gd name="connsiteX12" fmla="*/ 4890977 w 5381346"/>
                <a:gd name="connsiteY12" fmla="*/ 3519377 h 5890437"/>
                <a:gd name="connsiteX13" fmla="*/ 3030279 w 5381346"/>
                <a:gd name="connsiteY13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914846 w 5381793"/>
                <a:gd name="connsiteY1" fmla="*/ 1095154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72315 w 5381793"/>
                <a:gd name="connsiteY1" fmla="*/ 1063257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26 w 5381793"/>
                <a:gd name="connsiteY0" fmla="*/ 0 h 5890437"/>
                <a:gd name="connsiteX1" fmla="*/ 890128 w 5381793"/>
                <a:gd name="connsiteY1" fmla="*/ 1098883 h 5890437"/>
                <a:gd name="connsiteX2" fmla="*/ 649032 w 5381793"/>
                <a:gd name="connsiteY2" fmla="*/ 2137144 h 5890437"/>
                <a:gd name="connsiteX3" fmla="*/ 447 w 5381793"/>
                <a:gd name="connsiteY3" fmla="*/ 3051544 h 5890437"/>
                <a:gd name="connsiteX4" fmla="*/ 510810 w 5381793"/>
                <a:gd name="connsiteY4" fmla="*/ 3327991 h 5890437"/>
                <a:gd name="connsiteX5" fmla="*/ 298158 w 5381793"/>
                <a:gd name="connsiteY5" fmla="*/ 3657600 h 5890437"/>
                <a:gd name="connsiteX6" fmla="*/ 489544 w 5381793"/>
                <a:gd name="connsiteY6" fmla="*/ 3870251 h 5890437"/>
                <a:gd name="connsiteX7" fmla="*/ 372586 w 5381793"/>
                <a:gd name="connsiteY7" fmla="*/ 4061637 h 5890437"/>
                <a:gd name="connsiteX8" fmla="*/ 563972 w 5381793"/>
                <a:gd name="connsiteY8" fmla="*/ 4316819 h 5890437"/>
                <a:gd name="connsiteX9" fmla="*/ 500177 w 5381793"/>
                <a:gd name="connsiteY9" fmla="*/ 4976037 h 5890437"/>
                <a:gd name="connsiteX10" fmla="*/ 1754819 w 5381793"/>
                <a:gd name="connsiteY10" fmla="*/ 5199321 h 5890437"/>
                <a:gd name="connsiteX11" fmla="*/ 1946205 w 5381793"/>
                <a:gd name="connsiteY11" fmla="*/ 5890437 h 5890437"/>
                <a:gd name="connsiteX12" fmla="*/ 4785098 w 5381793"/>
                <a:gd name="connsiteY12" fmla="*/ 5858540 h 5890437"/>
                <a:gd name="connsiteX13" fmla="*/ 4891424 w 5381793"/>
                <a:gd name="connsiteY13" fmla="*/ 3519377 h 5890437"/>
                <a:gd name="connsiteX14" fmla="*/ 3030726 w 5381793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764 w 5381831"/>
                <a:gd name="connsiteY0" fmla="*/ 0 h 5890437"/>
                <a:gd name="connsiteX1" fmla="*/ 890166 w 5381831"/>
                <a:gd name="connsiteY1" fmla="*/ 1098883 h 5890437"/>
                <a:gd name="connsiteX2" fmla="*/ 607506 w 5381831"/>
                <a:gd name="connsiteY2" fmla="*/ 2172770 h 5890437"/>
                <a:gd name="connsiteX3" fmla="*/ 485 w 5381831"/>
                <a:gd name="connsiteY3" fmla="*/ 3051544 h 5890437"/>
                <a:gd name="connsiteX4" fmla="*/ 510848 w 5381831"/>
                <a:gd name="connsiteY4" fmla="*/ 3327991 h 5890437"/>
                <a:gd name="connsiteX5" fmla="*/ 298196 w 5381831"/>
                <a:gd name="connsiteY5" fmla="*/ 3657600 h 5890437"/>
                <a:gd name="connsiteX6" fmla="*/ 489582 w 5381831"/>
                <a:gd name="connsiteY6" fmla="*/ 3870251 h 5890437"/>
                <a:gd name="connsiteX7" fmla="*/ 372624 w 5381831"/>
                <a:gd name="connsiteY7" fmla="*/ 4061637 h 5890437"/>
                <a:gd name="connsiteX8" fmla="*/ 564010 w 5381831"/>
                <a:gd name="connsiteY8" fmla="*/ 4316819 h 5890437"/>
                <a:gd name="connsiteX9" fmla="*/ 500215 w 5381831"/>
                <a:gd name="connsiteY9" fmla="*/ 4976037 h 5890437"/>
                <a:gd name="connsiteX10" fmla="*/ 1754857 w 5381831"/>
                <a:gd name="connsiteY10" fmla="*/ 5199321 h 5890437"/>
                <a:gd name="connsiteX11" fmla="*/ 1946243 w 5381831"/>
                <a:gd name="connsiteY11" fmla="*/ 5890437 h 5890437"/>
                <a:gd name="connsiteX12" fmla="*/ 4785136 w 5381831"/>
                <a:gd name="connsiteY12" fmla="*/ 5858540 h 5890437"/>
                <a:gd name="connsiteX13" fmla="*/ 4891462 w 5381831"/>
                <a:gd name="connsiteY13" fmla="*/ 3519377 h 5890437"/>
                <a:gd name="connsiteX14" fmla="*/ 3030764 w 5381831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298271 w 5381906"/>
                <a:gd name="connsiteY5" fmla="*/ 365760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489657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199321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839 w 5381906"/>
                <a:gd name="connsiteY0" fmla="*/ 0 h 5890437"/>
                <a:gd name="connsiteX1" fmla="*/ 890241 w 5381906"/>
                <a:gd name="connsiteY1" fmla="*/ 1098883 h 5890437"/>
                <a:gd name="connsiteX2" fmla="*/ 607581 w 5381906"/>
                <a:gd name="connsiteY2" fmla="*/ 2172770 h 5890437"/>
                <a:gd name="connsiteX3" fmla="*/ 560 w 5381906"/>
                <a:gd name="connsiteY3" fmla="*/ 3051544 h 5890437"/>
                <a:gd name="connsiteX4" fmla="*/ 510923 w 5381906"/>
                <a:gd name="connsiteY4" fmla="*/ 3327991 h 5890437"/>
                <a:gd name="connsiteX5" fmla="*/ 339835 w 5381906"/>
                <a:gd name="connsiteY5" fmla="*/ 3734790 h 5890437"/>
                <a:gd name="connsiteX6" fmla="*/ 531221 w 5381906"/>
                <a:gd name="connsiteY6" fmla="*/ 3870251 h 5890437"/>
                <a:gd name="connsiteX7" fmla="*/ 372699 w 5381906"/>
                <a:gd name="connsiteY7" fmla="*/ 4061637 h 5890437"/>
                <a:gd name="connsiteX8" fmla="*/ 564085 w 5381906"/>
                <a:gd name="connsiteY8" fmla="*/ 4316819 h 5890437"/>
                <a:gd name="connsiteX9" fmla="*/ 500290 w 5381906"/>
                <a:gd name="connsiteY9" fmla="*/ 4976037 h 5890437"/>
                <a:gd name="connsiteX10" fmla="*/ 1754932 w 5381906"/>
                <a:gd name="connsiteY10" fmla="*/ 5039004 h 5890437"/>
                <a:gd name="connsiteX11" fmla="*/ 1946318 w 5381906"/>
                <a:gd name="connsiteY11" fmla="*/ 5890437 h 5890437"/>
                <a:gd name="connsiteX12" fmla="*/ 4785211 w 5381906"/>
                <a:gd name="connsiteY12" fmla="*/ 5858540 h 5890437"/>
                <a:gd name="connsiteX13" fmla="*/ 4891537 w 5381906"/>
                <a:gd name="connsiteY13" fmla="*/ 3519377 h 5890437"/>
                <a:gd name="connsiteX14" fmla="*/ 3030839 w 5381906"/>
                <a:gd name="connsiteY14" fmla="*/ 0 h 5890437"/>
                <a:gd name="connsiteX0" fmla="*/ 3030765 w 5381832"/>
                <a:gd name="connsiteY0" fmla="*/ 0 h 5890437"/>
                <a:gd name="connsiteX1" fmla="*/ 890167 w 5381832"/>
                <a:gd name="connsiteY1" fmla="*/ 1098883 h 5890437"/>
                <a:gd name="connsiteX2" fmla="*/ 672821 w 5381832"/>
                <a:gd name="connsiteY2" fmla="*/ 2220272 h 5890437"/>
                <a:gd name="connsiteX3" fmla="*/ 486 w 5381832"/>
                <a:gd name="connsiteY3" fmla="*/ 3051544 h 5890437"/>
                <a:gd name="connsiteX4" fmla="*/ 510849 w 5381832"/>
                <a:gd name="connsiteY4" fmla="*/ 3327991 h 5890437"/>
                <a:gd name="connsiteX5" fmla="*/ 339761 w 5381832"/>
                <a:gd name="connsiteY5" fmla="*/ 3734790 h 5890437"/>
                <a:gd name="connsiteX6" fmla="*/ 531147 w 5381832"/>
                <a:gd name="connsiteY6" fmla="*/ 3870251 h 5890437"/>
                <a:gd name="connsiteX7" fmla="*/ 372625 w 5381832"/>
                <a:gd name="connsiteY7" fmla="*/ 4061637 h 5890437"/>
                <a:gd name="connsiteX8" fmla="*/ 564011 w 5381832"/>
                <a:gd name="connsiteY8" fmla="*/ 4316819 h 5890437"/>
                <a:gd name="connsiteX9" fmla="*/ 500216 w 5381832"/>
                <a:gd name="connsiteY9" fmla="*/ 4976037 h 5890437"/>
                <a:gd name="connsiteX10" fmla="*/ 1754858 w 5381832"/>
                <a:gd name="connsiteY10" fmla="*/ 5039004 h 5890437"/>
                <a:gd name="connsiteX11" fmla="*/ 1946244 w 5381832"/>
                <a:gd name="connsiteY11" fmla="*/ 5890437 h 5890437"/>
                <a:gd name="connsiteX12" fmla="*/ 4785137 w 5381832"/>
                <a:gd name="connsiteY12" fmla="*/ 5858540 h 5890437"/>
                <a:gd name="connsiteX13" fmla="*/ 4891463 w 5381832"/>
                <a:gd name="connsiteY13" fmla="*/ 3519377 h 5890437"/>
                <a:gd name="connsiteX14" fmla="*/ 3030765 w 5381832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90264 w 5381929"/>
                <a:gd name="connsiteY1" fmla="*/ 1098883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872451 w 5381929"/>
                <a:gd name="connsiteY1" fmla="*/ 1057320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81633 w 5381929"/>
                <a:gd name="connsiteY1" fmla="*/ 920842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0 h 5890437"/>
                <a:gd name="connsiteX1" fmla="*/ 927042 w 5381929"/>
                <a:gd name="connsiteY1" fmla="*/ 866251 h 5890437"/>
                <a:gd name="connsiteX2" fmla="*/ 672918 w 5381929"/>
                <a:gd name="connsiteY2" fmla="*/ 2220272 h 5890437"/>
                <a:gd name="connsiteX3" fmla="*/ 583 w 5381929"/>
                <a:gd name="connsiteY3" fmla="*/ 3051544 h 5890437"/>
                <a:gd name="connsiteX4" fmla="*/ 510946 w 5381929"/>
                <a:gd name="connsiteY4" fmla="*/ 3327991 h 5890437"/>
                <a:gd name="connsiteX5" fmla="*/ 339858 w 5381929"/>
                <a:gd name="connsiteY5" fmla="*/ 3734790 h 5890437"/>
                <a:gd name="connsiteX6" fmla="*/ 531244 w 5381929"/>
                <a:gd name="connsiteY6" fmla="*/ 3870251 h 5890437"/>
                <a:gd name="connsiteX7" fmla="*/ 372722 w 5381929"/>
                <a:gd name="connsiteY7" fmla="*/ 4061637 h 5890437"/>
                <a:gd name="connsiteX8" fmla="*/ 564108 w 5381929"/>
                <a:gd name="connsiteY8" fmla="*/ 4316819 h 5890437"/>
                <a:gd name="connsiteX9" fmla="*/ 500313 w 5381929"/>
                <a:gd name="connsiteY9" fmla="*/ 4976037 h 5890437"/>
                <a:gd name="connsiteX10" fmla="*/ 1754955 w 5381929"/>
                <a:gd name="connsiteY10" fmla="*/ 5039004 h 5890437"/>
                <a:gd name="connsiteX11" fmla="*/ 1946341 w 5381929"/>
                <a:gd name="connsiteY11" fmla="*/ 5890437 h 5890437"/>
                <a:gd name="connsiteX12" fmla="*/ 4785234 w 5381929"/>
                <a:gd name="connsiteY12" fmla="*/ 5858540 h 5890437"/>
                <a:gd name="connsiteX13" fmla="*/ 4891560 w 5381929"/>
                <a:gd name="connsiteY13" fmla="*/ 3519377 h 5890437"/>
                <a:gd name="connsiteX14" fmla="*/ 3030862 w 5381929"/>
                <a:gd name="connsiteY14" fmla="*/ 0 h 5890437"/>
                <a:gd name="connsiteX0" fmla="*/ 3030862 w 5381929"/>
                <a:gd name="connsiteY0" fmla="*/ 1751 h 5892188"/>
                <a:gd name="connsiteX1" fmla="*/ 927042 w 5381929"/>
                <a:gd name="connsiteY1" fmla="*/ 868002 h 5892188"/>
                <a:gd name="connsiteX2" fmla="*/ 672918 w 5381929"/>
                <a:gd name="connsiteY2" fmla="*/ 2222023 h 5892188"/>
                <a:gd name="connsiteX3" fmla="*/ 583 w 5381929"/>
                <a:gd name="connsiteY3" fmla="*/ 3053295 h 5892188"/>
                <a:gd name="connsiteX4" fmla="*/ 510946 w 5381929"/>
                <a:gd name="connsiteY4" fmla="*/ 3329742 h 5892188"/>
                <a:gd name="connsiteX5" fmla="*/ 339858 w 5381929"/>
                <a:gd name="connsiteY5" fmla="*/ 3736541 h 5892188"/>
                <a:gd name="connsiteX6" fmla="*/ 531244 w 5381929"/>
                <a:gd name="connsiteY6" fmla="*/ 3872002 h 5892188"/>
                <a:gd name="connsiteX7" fmla="*/ 372722 w 5381929"/>
                <a:gd name="connsiteY7" fmla="*/ 4063388 h 5892188"/>
                <a:gd name="connsiteX8" fmla="*/ 564108 w 5381929"/>
                <a:gd name="connsiteY8" fmla="*/ 4318570 h 5892188"/>
                <a:gd name="connsiteX9" fmla="*/ 500313 w 5381929"/>
                <a:gd name="connsiteY9" fmla="*/ 4977788 h 5892188"/>
                <a:gd name="connsiteX10" fmla="*/ 1754955 w 5381929"/>
                <a:gd name="connsiteY10" fmla="*/ 5040755 h 5892188"/>
                <a:gd name="connsiteX11" fmla="*/ 1946341 w 5381929"/>
                <a:gd name="connsiteY11" fmla="*/ 5892188 h 5892188"/>
                <a:gd name="connsiteX12" fmla="*/ 4785234 w 5381929"/>
                <a:gd name="connsiteY12" fmla="*/ 5860291 h 5892188"/>
                <a:gd name="connsiteX13" fmla="*/ 4891560 w 5381929"/>
                <a:gd name="connsiteY13" fmla="*/ 3521128 h 5892188"/>
                <a:gd name="connsiteX14" fmla="*/ 3030862 w 5381929"/>
                <a:gd name="connsiteY14" fmla="*/ 1751 h 5892188"/>
                <a:gd name="connsiteX0" fmla="*/ 3031042 w 5382109"/>
                <a:gd name="connsiteY0" fmla="*/ 1751 h 5892188"/>
                <a:gd name="connsiteX1" fmla="*/ 927222 w 5382109"/>
                <a:gd name="connsiteY1" fmla="*/ 868002 h 5892188"/>
                <a:gd name="connsiteX2" fmla="*/ 577563 w 5382109"/>
                <a:gd name="connsiteY2" fmla="*/ 2303910 h 5892188"/>
                <a:gd name="connsiteX3" fmla="*/ 763 w 5382109"/>
                <a:gd name="connsiteY3" fmla="*/ 3053295 h 5892188"/>
                <a:gd name="connsiteX4" fmla="*/ 511126 w 5382109"/>
                <a:gd name="connsiteY4" fmla="*/ 3329742 h 5892188"/>
                <a:gd name="connsiteX5" fmla="*/ 340038 w 5382109"/>
                <a:gd name="connsiteY5" fmla="*/ 3736541 h 5892188"/>
                <a:gd name="connsiteX6" fmla="*/ 531424 w 5382109"/>
                <a:gd name="connsiteY6" fmla="*/ 3872002 h 5892188"/>
                <a:gd name="connsiteX7" fmla="*/ 372902 w 5382109"/>
                <a:gd name="connsiteY7" fmla="*/ 4063388 h 5892188"/>
                <a:gd name="connsiteX8" fmla="*/ 564288 w 5382109"/>
                <a:gd name="connsiteY8" fmla="*/ 4318570 h 5892188"/>
                <a:gd name="connsiteX9" fmla="*/ 500493 w 5382109"/>
                <a:gd name="connsiteY9" fmla="*/ 4977788 h 5892188"/>
                <a:gd name="connsiteX10" fmla="*/ 1755135 w 5382109"/>
                <a:gd name="connsiteY10" fmla="*/ 5040755 h 5892188"/>
                <a:gd name="connsiteX11" fmla="*/ 1946521 w 5382109"/>
                <a:gd name="connsiteY11" fmla="*/ 5892188 h 5892188"/>
                <a:gd name="connsiteX12" fmla="*/ 4785414 w 5382109"/>
                <a:gd name="connsiteY12" fmla="*/ 5860291 h 5892188"/>
                <a:gd name="connsiteX13" fmla="*/ 4891740 w 5382109"/>
                <a:gd name="connsiteY13" fmla="*/ 3521128 h 5892188"/>
                <a:gd name="connsiteX14" fmla="*/ 3031042 w 5382109"/>
                <a:gd name="connsiteY14" fmla="*/ 1751 h 5892188"/>
                <a:gd name="connsiteX0" fmla="*/ 3031042 w 5382109"/>
                <a:gd name="connsiteY0" fmla="*/ 2101 h 5892538"/>
                <a:gd name="connsiteX1" fmla="*/ 913575 w 5382109"/>
                <a:gd name="connsiteY1" fmla="*/ 827408 h 5892538"/>
                <a:gd name="connsiteX2" fmla="*/ 577563 w 5382109"/>
                <a:gd name="connsiteY2" fmla="*/ 2304260 h 5892538"/>
                <a:gd name="connsiteX3" fmla="*/ 763 w 5382109"/>
                <a:gd name="connsiteY3" fmla="*/ 3053645 h 5892538"/>
                <a:gd name="connsiteX4" fmla="*/ 511126 w 5382109"/>
                <a:gd name="connsiteY4" fmla="*/ 3330092 h 5892538"/>
                <a:gd name="connsiteX5" fmla="*/ 340038 w 5382109"/>
                <a:gd name="connsiteY5" fmla="*/ 3736891 h 5892538"/>
                <a:gd name="connsiteX6" fmla="*/ 531424 w 5382109"/>
                <a:gd name="connsiteY6" fmla="*/ 3872352 h 5892538"/>
                <a:gd name="connsiteX7" fmla="*/ 372902 w 5382109"/>
                <a:gd name="connsiteY7" fmla="*/ 4063738 h 5892538"/>
                <a:gd name="connsiteX8" fmla="*/ 564288 w 5382109"/>
                <a:gd name="connsiteY8" fmla="*/ 4318920 h 5892538"/>
                <a:gd name="connsiteX9" fmla="*/ 500493 w 5382109"/>
                <a:gd name="connsiteY9" fmla="*/ 4978138 h 5892538"/>
                <a:gd name="connsiteX10" fmla="*/ 1755135 w 5382109"/>
                <a:gd name="connsiteY10" fmla="*/ 5041105 h 5892538"/>
                <a:gd name="connsiteX11" fmla="*/ 1946521 w 5382109"/>
                <a:gd name="connsiteY11" fmla="*/ 5892538 h 5892538"/>
                <a:gd name="connsiteX12" fmla="*/ 4785414 w 5382109"/>
                <a:gd name="connsiteY12" fmla="*/ 5860641 h 5892538"/>
                <a:gd name="connsiteX13" fmla="*/ 4891740 w 5382109"/>
                <a:gd name="connsiteY13" fmla="*/ 3521478 h 5892538"/>
                <a:gd name="connsiteX14" fmla="*/ 3031042 w 5382109"/>
                <a:gd name="connsiteY14" fmla="*/ 2101 h 5892538"/>
                <a:gd name="connsiteX0" fmla="*/ 3031042 w 5382109"/>
                <a:gd name="connsiteY0" fmla="*/ 941 h 5891378"/>
                <a:gd name="connsiteX1" fmla="*/ 886280 w 5382109"/>
                <a:gd name="connsiteY1" fmla="*/ 1071908 h 5891378"/>
                <a:gd name="connsiteX2" fmla="*/ 577563 w 5382109"/>
                <a:gd name="connsiteY2" fmla="*/ 2303100 h 5891378"/>
                <a:gd name="connsiteX3" fmla="*/ 763 w 5382109"/>
                <a:gd name="connsiteY3" fmla="*/ 3052485 h 5891378"/>
                <a:gd name="connsiteX4" fmla="*/ 511126 w 5382109"/>
                <a:gd name="connsiteY4" fmla="*/ 3328932 h 5891378"/>
                <a:gd name="connsiteX5" fmla="*/ 340038 w 5382109"/>
                <a:gd name="connsiteY5" fmla="*/ 3735731 h 5891378"/>
                <a:gd name="connsiteX6" fmla="*/ 531424 w 5382109"/>
                <a:gd name="connsiteY6" fmla="*/ 3871192 h 5891378"/>
                <a:gd name="connsiteX7" fmla="*/ 372902 w 5382109"/>
                <a:gd name="connsiteY7" fmla="*/ 4062578 h 5891378"/>
                <a:gd name="connsiteX8" fmla="*/ 564288 w 5382109"/>
                <a:gd name="connsiteY8" fmla="*/ 4317760 h 5891378"/>
                <a:gd name="connsiteX9" fmla="*/ 500493 w 5382109"/>
                <a:gd name="connsiteY9" fmla="*/ 4976978 h 5891378"/>
                <a:gd name="connsiteX10" fmla="*/ 1755135 w 5382109"/>
                <a:gd name="connsiteY10" fmla="*/ 5039945 h 5891378"/>
                <a:gd name="connsiteX11" fmla="*/ 1946521 w 5382109"/>
                <a:gd name="connsiteY11" fmla="*/ 5891378 h 5891378"/>
                <a:gd name="connsiteX12" fmla="*/ 4785414 w 5382109"/>
                <a:gd name="connsiteY12" fmla="*/ 5859481 h 5891378"/>
                <a:gd name="connsiteX13" fmla="*/ 4891740 w 5382109"/>
                <a:gd name="connsiteY13" fmla="*/ 3520318 h 5891378"/>
                <a:gd name="connsiteX14" fmla="*/ 3031042 w 5382109"/>
                <a:gd name="connsiteY14" fmla="*/ 941 h 5891378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53 h 5891190"/>
                <a:gd name="connsiteX1" fmla="*/ 886280 w 5382109"/>
                <a:gd name="connsiteY1" fmla="*/ 1071720 h 5891190"/>
                <a:gd name="connsiteX2" fmla="*/ 577563 w 5382109"/>
                <a:gd name="connsiteY2" fmla="*/ 2302912 h 5891190"/>
                <a:gd name="connsiteX3" fmla="*/ 763 w 5382109"/>
                <a:gd name="connsiteY3" fmla="*/ 3052297 h 5891190"/>
                <a:gd name="connsiteX4" fmla="*/ 511126 w 5382109"/>
                <a:gd name="connsiteY4" fmla="*/ 3328744 h 5891190"/>
                <a:gd name="connsiteX5" fmla="*/ 340038 w 5382109"/>
                <a:gd name="connsiteY5" fmla="*/ 3735543 h 5891190"/>
                <a:gd name="connsiteX6" fmla="*/ 531424 w 5382109"/>
                <a:gd name="connsiteY6" fmla="*/ 3871004 h 5891190"/>
                <a:gd name="connsiteX7" fmla="*/ 372902 w 5382109"/>
                <a:gd name="connsiteY7" fmla="*/ 4062390 h 5891190"/>
                <a:gd name="connsiteX8" fmla="*/ 564288 w 5382109"/>
                <a:gd name="connsiteY8" fmla="*/ 4317572 h 5891190"/>
                <a:gd name="connsiteX9" fmla="*/ 500493 w 5382109"/>
                <a:gd name="connsiteY9" fmla="*/ 4976790 h 5891190"/>
                <a:gd name="connsiteX10" fmla="*/ 1755135 w 5382109"/>
                <a:gd name="connsiteY10" fmla="*/ 5039757 h 5891190"/>
                <a:gd name="connsiteX11" fmla="*/ 1946521 w 5382109"/>
                <a:gd name="connsiteY11" fmla="*/ 5891190 h 5891190"/>
                <a:gd name="connsiteX12" fmla="*/ 4785414 w 5382109"/>
                <a:gd name="connsiteY12" fmla="*/ 5859293 h 5891190"/>
                <a:gd name="connsiteX13" fmla="*/ 4891740 w 5382109"/>
                <a:gd name="connsiteY13" fmla="*/ 3520130 h 5891190"/>
                <a:gd name="connsiteX14" fmla="*/ 3031042 w 5382109"/>
                <a:gd name="connsiteY14" fmla="*/ 753 h 5891190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792 h 5891229"/>
                <a:gd name="connsiteX1" fmla="*/ 777098 w 5382109"/>
                <a:gd name="connsiteY1" fmla="*/ 1044464 h 5891229"/>
                <a:gd name="connsiteX2" fmla="*/ 577563 w 5382109"/>
                <a:gd name="connsiteY2" fmla="*/ 2302951 h 5891229"/>
                <a:gd name="connsiteX3" fmla="*/ 763 w 5382109"/>
                <a:gd name="connsiteY3" fmla="*/ 3052336 h 5891229"/>
                <a:gd name="connsiteX4" fmla="*/ 511126 w 5382109"/>
                <a:gd name="connsiteY4" fmla="*/ 3328783 h 5891229"/>
                <a:gd name="connsiteX5" fmla="*/ 340038 w 5382109"/>
                <a:gd name="connsiteY5" fmla="*/ 3735582 h 5891229"/>
                <a:gd name="connsiteX6" fmla="*/ 531424 w 5382109"/>
                <a:gd name="connsiteY6" fmla="*/ 3871043 h 5891229"/>
                <a:gd name="connsiteX7" fmla="*/ 372902 w 5382109"/>
                <a:gd name="connsiteY7" fmla="*/ 4062429 h 5891229"/>
                <a:gd name="connsiteX8" fmla="*/ 564288 w 5382109"/>
                <a:gd name="connsiteY8" fmla="*/ 4317611 h 5891229"/>
                <a:gd name="connsiteX9" fmla="*/ 500493 w 5382109"/>
                <a:gd name="connsiteY9" fmla="*/ 4976829 h 5891229"/>
                <a:gd name="connsiteX10" fmla="*/ 1755135 w 5382109"/>
                <a:gd name="connsiteY10" fmla="*/ 5039796 h 5891229"/>
                <a:gd name="connsiteX11" fmla="*/ 1946521 w 5382109"/>
                <a:gd name="connsiteY11" fmla="*/ 5891229 h 5891229"/>
                <a:gd name="connsiteX12" fmla="*/ 4785414 w 5382109"/>
                <a:gd name="connsiteY12" fmla="*/ 5859332 h 5891229"/>
                <a:gd name="connsiteX13" fmla="*/ 4891740 w 5382109"/>
                <a:gd name="connsiteY13" fmla="*/ 3520169 h 5891229"/>
                <a:gd name="connsiteX14" fmla="*/ 3031042 w 5382109"/>
                <a:gd name="connsiteY14" fmla="*/ 792 h 5891229"/>
                <a:gd name="connsiteX0" fmla="*/ 3031042 w 5382109"/>
                <a:gd name="connsiteY0" fmla="*/ 627 h 5891064"/>
                <a:gd name="connsiteX1" fmla="*/ 777098 w 5382109"/>
                <a:gd name="connsiteY1" fmla="*/ 1180776 h 5891064"/>
                <a:gd name="connsiteX2" fmla="*/ 577563 w 5382109"/>
                <a:gd name="connsiteY2" fmla="*/ 2302786 h 5891064"/>
                <a:gd name="connsiteX3" fmla="*/ 763 w 5382109"/>
                <a:gd name="connsiteY3" fmla="*/ 3052171 h 5891064"/>
                <a:gd name="connsiteX4" fmla="*/ 511126 w 5382109"/>
                <a:gd name="connsiteY4" fmla="*/ 3328618 h 5891064"/>
                <a:gd name="connsiteX5" fmla="*/ 340038 w 5382109"/>
                <a:gd name="connsiteY5" fmla="*/ 3735417 h 5891064"/>
                <a:gd name="connsiteX6" fmla="*/ 531424 w 5382109"/>
                <a:gd name="connsiteY6" fmla="*/ 3870878 h 5891064"/>
                <a:gd name="connsiteX7" fmla="*/ 372902 w 5382109"/>
                <a:gd name="connsiteY7" fmla="*/ 4062264 h 5891064"/>
                <a:gd name="connsiteX8" fmla="*/ 564288 w 5382109"/>
                <a:gd name="connsiteY8" fmla="*/ 4317446 h 5891064"/>
                <a:gd name="connsiteX9" fmla="*/ 500493 w 5382109"/>
                <a:gd name="connsiteY9" fmla="*/ 4976664 h 5891064"/>
                <a:gd name="connsiteX10" fmla="*/ 1755135 w 5382109"/>
                <a:gd name="connsiteY10" fmla="*/ 5039631 h 5891064"/>
                <a:gd name="connsiteX11" fmla="*/ 1946521 w 5382109"/>
                <a:gd name="connsiteY11" fmla="*/ 5891064 h 5891064"/>
                <a:gd name="connsiteX12" fmla="*/ 4785414 w 5382109"/>
                <a:gd name="connsiteY12" fmla="*/ 5859167 h 5891064"/>
                <a:gd name="connsiteX13" fmla="*/ 4891740 w 5382109"/>
                <a:gd name="connsiteY13" fmla="*/ 3520004 h 5891064"/>
                <a:gd name="connsiteX14" fmla="*/ 3031042 w 5382109"/>
                <a:gd name="connsiteY14" fmla="*/ 627 h 5891064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042 w 5382109"/>
                <a:gd name="connsiteY0" fmla="*/ 968 h 5891405"/>
                <a:gd name="connsiteX1" fmla="*/ 777098 w 5382109"/>
                <a:gd name="connsiteY1" fmla="*/ 1181117 h 5891405"/>
                <a:gd name="connsiteX2" fmla="*/ 577563 w 5382109"/>
                <a:gd name="connsiteY2" fmla="*/ 2303127 h 5891405"/>
                <a:gd name="connsiteX3" fmla="*/ 763 w 5382109"/>
                <a:gd name="connsiteY3" fmla="*/ 3052512 h 5891405"/>
                <a:gd name="connsiteX4" fmla="*/ 511126 w 5382109"/>
                <a:gd name="connsiteY4" fmla="*/ 3328959 h 5891405"/>
                <a:gd name="connsiteX5" fmla="*/ 340038 w 5382109"/>
                <a:gd name="connsiteY5" fmla="*/ 3735758 h 5891405"/>
                <a:gd name="connsiteX6" fmla="*/ 531424 w 5382109"/>
                <a:gd name="connsiteY6" fmla="*/ 3871219 h 5891405"/>
                <a:gd name="connsiteX7" fmla="*/ 372902 w 5382109"/>
                <a:gd name="connsiteY7" fmla="*/ 4062605 h 5891405"/>
                <a:gd name="connsiteX8" fmla="*/ 564288 w 5382109"/>
                <a:gd name="connsiteY8" fmla="*/ 4317787 h 5891405"/>
                <a:gd name="connsiteX9" fmla="*/ 500493 w 5382109"/>
                <a:gd name="connsiteY9" fmla="*/ 4977005 h 5891405"/>
                <a:gd name="connsiteX10" fmla="*/ 1755135 w 5382109"/>
                <a:gd name="connsiteY10" fmla="*/ 5039972 h 5891405"/>
                <a:gd name="connsiteX11" fmla="*/ 1946521 w 5382109"/>
                <a:gd name="connsiteY11" fmla="*/ 5891405 h 5891405"/>
                <a:gd name="connsiteX12" fmla="*/ 4785414 w 5382109"/>
                <a:gd name="connsiteY12" fmla="*/ 5859508 h 5891405"/>
                <a:gd name="connsiteX13" fmla="*/ 4891740 w 5382109"/>
                <a:gd name="connsiteY13" fmla="*/ 3520345 h 5891405"/>
                <a:gd name="connsiteX14" fmla="*/ 3031042 w 5382109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1204 w 5382271"/>
                <a:gd name="connsiteY0" fmla="*/ 968 h 5891405"/>
                <a:gd name="connsiteX1" fmla="*/ 777260 w 5382271"/>
                <a:gd name="connsiteY1" fmla="*/ 1181117 h 5891405"/>
                <a:gd name="connsiteX2" fmla="*/ 523134 w 5382271"/>
                <a:gd name="connsiteY2" fmla="*/ 2303127 h 5891405"/>
                <a:gd name="connsiteX3" fmla="*/ 925 w 5382271"/>
                <a:gd name="connsiteY3" fmla="*/ 3052512 h 5891405"/>
                <a:gd name="connsiteX4" fmla="*/ 511288 w 5382271"/>
                <a:gd name="connsiteY4" fmla="*/ 3328959 h 5891405"/>
                <a:gd name="connsiteX5" fmla="*/ 340200 w 5382271"/>
                <a:gd name="connsiteY5" fmla="*/ 3735758 h 5891405"/>
                <a:gd name="connsiteX6" fmla="*/ 531586 w 5382271"/>
                <a:gd name="connsiteY6" fmla="*/ 3871219 h 5891405"/>
                <a:gd name="connsiteX7" fmla="*/ 373064 w 5382271"/>
                <a:gd name="connsiteY7" fmla="*/ 4062605 h 5891405"/>
                <a:gd name="connsiteX8" fmla="*/ 564450 w 5382271"/>
                <a:gd name="connsiteY8" fmla="*/ 4317787 h 5891405"/>
                <a:gd name="connsiteX9" fmla="*/ 500655 w 5382271"/>
                <a:gd name="connsiteY9" fmla="*/ 4977005 h 5891405"/>
                <a:gd name="connsiteX10" fmla="*/ 1755297 w 5382271"/>
                <a:gd name="connsiteY10" fmla="*/ 5039972 h 5891405"/>
                <a:gd name="connsiteX11" fmla="*/ 1946683 w 5382271"/>
                <a:gd name="connsiteY11" fmla="*/ 5891405 h 5891405"/>
                <a:gd name="connsiteX12" fmla="*/ 4785576 w 5382271"/>
                <a:gd name="connsiteY12" fmla="*/ 5859508 h 5891405"/>
                <a:gd name="connsiteX13" fmla="*/ 4891902 w 5382271"/>
                <a:gd name="connsiteY13" fmla="*/ 3520345 h 5891405"/>
                <a:gd name="connsiteX14" fmla="*/ 3031204 w 5382271"/>
                <a:gd name="connsiteY14" fmla="*/ 968 h 5891405"/>
                <a:gd name="connsiteX0" fmla="*/ 3038119 w 5389186"/>
                <a:gd name="connsiteY0" fmla="*/ 968 h 5891405"/>
                <a:gd name="connsiteX1" fmla="*/ 784175 w 5389186"/>
                <a:gd name="connsiteY1" fmla="*/ 1181117 h 5891405"/>
                <a:gd name="connsiteX2" fmla="*/ 530049 w 5389186"/>
                <a:gd name="connsiteY2" fmla="*/ 2303127 h 5891405"/>
                <a:gd name="connsiteX3" fmla="*/ 7840 w 5389186"/>
                <a:gd name="connsiteY3" fmla="*/ 3052512 h 5891405"/>
                <a:gd name="connsiteX4" fmla="*/ 518203 w 5389186"/>
                <a:gd name="connsiteY4" fmla="*/ 3328959 h 5891405"/>
                <a:gd name="connsiteX5" fmla="*/ 347115 w 5389186"/>
                <a:gd name="connsiteY5" fmla="*/ 3735758 h 5891405"/>
                <a:gd name="connsiteX6" fmla="*/ 538501 w 5389186"/>
                <a:gd name="connsiteY6" fmla="*/ 3871219 h 5891405"/>
                <a:gd name="connsiteX7" fmla="*/ 379979 w 5389186"/>
                <a:gd name="connsiteY7" fmla="*/ 4062605 h 5891405"/>
                <a:gd name="connsiteX8" fmla="*/ 571365 w 5389186"/>
                <a:gd name="connsiteY8" fmla="*/ 4317787 h 5891405"/>
                <a:gd name="connsiteX9" fmla="*/ 507570 w 5389186"/>
                <a:gd name="connsiteY9" fmla="*/ 4977005 h 5891405"/>
                <a:gd name="connsiteX10" fmla="*/ 1762212 w 5389186"/>
                <a:gd name="connsiteY10" fmla="*/ 5039972 h 5891405"/>
                <a:gd name="connsiteX11" fmla="*/ 1953598 w 5389186"/>
                <a:gd name="connsiteY11" fmla="*/ 5891405 h 5891405"/>
                <a:gd name="connsiteX12" fmla="*/ 4792491 w 5389186"/>
                <a:gd name="connsiteY12" fmla="*/ 5859508 h 5891405"/>
                <a:gd name="connsiteX13" fmla="*/ 4898817 w 5389186"/>
                <a:gd name="connsiteY13" fmla="*/ 3520345 h 5891405"/>
                <a:gd name="connsiteX14" fmla="*/ 3038119 w 5389186"/>
                <a:gd name="connsiteY14" fmla="*/ 968 h 5891405"/>
                <a:gd name="connsiteX0" fmla="*/ 3037057 w 5388124"/>
                <a:gd name="connsiteY0" fmla="*/ 968 h 5891405"/>
                <a:gd name="connsiteX1" fmla="*/ 783113 w 5388124"/>
                <a:gd name="connsiteY1" fmla="*/ 1181117 h 5891405"/>
                <a:gd name="connsiteX2" fmla="*/ 528987 w 5388124"/>
                <a:gd name="connsiteY2" fmla="*/ 2303127 h 5891405"/>
                <a:gd name="connsiteX3" fmla="*/ 6778 w 5388124"/>
                <a:gd name="connsiteY3" fmla="*/ 3052512 h 5891405"/>
                <a:gd name="connsiteX4" fmla="*/ 517141 w 5388124"/>
                <a:gd name="connsiteY4" fmla="*/ 3328959 h 5891405"/>
                <a:gd name="connsiteX5" fmla="*/ 346053 w 5388124"/>
                <a:gd name="connsiteY5" fmla="*/ 3735758 h 5891405"/>
                <a:gd name="connsiteX6" fmla="*/ 537439 w 5388124"/>
                <a:gd name="connsiteY6" fmla="*/ 3871219 h 5891405"/>
                <a:gd name="connsiteX7" fmla="*/ 378917 w 5388124"/>
                <a:gd name="connsiteY7" fmla="*/ 4062605 h 5891405"/>
                <a:gd name="connsiteX8" fmla="*/ 570303 w 5388124"/>
                <a:gd name="connsiteY8" fmla="*/ 4317787 h 5891405"/>
                <a:gd name="connsiteX9" fmla="*/ 506508 w 5388124"/>
                <a:gd name="connsiteY9" fmla="*/ 4977005 h 5891405"/>
                <a:gd name="connsiteX10" fmla="*/ 1761150 w 5388124"/>
                <a:gd name="connsiteY10" fmla="*/ 5039972 h 5891405"/>
                <a:gd name="connsiteX11" fmla="*/ 1952536 w 5388124"/>
                <a:gd name="connsiteY11" fmla="*/ 5891405 h 5891405"/>
                <a:gd name="connsiteX12" fmla="*/ 4791429 w 5388124"/>
                <a:gd name="connsiteY12" fmla="*/ 5859508 h 5891405"/>
                <a:gd name="connsiteX13" fmla="*/ 4897755 w 5388124"/>
                <a:gd name="connsiteY13" fmla="*/ 3520345 h 5891405"/>
                <a:gd name="connsiteX14" fmla="*/ 3037057 w 5388124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3034541 w 5385608"/>
                <a:gd name="connsiteY0" fmla="*/ 968 h 5891405"/>
                <a:gd name="connsiteX1" fmla="*/ 780597 w 5385608"/>
                <a:gd name="connsiteY1" fmla="*/ 1181117 h 5891405"/>
                <a:gd name="connsiteX2" fmla="*/ 526471 w 5385608"/>
                <a:gd name="connsiteY2" fmla="*/ 2303127 h 5891405"/>
                <a:gd name="connsiteX3" fmla="*/ 4262 w 5385608"/>
                <a:gd name="connsiteY3" fmla="*/ 3052512 h 5891405"/>
                <a:gd name="connsiteX4" fmla="*/ 514625 w 5385608"/>
                <a:gd name="connsiteY4" fmla="*/ 3328959 h 5891405"/>
                <a:gd name="connsiteX5" fmla="*/ 343537 w 5385608"/>
                <a:gd name="connsiteY5" fmla="*/ 3735758 h 5891405"/>
                <a:gd name="connsiteX6" fmla="*/ 534923 w 5385608"/>
                <a:gd name="connsiteY6" fmla="*/ 3871219 h 5891405"/>
                <a:gd name="connsiteX7" fmla="*/ 376401 w 5385608"/>
                <a:gd name="connsiteY7" fmla="*/ 4062605 h 5891405"/>
                <a:gd name="connsiteX8" fmla="*/ 567787 w 5385608"/>
                <a:gd name="connsiteY8" fmla="*/ 4317787 h 5891405"/>
                <a:gd name="connsiteX9" fmla="*/ 503992 w 5385608"/>
                <a:gd name="connsiteY9" fmla="*/ 4977005 h 5891405"/>
                <a:gd name="connsiteX10" fmla="*/ 1758634 w 5385608"/>
                <a:gd name="connsiteY10" fmla="*/ 5039972 h 5891405"/>
                <a:gd name="connsiteX11" fmla="*/ 1950020 w 5385608"/>
                <a:gd name="connsiteY11" fmla="*/ 5891405 h 5891405"/>
                <a:gd name="connsiteX12" fmla="*/ 4788913 w 5385608"/>
                <a:gd name="connsiteY12" fmla="*/ 5859508 h 5891405"/>
                <a:gd name="connsiteX13" fmla="*/ 4895239 w 5385608"/>
                <a:gd name="connsiteY13" fmla="*/ 3520345 h 5891405"/>
                <a:gd name="connsiteX14" fmla="*/ 3034541 w 5385608"/>
                <a:gd name="connsiteY14" fmla="*/ 968 h 5891405"/>
                <a:gd name="connsiteX0" fmla="*/ 2980702 w 5331769"/>
                <a:gd name="connsiteY0" fmla="*/ 968 h 5891405"/>
                <a:gd name="connsiteX1" fmla="*/ 726758 w 5331769"/>
                <a:gd name="connsiteY1" fmla="*/ 1181117 h 5891405"/>
                <a:gd name="connsiteX2" fmla="*/ 472632 w 5331769"/>
                <a:gd name="connsiteY2" fmla="*/ 2303127 h 5891405"/>
                <a:gd name="connsiteX3" fmla="*/ 5014 w 5331769"/>
                <a:gd name="connsiteY3" fmla="*/ 3079808 h 5891405"/>
                <a:gd name="connsiteX4" fmla="*/ 460786 w 5331769"/>
                <a:gd name="connsiteY4" fmla="*/ 3328959 h 5891405"/>
                <a:gd name="connsiteX5" fmla="*/ 289698 w 5331769"/>
                <a:gd name="connsiteY5" fmla="*/ 3735758 h 5891405"/>
                <a:gd name="connsiteX6" fmla="*/ 481084 w 5331769"/>
                <a:gd name="connsiteY6" fmla="*/ 3871219 h 5891405"/>
                <a:gd name="connsiteX7" fmla="*/ 322562 w 5331769"/>
                <a:gd name="connsiteY7" fmla="*/ 4062605 h 5891405"/>
                <a:gd name="connsiteX8" fmla="*/ 513948 w 5331769"/>
                <a:gd name="connsiteY8" fmla="*/ 4317787 h 5891405"/>
                <a:gd name="connsiteX9" fmla="*/ 450153 w 5331769"/>
                <a:gd name="connsiteY9" fmla="*/ 4977005 h 5891405"/>
                <a:gd name="connsiteX10" fmla="*/ 1704795 w 5331769"/>
                <a:gd name="connsiteY10" fmla="*/ 5039972 h 5891405"/>
                <a:gd name="connsiteX11" fmla="*/ 1896181 w 5331769"/>
                <a:gd name="connsiteY11" fmla="*/ 5891405 h 5891405"/>
                <a:gd name="connsiteX12" fmla="*/ 4735074 w 5331769"/>
                <a:gd name="connsiteY12" fmla="*/ 5859508 h 5891405"/>
                <a:gd name="connsiteX13" fmla="*/ 4841400 w 5331769"/>
                <a:gd name="connsiteY13" fmla="*/ 3520345 h 5891405"/>
                <a:gd name="connsiteX14" fmla="*/ 2980702 w 5331769"/>
                <a:gd name="connsiteY14" fmla="*/ 968 h 5891405"/>
                <a:gd name="connsiteX0" fmla="*/ 2980491 w 5331558"/>
                <a:gd name="connsiteY0" fmla="*/ 968 h 5891405"/>
                <a:gd name="connsiteX1" fmla="*/ 726547 w 5331558"/>
                <a:gd name="connsiteY1" fmla="*/ 1181117 h 5891405"/>
                <a:gd name="connsiteX2" fmla="*/ 486068 w 5331558"/>
                <a:gd name="connsiteY2" fmla="*/ 2371366 h 5891405"/>
                <a:gd name="connsiteX3" fmla="*/ 4803 w 5331558"/>
                <a:gd name="connsiteY3" fmla="*/ 3079808 h 5891405"/>
                <a:gd name="connsiteX4" fmla="*/ 460575 w 5331558"/>
                <a:gd name="connsiteY4" fmla="*/ 3328959 h 5891405"/>
                <a:gd name="connsiteX5" fmla="*/ 289487 w 5331558"/>
                <a:gd name="connsiteY5" fmla="*/ 3735758 h 5891405"/>
                <a:gd name="connsiteX6" fmla="*/ 480873 w 5331558"/>
                <a:gd name="connsiteY6" fmla="*/ 3871219 h 5891405"/>
                <a:gd name="connsiteX7" fmla="*/ 322351 w 5331558"/>
                <a:gd name="connsiteY7" fmla="*/ 4062605 h 5891405"/>
                <a:gd name="connsiteX8" fmla="*/ 513737 w 5331558"/>
                <a:gd name="connsiteY8" fmla="*/ 4317787 h 5891405"/>
                <a:gd name="connsiteX9" fmla="*/ 449942 w 5331558"/>
                <a:gd name="connsiteY9" fmla="*/ 4977005 h 5891405"/>
                <a:gd name="connsiteX10" fmla="*/ 1704584 w 5331558"/>
                <a:gd name="connsiteY10" fmla="*/ 5039972 h 5891405"/>
                <a:gd name="connsiteX11" fmla="*/ 1895970 w 5331558"/>
                <a:gd name="connsiteY11" fmla="*/ 5891405 h 5891405"/>
                <a:gd name="connsiteX12" fmla="*/ 4734863 w 5331558"/>
                <a:gd name="connsiteY12" fmla="*/ 5859508 h 5891405"/>
                <a:gd name="connsiteX13" fmla="*/ 4841189 w 5331558"/>
                <a:gd name="connsiteY13" fmla="*/ 3520345 h 5891405"/>
                <a:gd name="connsiteX14" fmla="*/ 2980491 w 5331558"/>
                <a:gd name="connsiteY14" fmla="*/ 968 h 5891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331558" h="5891405">
                  <a:moveTo>
                    <a:pt x="2980491" y="968"/>
                  </a:moveTo>
                  <a:cubicBezTo>
                    <a:pt x="1784302" y="-22254"/>
                    <a:pt x="1040642" y="372305"/>
                    <a:pt x="726547" y="1181117"/>
                  </a:cubicBezTo>
                  <a:cubicBezTo>
                    <a:pt x="528785" y="1834793"/>
                    <a:pt x="744238" y="2066938"/>
                    <a:pt x="486068" y="2371366"/>
                  </a:cubicBezTo>
                  <a:cubicBezTo>
                    <a:pt x="239818" y="2677225"/>
                    <a:pt x="-40213" y="2911644"/>
                    <a:pt x="4803" y="3079808"/>
                  </a:cubicBezTo>
                  <a:cubicBezTo>
                    <a:pt x="109541" y="3181162"/>
                    <a:pt x="260766" y="3266498"/>
                    <a:pt x="460575" y="3328959"/>
                  </a:cubicBezTo>
                  <a:cubicBezTo>
                    <a:pt x="403546" y="3464559"/>
                    <a:pt x="198074" y="3641722"/>
                    <a:pt x="289487" y="3735758"/>
                  </a:cubicBezTo>
                  <a:lnTo>
                    <a:pt x="480873" y="3871219"/>
                  </a:lnTo>
                  <a:cubicBezTo>
                    <a:pt x="428032" y="3935014"/>
                    <a:pt x="303940" y="3939433"/>
                    <a:pt x="322351" y="4062605"/>
                  </a:cubicBezTo>
                  <a:cubicBezTo>
                    <a:pt x="362395" y="4195168"/>
                    <a:pt x="550882" y="4226788"/>
                    <a:pt x="513737" y="4317787"/>
                  </a:cubicBezTo>
                  <a:cubicBezTo>
                    <a:pt x="397470" y="4561276"/>
                    <a:pt x="358392" y="4876020"/>
                    <a:pt x="449942" y="4977005"/>
                  </a:cubicBezTo>
                  <a:cubicBezTo>
                    <a:pt x="636587" y="5158310"/>
                    <a:pt x="1197305" y="5208988"/>
                    <a:pt x="1704584" y="5039972"/>
                  </a:cubicBezTo>
                  <a:lnTo>
                    <a:pt x="1895970" y="5891405"/>
                  </a:lnTo>
                  <a:lnTo>
                    <a:pt x="4734863" y="5859508"/>
                  </a:lnTo>
                  <a:cubicBezTo>
                    <a:pt x="4366268" y="4516262"/>
                    <a:pt x="4422975" y="3927926"/>
                    <a:pt x="4841189" y="3520345"/>
                  </a:cubicBezTo>
                  <a:cubicBezTo>
                    <a:pt x="6117095" y="1964448"/>
                    <a:pt x="4692333" y="36409"/>
                    <a:pt x="2980491" y="9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4" name="Oval 37">
              <a:extLst>
                <a:ext uri="{FF2B5EF4-FFF2-40B4-BE49-F238E27FC236}">
                  <a16:creationId xmlns:a16="http://schemas.microsoft.com/office/drawing/2014/main" id="{C0F10FD7-B208-A309-B049-44507749BD69}"/>
                </a:ext>
              </a:extLst>
            </p:cNvPr>
            <p:cNvSpPr/>
            <p:nvPr/>
          </p:nvSpPr>
          <p:spPr>
            <a:xfrm rot="18100542">
              <a:off x="5907878" y="-58593"/>
              <a:ext cx="1436045" cy="2141152"/>
            </a:xfrm>
            <a:custGeom>
              <a:avLst/>
              <a:gdLst/>
              <a:ahLst/>
              <a:cxnLst/>
              <a:rect l="l" t="t" r="r" b="b"/>
              <a:pathLst>
                <a:path w="1170491" h="1745209">
                  <a:moveTo>
                    <a:pt x="429221" y="671495"/>
                  </a:moveTo>
                  <a:cubicBezTo>
                    <a:pt x="415869" y="670322"/>
                    <a:pt x="402356" y="670624"/>
                    <a:pt x="388917" y="672439"/>
                  </a:cubicBezTo>
                  <a:cubicBezTo>
                    <a:pt x="370997" y="674859"/>
                    <a:pt x="353207" y="679968"/>
                    <a:pt x="336101" y="687858"/>
                  </a:cubicBezTo>
                  <a:lnTo>
                    <a:pt x="344770" y="708640"/>
                  </a:lnTo>
                  <a:cubicBezTo>
                    <a:pt x="405276" y="680369"/>
                    <a:pt x="475531" y="691805"/>
                    <a:pt x="523918" y="737799"/>
                  </a:cubicBezTo>
                  <a:cubicBezTo>
                    <a:pt x="569388" y="781022"/>
                    <a:pt x="587723" y="847396"/>
                    <a:pt x="571504" y="910067"/>
                  </a:cubicBezTo>
                  <a:lnTo>
                    <a:pt x="593243" y="915886"/>
                  </a:lnTo>
                  <a:cubicBezTo>
                    <a:pt x="611678" y="844923"/>
                    <a:pt x="590662" y="769719"/>
                    <a:pt x="538740" y="720849"/>
                  </a:cubicBezTo>
                  <a:cubicBezTo>
                    <a:pt x="507886" y="691808"/>
                    <a:pt x="469277" y="675014"/>
                    <a:pt x="429221" y="671495"/>
                  </a:cubicBezTo>
                  <a:close/>
                  <a:moveTo>
                    <a:pt x="588421" y="580980"/>
                  </a:moveTo>
                  <a:cubicBezTo>
                    <a:pt x="534186" y="581239"/>
                    <a:pt x="482134" y="605639"/>
                    <a:pt x="446738" y="649695"/>
                  </a:cubicBezTo>
                  <a:lnTo>
                    <a:pt x="463760" y="664437"/>
                  </a:lnTo>
                  <a:cubicBezTo>
                    <a:pt x="505329" y="612166"/>
                    <a:pt x="573320" y="591099"/>
                    <a:pt x="637132" y="610714"/>
                  </a:cubicBezTo>
                  <a:cubicBezTo>
                    <a:pt x="697098" y="629147"/>
                    <a:pt x="743088" y="680397"/>
                    <a:pt x="756495" y="743730"/>
                  </a:cubicBezTo>
                  <a:lnTo>
                    <a:pt x="778549" y="739251"/>
                  </a:lnTo>
                  <a:cubicBezTo>
                    <a:pt x="763432" y="667508"/>
                    <a:pt x="711108" y="609548"/>
                    <a:pt x="642848" y="588934"/>
                  </a:cubicBezTo>
                  <a:cubicBezTo>
                    <a:pt x="624821" y="583490"/>
                    <a:pt x="606500" y="580894"/>
                    <a:pt x="588421" y="580980"/>
                  </a:cubicBezTo>
                  <a:close/>
                  <a:moveTo>
                    <a:pt x="533817" y="0"/>
                  </a:moveTo>
                  <a:cubicBezTo>
                    <a:pt x="617807" y="1"/>
                    <a:pt x="687626" y="60667"/>
                    <a:pt x="697680" y="141081"/>
                  </a:cubicBezTo>
                  <a:cubicBezTo>
                    <a:pt x="603869" y="182843"/>
                    <a:pt x="547102" y="268997"/>
                    <a:pt x="562024" y="352718"/>
                  </a:cubicBezTo>
                  <a:lnTo>
                    <a:pt x="584367" y="347971"/>
                  </a:lnTo>
                  <a:cubicBezTo>
                    <a:pt x="570422" y="267354"/>
                    <a:pt x="633895" y="183716"/>
                    <a:pt x="732836" y="150639"/>
                  </a:cubicBezTo>
                  <a:cubicBezTo>
                    <a:pt x="738208" y="147500"/>
                    <a:pt x="743991" y="147205"/>
                    <a:pt x="749842" y="147205"/>
                  </a:cubicBezTo>
                  <a:cubicBezTo>
                    <a:pt x="844103" y="147205"/>
                    <a:pt x="920515" y="223618"/>
                    <a:pt x="920515" y="317877"/>
                  </a:cubicBezTo>
                  <a:lnTo>
                    <a:pt x="910716" y="366417"/>
                  </a:lnTo>
                  <a:lnTo>
                    <a:pt x="920515" y="366418"/>
                  </a:lnTo>
                  <a:lnTo>
                    <a:pt x="920515" y="371433"/>
                  </a:lnTo>
                  <a:cubicBezTo>
                    <a:pt x="997755" y="379016"/>
                    <a:pt x="1056877" y="445155"/>
                    <a:pt x="1056877" y="525101"/>
                  </a:cubicBezTo>
                  <a:lnTo>
                    <a:pt x="1047351" y="572282"/>
                  </a:lnTo>
                  <a:cubicBezTo>
                    <a:pt x="1119671" y="602218"/>
                    <a:pt x="1170491" y="673500"/>
                    <a:pt x="1170491" y="756650"/>
                  </a:cubicBezTo>
                  <a:cubicBezTo>
                    <a:pt x="1170490" y="802863"/>
                    <a:pt x="1154794" y="845409"/>
                    <a:pt x="1127569" y="878235"/>
                  </a:cubicBezTo>
                  <a:cubicBezTo>
                    <a:pt x="1080615" y="934488"/>
                    <a:pt x="1014142" y="959925"/>
                    <a:pt x="954678" y="939840"/>
                  </a:cubicBezTo>
                  <a:lnTo>
                    <a:pt x="947373" y="961469"/>
                  </a:lnTo>
                  <a:cubicBezTo>
                    <a:pt x="1000817" y="979520"/>
                    <a:pt x="1058949" y="966083"/>
                    <a:pt x="1106746" y="928282"/>
                  </a:cubicBezTo>
                  <a:cubicBezTo>
                    <a:pt x="1128548" y="955588"/>
                    <a:pt x="1138907" y="990708"/>
                    <a:pt x="1138907" y="1028247"/>
                  </a:cubicBezTo>
                  <a:cubicBezTo>
                    <a:pt x="1138907" y="1124134"/>
                    <a:pt x="1071328" y="1204237"/>
                    <a:pt x="981133" y="1223220"/>
                  </a:cubicBezTo>
                  <a:cubicBezTo>
                    <a:pt x="889088" y="1236998"/>
                    <a:pt x="805358" y="1200898"/>
                    <a:pt x="777272" y="1134408"/>
                  </a:cubicBezTo>
                  <a:cubicBezTo>
                    <a:pt x="791057" y="1124903"/>
                    <a:pt x="802061" y="1111678"/>
                    <a:pt x="810210" y="1096167"/>
                  </a:cubicBezTo>
                  <a:cubicBezTo>
                    <a:pt x="831546" y="1055553"/>
                    <a:pt x="830022" y="1005443"/>
                    <a:pt x="806195" y="964175"/>
                  </a:cubicBezTo>
                  <a:lnTo>
                    <a:pt x="787267" y="975103"/>
                  </a:lnTo>
                  <a:cubicBezTo>
                    <a:pt x="807161" y="1009560"/>
                    <a:pt x="808703" y="1051275"/>
                    <a:pt x="791333" y="1085110"/>
                  </a:cubicBezTo>
                  <a:cubicBezTo>
                    <a:pt x="784855" y="1097727"/>
                    <a:pt x="776117" y="1108536"/>
                    <a:pt x="763385" y="1114320"/>
                  </a:cubicBezTo>
                  <a:lnTo>
                    <a:pt x="744063" y="1119497"/>
                  </a:lnTo>
                  <a:lnTo>
                    <a:pt x="747716" y="1128718"/>
                  </a:lnTo>
                  <a:cubicBezTo>
                    <a:pt x="731558" y="1137628"/>
                    <a:pt x="712804" y="1141697"/>
                    <a:pt x="693327" y="1140344"/>
                  </a:cubicBezTo>
                  <a:cubicBezTo>
                    <a:pt x="655409" y="1137711"/>
                    <a:pt x="620494" y="1114908"/>
                    <a:pt x="601213" y="1080185"/>
                  </a:cubicBezTo>
                  <a:lnTo>
                    <a:pt x="582082" y="1090754"/>
                  </a:lnTo>
                  <a:cubicBezTo>
                    <a:pt x="605167" y="1132362"/>
                    <a:pt x="647281" y="1159482"/>
                    <a:pt x="693051" y="1162221"/>
                  </a:cubicBezTo>
                  <a:cubicBezTo>
                    <a:pt x="715413" y="1163558"/>
                    <a:pt x="736989" y="1158982"/>
                    <a:pt x="755684" y="1148835"/>
                  </a:cubicBezTo>
                  <a:cubicBezTo>
                    <a:pt x="792539" y="1222022"/>
                    <a:pt x="887119" y="1262260"/>
                    <a:pt x="989751" y="1247587"/>
                  </a:cubicBezTo>
                  <a:cubicBezTo>
                    <a:pt x="1000157" y="1267987"/>
                    <a:pt x="1004489" y="1291252"/>
                    <a:pt x="1004488" y="1315531"/>
                  </a:cubicBezTo>
                  <a:cubicBezTo>
                    <a:pt x="1004488" y="1381750"/>
                    <a:pt x="972258" y="1440443"/>
                    <a:pt x="920375" y="1473506"/>
                  </a:cubicBezTo>
                  <a:lnTo>
                    <a:pt x="913116" y="1474079"/>
                  </a:lnTo>
                  <a:cubicBezTo>
                    <a:pt x="850536" y="1469665"/>
                    <a:pt x="794159" y="1430126"/>
                    <a:pt x="766796" y="1371458"/>
                  </a:cubicBezTo>
                  <a:lnTo>
                    <a:pt x="746323" y="1380801"/>
                  </a:lnTo>
                  <a:cubicBezTo>
                    <a:pt x="776874" y="1446464"/>
                    <a:pt x="839753" y="1490827"/>
                    <a:pt x="909888" y="1496052"/>
                  </a:cubicBezTo>
                  <a:cubicBezTo>
                    <a:pt x="891948" y="1561049"/>
                    <a:pt x="840393" y="1611456"/>
                    <a:pt x="774838" y="1628054"/>
                  </a:cubicBezTo>
                  <a:cubicBezTo>
                    <a:pt x="686646" y="1642970"/>
                    <a:pt x="605133" y="1612285"/>
                    <a:pt x="571751" y="1552195"/>
                  </a:cubicBezTo>
                  <a:lnTo>
                    <a:pt x="550649" y="1566422"/>
                  </a:lnTo>
                  <a:cubicBezTo>
                    <a:pt x="577499" y="1609979"/>
                    <a:pt x="626419" y="1639383"/>
                    <a:pt x="685031" y="1648114"/>
                  </a:cubicBezTo>
                  <a:cubicBezTo>
                    <a:pt x="659684" y="1706013"/>
                    <a:pt x="601329" y="1745210"/>
                    <a:pt x="533818" y="1745209"/>
                  </a:cubicBezTo>
                  <a:cubicBezTo>
                    <a:pt x="455549" y="1745210"/>
                    <a:pt x="416747" y="1692524"/>
                    <a:pt x="372301" y="1619888"/>
                  </a:cubicBezTo>
                  <a:lnTo>
                    <a:pt x="366380" y="1592106"/>
                  </a:lnTo>
                  <a:cubicBezTo>
                    <a:pt x="305091" y="1567105"/>
                    <a:pt x="259811" y="1511085"/>
                    <a:pt x="250590" y="1443452"/>
                  </a:cubicBezTo>
                  <a:cubicBezTo>
                    <a:pt x="203712" y="1453117"/>
                    <a:pt x="158965" y="1444975"/>
                    <a:pt x="117260" y="1407178"/>
                  </a:cubicBezTo>
                  <a:cubicBezTo>
                    <a:pt x="55030" y="1350772"/>
                    <a:pt x="44039" y="1258933"/>
                    <a:pt x="90593" y="1192598"/>
                  </a:cubicBezTo>
                  <a:cubicBezTo>
                    <a:pt x="186799" y="1224213"/>
                    <a:pt x="285304" y="1199642"/>
                    <a:pt x="330760" y="1129474"/>
                  </a:cubicBezTo>
                  <a:lnTo>
                    <a:pt x="344999" y="1132822"/>
                  </a:lnTo>
                  <a:cubicBezTo>
                    <a:pt x="420009" y="1139731"/>
                    <a:pt x="490500" y="1101048"/>
                    <a:pt x="524987" y="1034051"/>
                  </a:cubicBezTo>
                  <a:lnTo>
                    <a:pt x="505360" y="1023014"/>
                  </a:lnTo>
                  <a:cubicBezTo>
                    <a:pt x="475089" y="1082544"/>
                    <a:pt x="412689" y="1116790"/>
                    <a:pt x="346243" y="1110339"/>
                  </a:cubicBezTo>
                  <a:cubicBezTo>
                    <a:pt x="283801" y="1104277"/>
                    <a:pt x="228486" y="1063265"/>
                    <a:pt x="202679" y="1003895"/>
                  </a:cubicBezTo>
                  <a:lnTo>
                    <a:pt x="181967" y="1012696"/>
                  </a:lnTo>
                  <a:cubicBezTo>
                    <a:pt x="205492" y="1066954"/>
                    <a:pt x="250941" y="1107583"/>
                    <a:pt x="305288" y="1123484"/>
                  </a:cubicBezTo>
                  <a:cubicBezTo>
                    <a:pt x="260051" y="1186174"/>
                    <a:pt x="162021" y="1201884"/>
                    <a:pt x="70961" y="1161909"/>
                  </a:cubicBezTo>
                  <a:cubicBezTo>
                    <a:pt x="64874" y="1160625"/>
                    <a:pt x="60391" y="1156961"/>
                    <a:pt x="56055" y="1153032"/>
                  </a:cubicBezTo>
                  <a:cubicBezTo>
                    <a:pt x="-13786" y="1089729"/>
                    <a:pt x="-19088" y="981796"/>
                    <a:pt x="44214" y="911953"/>
                  </a:cubicBezTo>
                  <a:lnTo>
                    <a:pt x="84073" y="882569"/>
                  </a:lnTo>
                  <a:lnTo>
                    <a:pt x="76811" y="875989"/>
                  </a:lnTo>
                  <a:lnTo>
                    <a:pt x="80179" y="872273"/>
                  </a:lnTo>
                  <a:cubicBezTo>
                    <a:pt x="28040" y="814783"/>
                    <a:pt x="28651" y="726072"/>
                    <a:pt x="82340" y="666836"/>
                  </a:cubicBezTo>
                  <a:lnTo>
                    <a:pt x="121082" y="638275"/>
                  </a:lnTo>
                  <a:cubicBezTo>
                    <a:pt x="89526" y="571593"/>
                    <a:pt x="96788" y="490523"/>
                    <a:pt x="145805" y="430894"/>
                  </a:cubicBezTo>
                  <a:cubicBezTo>
                    <a:pt x="198586" y="400645"/>
                    <a:pt x="259015" y="385179"/>
                    <a:pt x="321878" y="383347"/>
                  </a:cubicBezTo>
                  <a:lnTo>
                    <a:pt x="321111" y="357014"/>
                  </a:lnTo>
                  <a:cubicBezTo>
                    <a:pt x="257723" y="358862"/>
                    <a:pt x="196668" y="373772"/>
                    <a:pt x="141180" y="399723"/>
                  </a:cubicBezTo>
                  <a:cubicBezTo>
                    <a:pt x="117813" y="370058"/>
                    <a:pt x="106816" y="332072"/>
                    <a:pt x="106816" y="291518"/>
                  </a:cubicBezTo>
                  <a:cubicBezTo>
                    <a:pt x="106816" y="170286"/>
                    <a:pt x="205094" y="72008"/>
                    <a:pt x="326327" y="72008"/>
                  </a:cubicBezTo>
                  <a:cubicBezTo>
                    <a:pt x="350305" y="72008"/>
                    <a:pt x="373385" y="75853"/>
                    <a:pt x="394659" y="83948"/>
                  </a:cubicBezTo>
                  <a:cubicBezTo>
                    <a:pt x="425371" y="33609"/>
                    <a:pt x="467237" y="0"/>
                    <a:pt x="5338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25" name="Rectangle 19">
            <a:extLst>
              <a:ext uri="{FF2B5EF4-FFF2-40B4-BE49-F238E27FC236}">
                <a16:creationId xmlns:a16="http://schemas.microsoft.com/office/drawing/2014/main" id="{501F1D66-580A-FD14-1068-CED95DF6A225}"/>
              </a:ext>
            </a:extLst>
          </p:cNvPr>
          <p:cNvSpPr/>
          <p:nvPr/>
        </p:nvSpPr>
        <p:spPr>
          <a:xfrm>
            <a:off x="3649416" y="2473326"/>
            <a:ext cx="449751" cy="494370"/>
          </a:xfrm>
          <a:custGeom>
            <a:avLst/>
            <a:gdLst/>
            <a:ahLst/>
            <a:cxnLst/>
            <a:rect l="l" t="t" r="r" b="b"/>
            <a:pathLst>
              <a:path w="2926108" h="3216409">
                <a:moveTo>
                  <a:pt x="1150286" y="2039882"/>
                </a:moveTo>
                <a:cubicBezTo>
                  <a:pt x="1216487" y="2110220"/>
                  <a:pt x="1249586" y="2238485"/>
                  <a:pt x="1348889" y="2250897"/>
                </a:cubicBezTo>
                <a:cubicBezTo>
                  <a:pt x="1452327" y="2213659"/>
                  <a:pt x="1530941" y="2147458"/>
                  <a:pt x="1597142" y="2052295"/>
                </a:cubicBezTo>
                <a:cubicBezTo>
                  <a:pt x="1634380" y="2030228"/>
                  <a:pt x="1712994" y="2049536"/>
                  <a:pt x="1721269" y="2072982"/>
                </a:cubicBezTo>
                <a:cubicBezTo>
                  <a:pt x="1533700" y="2362611"/>
                  <a:pt x="1615072" y="2763954"/>
                  <a:pt x="1568179" y="2830155"/>
                </a:cubicBezTo>
                <a:cubicBezTo>
                  <a:pt x="1391644" y="2965315"/>
                  <a:pt x="1231658" y="2893598"/>
                  <a:pt x="1063398" y="2925319"/>
                </a:cubicBezTo>
                <a:cubicBezTo>
                  <a:pt x="925479" y="2954282"/>
                  <a:pt x="820660" y="3107371"/>
                  <a:pt x="686879" y="3148747"/>
                </a:cubicBezTo>
                <a:cubicBezTo>
                  <a:pt x="536548" y="3184606"/>
                  <a:pt x="373804" y="3224602"/>
                  <a:pt x="215198" y="3214948"/>
                </a:cubicBezTo>
                <a:cubicBezTo>
                  <a:pt x="93829" y="3209431"/>
                  <a:pt x="71763" y="3046687"/>
                  <a:pt x="136584" y="2925318"/>
                </a:cubicBezTo>
                <a:cubicBezTo>
                  <a:pt x="168305" y="2828775"/>
                  <a:pt x="121415" y="2802571"/>
                  <a:pt x="107623" y="2710165"/>
                </a:cubicBezTo>
                <a:cubicBezTo>
                  <a:pt x="111150" y="2693172"/>
                  <a:pt x="127647" y="2691385"/>
                  <a:pt x="158288" y="2695563"/>
                </a:cubicBezTo>
                <a:lnTo>
                  <a:pt x="158288" y="2626239"/>
                </a:lnTo>
                <a:lnTo>
                  <a:pt x="266288" y="2626239"/>
                </a:lnTo>
                <a:lnTo>
                  <a:pt x="266288" y="2708276"/>
                </a:lnTo>
                <a:lnTo>
                  <a:pt x="307224" y="2711894"/>
                </a:lnTo>
                <a:lnTo>
                  <a:pt x="307224" y="2626239"/>
                </a:lnTo>
                <a:lnTo>
                  <a:pt x="415224" y="2626239"/>
                </a:lnTo>
                <a:lnTo>
                  <a:pt x="415224" y="2711420"/>
                </a:lnTo>
                <a:cubicBezTo>
                  <a:pt x="428487" y="2711947"/>
                  <a:pt x="442136" y="2710942"/>
                  <a:pt x="456160" y="2708700"/>
                </a:cubicBezTo>
                <a:lnTo>
                  <a:pt x="456160" y="2617963"/>
                </a:lnTo>
                <a:lnTo>
                  <a:pt x="564160" y="2617963"/>
                </a:lnTo>
                <a:lnTo>
                  <a:pt x="564160" y="2692500"/>
                </a:lnTo>
                <a:cubicBezTo>
                  <a:pt x="577696" y="2691220"/>
                  <a:pt x="591289" y="2688332"/>
                  <a:pt x="605096" y="2684680"/>
                </a:cubicBezTo>
                <a:lnTo>
                  <a:pt x="605096" y="2601411"/>
                </a:lnTo>
                <a:lnTo>
                  <a:pt x="713096" y="2601411"/>
                </a:lnTo>
                <a:lnTo>
                  <a:pt x="713096" y="2654658"/>
                </a:lnTo>
                <a:lnTo>
                  <a:pt x="754032" y="2641463"/>
                </a:lnTo>
                <a:lnTo>
                  <a:pt x="754032" y="2580721"/>
                </a:lnTo>
                <a:lnTo>
                  <a:pt x="862032" y="2580721"/>
                </a:lnTo>
                <a:lnTo>
                  <a:pt x="862032" y="2599792"/>
                </a:lnTo>
                <a:cubicBezTo>
                  <a:pt x="897454" y="2584791"/>
                  <a:pt x="934214" y="2567836"/>
                  <a:pt x="972371" y="2548802"/>
                </a:cubicBezTo>
                <a:cubicBezTo>
                  <a:pt x="1030297" y="2506047"/>
                  <a:pt x="939271" y="2219176"/>
                  <a:pt x="947546" y="2122633"/>
                </a:cubicBezTo>
                <a:cubicBezTo>
                  <a:pt x="957201" y="2082636"/>
                  <a:pt x="1082706" y="2067466"/>
                  <a:pt x="1150286" y="2039882"/>
                </a:cubicBezTo>
                <a:close/>
                <a:moveTo>
                  <a:pt x="394278" y="1320337"/>
                </a:moveTo>
                <a:cubicBezTo>
                  <a:pt x="356565" y="1315036"/>
                  <a:pt x="316914" y="1320983"/>
                  <a:pt x="277262" y="1344774"/>
                </a:cubicBezTo>
                <a:cubicBezTo>
                  <a:pt x="169686" y="1368221"/>
                  <a:pt x="281399" y="1532343"/>
                  <a:pt x="314500" y="1626128"/>
                </a:cubicBezTo>
                <a:cubicBezTo>
                  <a:pt x="335188" y="1715776"/>
                  <a:pt x="306225" y="1838523"/>
                  <a:pt x="376563" y="1820593"/>
                </a:cubicBezTo>
                <a:cubicBezTo>
                  <a:pt x="535169" y="1786113"/>
                  <a:pt x="681363" y="1673020"/>
                  <a:pt x="628954" y="1493726"/>
                </a:cubicBezTo>
                <a:cubicBezTo>
                  <a:pt x="603094" y="1453384"/>
                  <a:pt x="507414" y="1336241"/>
                  <a:pt x="394278" y="1320337"/>
                </a:cubicBezTo>
                <a:close/>
                <a:moveTo>
                  <a:pt x="1526804" y="66"/>
                </a:moveTo>
                <a:cubicBezTo>
                  <a:pt x="2066065" y="2824"/>
                  <a:pt x="2621877" y="129710"/>
                  <a:pt x="2896335" y="1038593"/>
                </a:cubicBezTo>
                <a:cubicBezTo>
                  <a:pt x="3057700" y="1564063"/>
                  <a:pt x="2532230" y="2366749"/>
                  <a:pt x="2064686" y="2292273"/>
                </a:cubicBezTo>
                <a:cubicBezTo>
                  <a:pt x="1885392" y="2267447"/>
                  <a:pt x="1950214" y="2015056"/>
                  <a:pt x="1555767" y="1940580"/>
                </a:cubicBezTo>
                <a:cubicBezTo>
                  <a:pt x="1179249" y="1868862"/>
                  <a:pt x="732393" y="2186075"/>
                  <a:pt x="554478" y="2159871"/>
                </a:cubicBezTo>
                <a:cubicBezTo>
                  <a:pt x="466211" y="2141942"/>
                  <a:pt x="394493" y="1904722"/>
                  <a:pt x="364151" y="1932305"/>
                </a:cubicBezTo>
                <a:cubicBezTo>
                  <a:pt x="322774" y="1970922"/>
                  <a:pt x="405526" y="2146079"/>
                  <a:pt x="467589" y="2205384"/>
                </a:cubicBezTo>
                <a:cubicBezTo>
                  <a:pt x="525515" y="2241243"/>
                  <a:pt x="732393" y="2202626"/>
                  <a:pt x="873070" y="2139183"/>
                </a:cubicBezTo>
                <a:cubicBezTo>
                  <a:pt x="913066" y="2128149"/>
                  <a:pt x="870312" y="2253655"/>
                  <a:pt x="877208" y="2333648"/>
                </a:cubicBezTo>
                <a:lnTo>
                  <a:pt x="862033" y="2337135"/>
                </a:lnTo>
                <a:lnTo>
                  <a:pt x="862033" y="2415799"/>
                </a:lnTo>
                <a:lnTo>
                  <a:pt x="754033" y="2415799"/>
                </a:lnTo>
                <a:lnTo>
                  <a:pt x="754033" y="2360695"/>
                </a:lnTo>
                <a:lnTo>
                  <a:pt x="713097" y="2366601"/>
                </a:lnTo>
                <a:lnTo>
                  <a:pt x="713097" y="2428213"/>
                </a:lnTo>
                <a:lnTo>
                  <a:pt x="605097" y="2428213"/>
                </a:lnTo>
                <a:lnTo>
                  <a:pt x="605097" y="2379641"/>
                </a:lnTo>
                <a:lnTo>
                  <a:pt x="564161" y="2382960"/>
                </a:lnTo>
                <a:lnTo>
                  <a:pt x="564161" y="2436489"/>
                </a:lnTo>
                <a:lnTo>
                  <a:pt x="456161" y="2436489"/>
                </a:lnTo>
                <a:lnTo>
                  <a:pt x="456161" y="2388351"/>
                </a:lnTo>
                <a:lnTo>
                  <a:pt x="415225" y="2389346"/>
                </a:lnTo>
                <a:lnTo>
                  <a:pt x="415225" y="2436489"/>
                </a:lnTo>
                <a:lnTo>
                  <a:pt x="307225" y="2436489"/>
                </a:lnTo>
                <a:lnTo>
                  <a:pt x="307225" y="2386989"/>
                </a:lnTo>
                <a:cubicBezTo>
                  <a:pt x="293173" y="2387203"/>
                  <a:pt x="279516" y="2386340"/>
                  <a:pt x="266289" y="2385150"/>
                </a:cubicBezTo>
                <a:lnTo>
                  <a:pt x="266289" y="2428213"/>
                </a:lnTo>
                <a:lnTo>
                  <a:pt x="158289" y="2428213"/>
                </a:lnTo>
                <a:lnTo>
                  <a:pt x="158289" y="2370613"/>
                </a:lnTo>
                <a:cubicBezTo>
                  <a:pt x="107017" y="2360332"/>
                  <a:pt x="72014" y="2345184"/>
                  <a:pt x="62108" y="2325373"/>
                </a:cubicBezTo>
                <a:cubicBezTo>
                  <a:pt x="37284" y="2261930"/>
                  <a:pt x="103484" y="2223314"/>
                  <a:pt x="124172" y="2172284"/>
                </a:cubicBezTo>
                <a:cubicBezTo>
                  <a:pt x="111759" y="2144700"/>
                  <a:pt x="74522" y="2141942"/>
                  <a:pt x="86934" y="2089533"/>
                </a:cubicBezTo>
                <a:cubicBezTo>
                  <a:pt x="96588" y="2053674"/>
                  <a:pt x="242782" y="2030228"/>
                  <a:pt x="264849" y="1994369"/>
                </a:cubicBezTo>
                <a:cubicBezTo>
                  <a:pt x="273125" y="1919892"/>
                  <a:pt x="-4093" y="1721291"/>
                  <a:pt x="45" y="1671639"/>
                </a:cubicBezTo>
                <a:cubicBezTo>
                  <a:pt x="12458" y="1619230"/>
                  <a:pt x="124172" y="1558546"/>
                  <a:pt x="190373" y="1477174"/>
                </a:cubicBezTo>
                <a:cubicBezTo>
                  <a:pt x="222094" y="1438557"/>
                  <a:pt x="80038" y="1267538"/>
                  <a:pt x="91072" y="1224783"/>
                </a:cubicBezTo>
                <a:cubicBezTo>
                  <a:pt x="111760" y="1092381"/>
                  <a:pt x="240023" y="943429"/>
                  <a:pt x="264849" y="703451"/>
                </a:cubicBezTo>
                <a:cubicBezTo>
                  <a:pt x="342084" y="332450"/>
                  <a:pt x="961338" y="-5451"/>
                  <a:pt x="1526804" y="6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Freeform 114">
            <a:extLst>
              <a:ext uri="{FF2B5EF4-FFF2-40B4-BE49-F238E27FC236}">
                <a16:creationId xmlns:a16="http://schemas.microsoft.com/office/drawing/2014/main" id="{57AAB900-F0B6-B183-09A9-9649416C1458}"/>
              </a:ext>
            </a:extLst>
          </p:cNvPr>
          <p:cNvSpPr>
            <a:spLocks noChangeAspect="1"/>
          </p:cNvSpPr>
          <p:nvPr/>
        </p:nvSpPr>
        <p:spPr>
          <a:xfrm>
            <a:off x="9446010" y="2455605"/>
            <a:ext cx="549379" cy="529812"/>
          </a:xfrm>
          <a:custGeom>
            <a:avLst/>
            <a:gdLst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955441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8154 w 3745816"/>
              <a:gd name="connsiteY64" fmla="*/ 1151989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189917 w 3745816"/>
              <a:gd name="connsiteY51" fmla="*/ 1317105 h 3316502"/>
              <a:gd name="connsiteX52" fmla="*/ 3155798 w 3745816"/>
              <a:gd name="connsiteY52" fmla="*/ 1596884 h 3316502"/>
              <a:gd name="connsiteX53" fmla="*/ 2848723 w 3745816"/>
              <a:gd name="connsiteY53" fmla="*/ 1842544 h 3316502"/>
              <a:gd name="connsiteX54" fmla="*/ 2650831 w 3745816"/>
              <a:gd name="connsiteY54" fmla="*/ 2518108 h 3316502"/>
              <a:gd name="connsiteX55" fmla="*/ 2193630 w 3745816"/>
              <a:gd name="connsiteY55" fmla="*/ 2531756 h 3316502"/>
              <a:gd name="connsiteX56" fmla="*/ 1941147 w 3745816"/>
              <a:gd name="connsiteY56" fmla="*/ 2211033 h 3316502"/>
              <a:gd name="connsiteX57" fmla="*/ 1872908 w 3745816"/>
              <a:gd name="connsiteY57" fmla="*/ 2313392 h 3316502"/>
              <a:gd name="connsiteX58" fmla="*/ 1804669 w 3745816"/>
              <a:gd name="connsiteY58" fmla="*/ 2211033 h 3316502"/>
              <a:gd name="connsiteX59" fmla="*/ 1552186 w 3745816"/>
              <a:gd name="connsiteY59" fmla="*/ 2531756 h 3316502"/>
              <a:gd name="connsiteX60" fmla="*/ 1094985 w 3745816"/>
              <a:gd name="connsiteY60" fmla="*/ 2518108 h 3316502"/>
              <a:gd name="connsiteX61" fmla="*/ 897093 w 3745816"/>
              <a:gd name="connsiteY61" fmla="*/ 1842544 h 3316502"/>
              <a:gd name="connsiteX62" fmla="*/ 590018 w 3745816"/>
              <a:gd name="connsiteY62" fmla="*/ 1596884 h 3316502"/>
              <a:gd name="connsiteX63" fmla="*/ 555899 w 3745816"/>
              <a:gd name="connsiteY63" fmla="*/ 1317105 h 3316502"/>
              <a:gd name="connsiteX64" fmla="*/ 380265 w 3745816"/>
              <a:gd name="connsiteY64" fmla="*/ 1173717 h 3316502"/>
              <a:gd name="connsiteX65" fmla="*/ 289767 w 3745816"/>
              <a:gd name="connsiteY65" fmla="*/ 1006142 h 3316502"/>
              <a:gd name="connsiteX66" fmla="*/ 125994 w 3745816"/>
              <a:gd name="connsiteY66" fmla="*/ 921320 h 3316502"/>
              <a:gd name="connsiteX67" fmla="*/ 665081 w 3745816"/>
              <a:gd name="connsiteY67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  <a:gd name="connsiteX0" fmla="*/ 2500704 w 3745816"/>
              <a:gd name="connsiteY0" fmla="*/ 2026790 h 3316502"/>
              <a:gd name="connsiteX1" fmla="*/ 2261868 w 3745816"/>
              <a:gd name="connsiteY1" fmla="*/ 2108676 h 3316502"/>
              <a:gd name="connsiteX2" fmla="*/ 2364227 w 3745816"/>
              <a:gd name="connsiteY2" fmla="*/ 2313393 h 3316502"/>
              <a:gd name="connsiteX3" fmla="*/ 2500704 w 3745816"/>
              <a:gd name="connsiteY3" fmla="*/ 2026790 h 3316502"/>
              <a:gd name="connsiteX4" fmla="*/ 1245112 w 3745816"/>
              <a:gd name="connsiteY4" fmla="*/ 2026790 h 3316502"/>
              <a:gd name="connsiteX5" fmla="*/ 1381589 w 3745816"/>
              <a:gd name="connsiteY5" fmla="*/ 2313393 h 3316502"/>
              <a:gd name="connsiteX6" fmla="*/ 1483948 w 3745816"/>
              <a:gd name="connsiteY6" fmla="*/ 2108676 h 3316502"/>
              <a:gd name="connsiteX7" fmla="*/ 1245112 w 3745816"/>
              <a:gd name="connsiteY7" fmla="*/ 2026790 h 3316502"/>
              <a:gd name="connsiteX8" fmla="*/ 3185000 w 3745816"/>
              <a:gd name="connsiteY8" fmla="*/ 1670667 h 3316502"/>
              <a:gd name="connsiteX9" fmla="*/ 3244509 w 3745816"/>
              <a:gd name="connsiteY9" fmla="*/ 1692418 h 3316502"/>
              <a:gd name="connsiteX10" fmla="*/ 3380986 w 3745816"/>
              <a:gd name="connsiteY10" fmla="*/ 1856191 h 3316502"/>
              <a:gd name="connsiteX11" fmla="*/ 3599350 w 3745816"/>
              <a:gd name="connsiteY11" fmla="*/ 1903959 h 3316502"/>
              <a:gd name="connsiteX12" fmla="*/ 3735827 w 3745816"/>
              <a:gd name="connsiteY12" fmla="*/ 2142795 h 3316502"/>
              <a:gd name="connsiteX13" fmla="*/ 3572054 w 3745816"/>
              <a:gd name="connsiteY13" fmla="*/ 2620466 h 3316502"/>
              <a:gd name="connsiteX14" fmla="*/ 3551583 w 3745816"/>
              <a:gd name="connsiteY14" fmla="*/ 3316502 h 3316502"/>
              <a:gd name="connsiteX15" fmla="*/ 3292276 w 3745816"/>
              <a:gd name="connsiteY15" fmla="*/ 3302855 h 3316502"/>
              <a:gd name="connsiteX16" fmla="*/ 3271804 w 3745816"/>
              <a:gd name="connsiteY16" fmla="*/ 2511284 h 3316502"/>
              <a:gd name="connsiteX17" fmla="*/ 3278628 w 3745816"/>
              <a:gd name="connsiteY17" fmla="*/ 2272449 h 3316502"/>
              <a:gd name="connsiteX18" fmla="*/ 3128502 w 3745816"/>
              <a:gd name="connsiteY18" fmla="*/ 2108675 h 3316502"/>
              <a:gd name="connsiteX19" fmla="*/ 2869195 w 3745816"/>
              <a:gd name="connsiteY19" fmla="*/ 2019965 h 3316502"/>
              <a:gd name="connsiteX20" fmla="*/ 3185000 w 3745816"/>
              <a:gd name="connsiteY20" fmla="*/ 1670667 h 3316502"/>
              <a:gd name="connsiteX21" fmla="*/ 560816 w 3745816"/>
              <a:gd name="connsiteY21" fmla="*/ 1670667 h 3316502"/>
              <a:gd name="connsiteX22" fmla="*/ 876621 w 3745816"/>
              <a:gd name="connsiteY22" fmla="*/ 2019965 h 3316502"/>
              <a:gd name="connsiteX23" fmla="*/ 617314 w 3745816"/>
              <a:gd name="connsiteY23" fmla="*/ 2108675 h 3316502"/>
              <a:gd name="connsiteX24" fmla="*/ 467188 w 3745816"/>
              <a:gd name="connsiteY24" fmla="*/ 2272449 h 3316502"/>
              <a:gd name="connsiteX25" fmla="*/ 474012 w 3745816"/>
              <a:gd name="connsiteY25" fmla="*/ 2511284 h 3316502"/>
              <a:gd name="connsiteX26" fmla="*/ 453540 w 3745816"/>
              <a:gd name="connsiteY26" fmla="*/ 3302855 h 3316502"/>
              <a:gd name="connsiteX27" fmla="*/ 194233 w 3745816"/>
              <a:gd name="connsiteY27" fmla="*/ 3316502 h 3316502"/>
              <a:gd name="connsiteX28" fmla="*/ 173762 w 3745816"/>
              <a:gd name="connsiteY28" fmla="*/ 2620466 h 3316502"/>
              <a:gd name="connsiteX29" fmla="*/ 9989 w 3745816"/>
              <a:gd name="connsiteY29" fmla="*/ 2142795 h 3316502"/>
              <a:gd name="connsiteX30" fmla="*/ 146466 w 3745816"/>
              <a:gd name="connsiteY30" fmla="*/ 1903959 h 3316502"/>
              <a:gd name="connsiteX31" fmla="*/ 364830 w 3745816"/>
              <a:gd name="connsiteY31" fmla="*/ 1856191 h 3316502"/>
              <a:gd name="connsiteX32" fmla="*/ 501307 w 3745816"/>
              <a:gd name="connsiteY32" fmla="*/ 1692418 h 3316502"/>
              <a:gd name="connsiteX33" fmla="*/ 560816 w 3745816"/>
              <a:gd name="connsiteY33" fmla="*/ 1670667 h 3316502"/>
              <a:gd name="connsiteX34" fmla="*/ 2609647 w 3745816"/>
              <a:gd name="connsiteY34" fmla="*/ 1003649 h 3316502"/>
              <a:gd name="connsiteX35" fmla="*/ 2234575 w 3745816"/>
              <a:gd name="connsiteY35" fmla="*/ 1385343 h 3316502"/>
              <a:gd name="connsiteX36" fmla="*/ 1968444 w 3745816"/>
              <a:gd name="connsiteY36" fmla="*/ 1951725 h 3316502"/>
              <a:gd name="connsiteX37" fmla="*/ 2248223 w 3745816"/>
              <a:gd name="connsiteY37" fmla="*/ 1897134 h 3316502"/>
              <a:gd name="connsiteX38" fmla="*/ 2644008 w 3745816"/>
              <a:gd name="connsiteY38" fmla="*/ 1010029 h 3316502"/>
              <a:gd name="connsiteX39" fmla="*/ 2609647 w 3745816"/>
              <a:gd name="connsiteY39" fmla="*/ 1003649 h 3316502"/>
              <a:gd name="connsiteX40" fmla="*/ 1136169 w 3745816"/>
              <a:gd name="connsiteY40" fmla="*/ 1003649 h 3316502"/>
              <a:gd name="connsiteX41" fmla="*/ 1101808 w 3745816"/>
              <a:gd name="connsiteY41" fmla="*/ 1010029 h 3316502"/>
              <a:gd name="connsiteX42" fmla="*/ 1497593 w 3745816"/>
              <a:gd name="connsiteY42" fmla="*/ 1897134 h 3316502"/>
              <a:gd name="connsiteX43" fmla="*/ 1777372 w 3745816"/>
              <a:gd name="connsiteY43" fmla="*/ 1951725 h 3316502"/>
              <a:gd name="connsiteX44" fmla="*/ 1511241 w 3745816"/>
              <a:gd name="connsiteY44" fmla="*/ 1385343 h 3316502"/>
              <a:gd name="connsiteX45" fmla="*/ 1136169 w 3745816"/>
              <a:gd name="connsiteY45" fmla="*/ 1003649 h 3316502"/>
              <a:gd name="connsiteX46" fmla="*/ 665081 w 3745816"/>
              <a:gd name="connsiteY46" fmla="*/ 96 h 3316502"/>
              <a:gd name="connsiteX47" fmla="*/ 1862679 w 3745816"/>
              <a:gd name="connsiteY47" fmla="*/ 634117 h 3316502"/>
              <a:gd name="connsiteX48" fmla="*/ 3080735 w 3745816"/>
              <a:gd name="connsiteY48" fmla="*/ 96 h 3316502"/>
              <a:gd name="connsiteX49" fmla="*/ 3619822 w 3745816"/>
              <a:gd name="connsiteY49" fmla="*/ 921320 h 3316502"/>
              <a:gd name="connsiteX50" fmla="*/ 3456049 w 3745816"/>
              <a:gd name="connsiteY50" fmla="*/ 955441 h 3316502"/>
              <a:gd name="connsiteX51" fmla="*/ 3370271 w 3745816"/>
              <a:gd name="connsiteY51" fmla="*/ 1159232 h 3316502"/>
              <a:gd name="connsiteX52" fmla="*/ 3189917 w 3745816"/>
              <a:gd name="connsiteY52" fmla="*/ 1317105 h 3316502"/>
              <a:gd name="connsiteX53" fmla="*/ 3155798 w 3745816"/>
              <a:gd name="connsiteY53" fmla="*/ 1596884 h 3316502"/>
              <a:gd name="connsiteX54" fmla="*/ 2848723 w 3745816"/>
              <a:gd name="connsiteY54" fmla="*/ 1842544 h 3316502"/>
              <a:gd name="connsiteX55" fmla="*/ 2650831 w 3745816"/>
              <a:gd name="connsiteY55" fmla="*/ 2518108 h 3316502"/>
              <a:gd name="connsiteX56" fmla="*/ 2193630 w 3745816"/>
              <a:gd name="connsiteY56" fmla="*/ 2531756 h 3316502"/>
              <a:gd name="connsiteX57" fmla="*/ 1941147 w 3745816"/>
              <a:gd name="connsiteY57" fmla="*/ 2211033 h 3316502"/>
              <a:gd name="connsiteX58" fmla="*/ 1872908 w 3745816"/>
              <a:gd name="connsiteY58" fmla="*/ 2313392 h 3316502"/>
              <a:gd name="connsiteX59" fmla="*/ 1804669 w 3745816"/>
              <a:gd name="connsiteY59" fmla="*/ 2211033 h 3316502"/>
              <a:gd name="connsiteX60" fmla="*/ 1552186 w 3745816"/>
              <a:gd name="connsiteY60" fmla="*/ 2531756 h 3316502"/>
              <a:gd name="connsiteX61" fmla="*/ 1094985 w 3745816"/>
              <a:gd name="connsiteY61" fmla="*/ 2518108 h 3316502"/>
              <a:gd name="connsiteX62" fmla="*/ 897093 w 3745816"/>
              <a:gd name="connsiteY62" fmla="*/ 1842544 h 3316502"/>
              <a:gd name="connsiteX63" fmla="*/ 590018 w 3745816"/>
              <a:gd name="connsiteY63" fmla="*/ 1596884 h 3316502"/>
              <a:gd name="connsiteX64" fmla="*/ 555899 w 3745816"/>
              <a:gd name="connsiteY64" fmla="*/ 1317105 h 3316502"/>
              <a:gd name="connsiteX65" fmla="*/ 380265 w 3745816"/>
              <a:gd name="connsiteY65" fmla="*/ 1173717 h 3316502"/>
              <a:gd name="connsiteX66" fmla="*/ 289767 w 3745816"/>
              <a:gd name="connsiteY66" fmla="*/ 1006142 h 3316502"/>
              <a:gd name="connsiteX67" fmla="*/ 125994 w 3745816"/>
              <a:gd name="connsiteY67" fmla="*/ 921320 h 3316502"/>
              <a:gd name="connsiteX68" fmla="*/ 665081 w 3745816"/>
              <a:gd name="connsiteY68" fmla="*/ 96 h 33165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3745816" h="3316502">
                <a:moveTo>
                  <a:pt x="2500704" y="2026790"/>
                </a:moveTo>
                <a:cubicBezTo>
                  <a:pt x="2380149" y="2047261"/>
                  <a:pt x="2334656" y="2081381"/>
                  <a:pt x="2261868" y="2108676"/>
                </a:cubicBezTo>
                <a:cubicBezTo>
                  <a:pt x="2220926" y="2245154"/>
                  <a:pt x="2248220" y="2327040"/>
                  <a:pt x="2364227" y="2313393"/>
                </a:cubicBezTo>
                <a:cubicBezTo>
                  <a:pt x="2491606" y="2272450"/>
                  <a:pt x="2502979" y="2190563"/>
                  <a:pt x="2500704" y="2026790"/>
                </a:cubicBezTo>
                <a:close/>
                <a:moveTo>
                  <a:pt x="1245112" y="2026790"/>
                </a:moveTo>
                <a:cubicBezTo>
                  <a:pt x="1242837" y="2190563"/>
                  <a:pt x="1254210" y="2272450"/>
                  <a:pt x="1381589" y="2313393"/>
                </a:cubicBezTo>
                <a:cubicBezTo>
                  <a:pt x="1497596" y="2327040"/>
                  <a:pt x="1524890" y="2245154"/>
                  <a:pt x="1483948" y="2108676"/>
                </a:cubicBezTo>
                <a:cubicBezTo>
                  <a:pt x="1411160" y="2081381"/>
                  <a:pt x="1365667" y="2047261"/>
                  <a:pt x="1245112" y="2026790"/>
                </a:cubicBezTo>
                <a:close/>
                <a:moveTo>
                  <a:pt x="3185000" y="1670667"/>
                </a:moveTo>
                <a:cubicBezTo>
                  <a:pt x="3206444" y="1672444"/>
                  <a:pt x="3226596" y="1679339"/>
                  <a:pt x="3244509" y="1692418"/>
                </a:cubicBezTo>
                <a:cubicBezTo>
                  <a:pt x="3340044" y="1731086"/>
                  <a:pt x="3210389" y="1885761"/>
                  <a:pt x="3380986" y="1856191"/>
                </a:cubicBezTo>
                <a:cubicBezTo>
                  <a:pt x="3424203" y="1826621"/>
                  <a:pt x="3528837" y="1837994"/>
                  <a:pt x="3599350" y="1903959"/>
                </a:cubicBezTo>
                <a:cubicBezTo>
                  <a:pt x="3647117" y="1983571"/>
                  <a:pt x="3783594" y="2056359"/>
                  <a:pt x="3735827" y="2142795"/>
                </a:cubicBezTo>
                <a:cubicBezTo>
                  <a:pt x="3653941" y="2374806"/>
                  <a:pt x="3606173" y="2422574"/>
                  <a:pt x="3572054" y="2620466"/>
                </a:cubicBezTo>
                <a:cubicBezTo>
                  <a:pt x="3574328" y="2882048"/>
                  <a:pt x="3542485" y="3061744"/>
                  <a:pt x="3551583" y="3316502"/>
                </a:cubicBezTo>
                <a:lnTo>
                  <a:pt x="3292276" y="3302855"/>
                </a:lnTo>
                <a:cubicBezTo>
                  <a:pt x="3310472" y="3025350"/>
                  <a:pt x="3315022" y="2788789"/>
                  <a:pt x="3271804" y="2511284"/>
                </a:cubicBezTo>
                <a:cubicBezTo>
                  <a:pt x="3217213" y="2465791"/>
                  <a:pt x="3189917" y="2399828"/>
                  <a:pt x="3278628" y="2272449"/>
                </a:cubicBezTo>
                <a:cubicBezTo>
                  <a:pt x="3244509" y="2190562"/>
                  <a:pt x="3271804" y="2142795"/>
                  <a:pt x="3128502" y="2108675"/>
                </a:cubicBezTo>
                <a:cubicBezTo>
                  <a:pt x="3042066" y="2051809"/>
                  <a:pt x="2921512" y="2165541"/>
                  <a:pt x="2869195" y="2019965"/>
                </a:cubicBezTo>
                <a:cubicBezTo>
                  <a:pt x="2821427" y="1896567"/>
                  <a:pt x="3034887" y="1658228"/>
                  <a:pt x="3185000" y="1670667"/>
                </a:cubicBezTo>
                <a:close/>
                <a:moveTo>
                  <a:pt x="560816" y="1670667"/>
                </a:moveTo>
                <a:cubicBezTo>
                  <a:pt x="710929" y="1658228"/>
                  <a:pt x="924389" y="1896567"/>
                  <a:pt x="876621" y="2019965"/>
                </a:cubicBezTo>
                <a:cubicBezTo>
                  <a:pt x="824304" y="2165541"/>
                  <a:pt x="703750" y="2051809"/>
                  <a:pt x="617314" y="2108675"/>
                </a:cubicBezTo>
                <a:cubicBezTo>
                  <a:pt x="474012" y="2142795"/>
                  <a:pt x="501307" y="2190562"/>
                  <a:pt x="467188" y="2272449"/>
                </a:cubicBezTo>
                <a:cubicBezTo>
                  <a:pt x="555899" y="2399828"/>
                  <a:pt x="528603" y="2465791"/>
                  <a:pt x="474012" y="2511284"/>
                </a:cubicBezTo>
                <a:cubicBezTo>
                  <a:pt x="430794" y="2788789"/>
                  <a:pt x="435344" y="3025350"/>
                  <a:pt x="453540" y="3302855"/>
                </a:cubicBezTo>
                <a:lnTo>
                  <a:pt x="194233" y="3316502"/>
                </a:lnTo>
                <a:cubicBezTo>
                  <a:pt x="203331" y="3061744"/>
                  <a:pt x="171488" y="2882048"/>
                  <a:pt x="173762" y="2620466"/>
                </a:cubicBezTo>
                <a:cubicBezTo>
                  <a:pt x="139643" y="2422574"/>
                  <a:pt x="91875" y="2374806"/>
                  <a:pt x="9989" y="2142795"/>
                </a:cubicBezTo>
                <a:cubicBezTo>
                  <a:pt x="-37778" y="2056359"/>
                  <a:pt x="98699" y="1983571"/>
                  <a:pt x="146466" y="1903959"/>
                </a:cubicBezTo>
                <a:cubicBezTo>
                  <a:pt x="216979" y="1837994"/>
                  <a:pt x="321613" y="1826621"/>
                  <a:pt x="364830" y="1856191"/>
                </a:cubicBezTo>
                <a:cubicBezTo>
                  <a:pt x="535427" y="1885761"/>
                  <a:pt x="405772" y="1731086"/>
                  <a:pt x="501307" y="1692418"/>
                </a:cubicBezTo>
                <a:cubicBezTo>
                  <a:pt x="519220" y="1679339"/>
                  <a:pt x="539372" y="1672444"/>
                  <a:pt x="560816" y="1670667"/>
                </a:cubicBezTo>
                <a:close/>
                <a:moveTo>
                  <a:pt x="2609647" y="1003649"/>
                </a:moveTo>
                <a:cubicBezTo>
                  <a:pt x="2444889" y="994437"/>
                  <a:pt x="2381715" y="1312839"/>
                  <a:pt x="2234575" y="1385343"/>
                </a:cubicBezTo>
                <a:cubicBezTo>
                  <a:pt x="2013936" y="1460406"/>
                  <a:pt x="1963895" y="1651474"/>
                  <a:pt x="1968444" y="1951725"/>
                </a:cubicBezTo>
                <a:cubicBezTo>
                  <a:pt x="1979817" y="2035887"/>
                  <a:pt x="2134492" y="1956274"/>
                  <a:pt x="2248223" y="1897134"/>
                </a:cubicBezTo>
                <a:cubicBezTo>
                  <a:pt x="2393799" y="1812972"/>
                  <a:pt x="2839626" y="1121486"/>
                  <a:pt x="2644008" y="1010029"/>
                </a:cubicBezTo>
                <a:cubicBezTo>
                  <a:pt x="2632066" y="1006333"/>
                  <a:pt x="2620631" y="1004263"/>
                  <a:pt x="2609647" y="1003649"/>
                </a:cubicBezTo>
                <a:close/>
                <a:moveTo>
                  <a:pt x="1136169" y="1003649"/>
                </a:moveTo>
                <a:cubicBezTo>
                  <a:pt x="1125185" y="1004263"/>
                  <a:pt x="1113750" y="1006333"/>
                  <a:pt x="1101808" y="1010029"/>
                </a:cubicBezTo>
                <a:cubicBezTo>
                  <a:pt x="906190" y="1121486"/>
                  <a:pt x="1352017" y="1812972"/>
                  <a:pt x="1497593" y="1897134"/>
                </a:cubicBezTo>
                <a:cubicBezTo>
                  <a:pt x="1611324" y="1956274"/>
                  <a:pt x="1765999" y="2035887"/>
                  <a:pt x="1777372" y="1951725"/>
                </a:cubicBezTo>
                <a:cubicBezTo>
                  <a:pt x="1781921" y="1651474"/>
                  <a:pt x="1731880" y="1460406"/>
                  <a:pt x="1511241" y="1385343"/>
                </a:cubicBezTo>
                <a:cubicBezTo>
                  <a:pt x="1364101" y="1312839"/>
                  <a:pt x="1300927" y="994437"/>
                  <a:pt x="1136169" y="1003649"/>
                </a:cubicBezTo>
                <a:close/>
                <a:moveTo>
                  <a:pt x="665081" y="96"/>
                </a:moveTo>
                <a:cubicBezTo>
                  <a:pt x="1486802" y="-2174"/>
                  <a:pt x="1309537" y="573200"/>
                  <a:pt x="1862679" y="634117"/>
                </a:cubicBezTo>
                <a:cubicBezTo>
                  <a:pt x="2415888" y="573192"/>
                  <a:pt x="2259021" y="-2174"/>
                  <a:pt x="3080735" y="96"/>
                </a:cubicBezTo>
                <a:cubicBezTo>
                  <a:pt x="3608448" y="-9003"/>
                  <a:pt x="3767673" y="636991"/>
                  <a:pt x="3619822" y="921320"/>
                </a:cubicBezTo>
                <a:cubicBezTo>
                  <a:pt x="3590251" y="1010030"/>
                  <a:pt x="3519739" y="941793"/>
                  <a:pt x="3456049" y="955441"/>
                </a:cubicBezTo>
                <a:cubicBezTo>
                  <a:pt x="3416937" y="1011300"/>
                  <a:pt x="3385716" y="1096130"/>
                  <a:pt x="3370271" y="1159232"/>
                </a:cubicBezTo>
                <a:lnTo>
                  <a:pt x="3189917" y="1317105"/>
                </a:lnTo>
                <a:cubicBezTo>
                  <a:pt x="3271804" y="1426286"/>
                  <a:pt x="3258156" y="1555942"/>
                  <a:pt x="3155798" y="1596884"/>
                </a:cubicBezTo>
                <a:cubicBezTo>
                  <a:pt x="2973828" y="1651475"/>
                  <a:pt x="2866920" y="1726538"/>
                  <a:pt x="2848723" y="1842544"/>
                </a:cubicBezTo>
                <a:cubicBezTo>
                  <a:pt x="2830525" y="2001768"/>
                  <a:pt x="2832803" y="2481714"/>
                  <a:pt x="2650831" y="2518108"/>
                </a:cubicBezTo>
                <a:cubicBezTo>
                  <a:pt x="2498431" y="2522657"/>
                  <a:pt x="2373325" y="2513559"/>
                  <a:pt x="2193630" y="2531756"/>
                </a:cubicBezTo>
                <a:cubicBezTo>
                  <a:pt x="2088997" y="2522657"/>
                  <a:pt x="1998012" y="2349785"/>
                  <a:pt x="1941147" y="2211033"/>
                </a:cubicBezTo>
                <a:lnTo>
                  <a:pt x="1872908" y="2313392"/>
                </a:lnTo>
                <a:lnTo>
                  <a:pt x="1804669" y="2211033"/>
                </a:lnTo>
                <a:cubicBezTo>
                  <a:pt x="1747804" y="2349785"/>
                  <a:pt x="1656819" y="2522657"/>
                  <a:pt x="1552186" y="2531756"/>
                </a:cubicBezTo>
                <a:cubicBezTo>
                  <a:pt x="1372491" y="2513559"/>
                  <a:pt x="1247385" y="2522657"/>
                  <a:pt x="1094985" y="2518108"/>
                </a:cubicBezTo>
                <a:cubicBezTo>
                  <a:pt x="913013" y="2481714"/>
                  <a:pt x="915291" y="2001768"/>
                  <a:pt x="897093" y="1842544"/>
                </a:cubicBezTo>
                <a:cubicBezTo>
                  <a:pt x="878896" y="1726538"/>
                  <a:pt x="771988" y="1651475"/>
                  <a:pt x="590018" y="1596884"/>
                </a:cubicBezTo>
                <a:cubicBezTo>
                  <a:pt x="487660" y="1555942"/>
                  <a:pt x="474012" y="1426286"/>
                  <a:pt x="555899" y="1317105"/>
                </a:cubicBezTo>
                <a:cubicBezTo>
                  <a:pt x="497354" y="1247580"/>
                  <a:pt x="494034" y="1228756"/>
                  <a:pt x="380265" y="1173717"/>
                </a:cubicBezTo>
                <a:cubicBezTo>
                  <a:pt x="350099" y="1122687"/>
                  <a:pt x="319933" y="1057172"/>
                  <a:pt x="289767" y="1006142"/>
                </a:cubicBezTo>
                <a:cubicBezTo>
                  <a:pt x="226077" y="992494"/>
                  <a:pt x="155565" y="1010030"/>
                  <a:pt x="125994" y="921320"/>
                </a:cubicBezTo>
                <a:cubicBezTo>
                  <a:pt x="-21857" y="636991"/>
                  <a:pt x="137368" y="-9003"/>
                  <a:pt x="665081" y="9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7" name="Rounded Rectangle 31">
            <a:extLst>
              <a:ext uri="{FF2B5EF4-FFF2-40B4-BE49-F238E27FC236}">
                <a16:creationId xmlns:a16="http://schemas.microsoft.com/office/drawing/2014/main" id="{63880D99-972B-DF0A-4385-E02BE003D415}"/>
              </a:ext>
            </a:extLst>
          </p:cNvPr>
          <p:cNvSpPr>
            <a:spLocks noChangeAspect="1"/>
          </p:cNvSpPr>
          <p:nvPr/>
        </p:nvSpPr>
        <p:spPr>
          <a:xfrm>
            <a:off x="3687974" y="3597510"/>
            <a:ext cx="372634" cy="529812"/>
          </a:xfrm>
          <a:custGeom>
            <a:avLst/>
            <a:gdLst/>
            <a:ahLst/>
            <a:cxnLst/>
            <a:rect l="l" t="t" r="r" b="b"/>
            <a:pathLst>
              <a:path w="2273269" h="3232141">
                <a:moveTo>
                  <a:pt x="1301358" y="1224998"/>
                </a:moveTo>
                <a:cubicBezTo>
                  <a:pt x="1288512" y="1224739"/>
                  <a:pt x="1275404" y="1226994"/>
                  <a:pt x="1262722" y="1232060"/>
                </a:cubicBezTo>
                <a:cubicBezTo>
                  <a:pt x="1224020" y="1247517"/>
                  <a:pt x="1200469" y="1284678"/>
                  <a:pt x="1200858" y="1323955"/>
                </a:cubicBezTo>
                <a:lnTo>
                  <a:pt x="1068969" y="1816173"/>
                </a:lnTo>
                <a:lnTo>
                  <a:pt x="975827" y="1468563"/>
                </a:lnTo>
                <a:cubicBezTo>
                  <a:pt x="965224" y="1428990"/>
                  <a:pt x="932065" y="1401484"/>
                  <a:pt x="893889" y="1396168"/>
                </a:cubicBezTo>
                <a:cubicBezTo>
                  <a:pt x="887581" y="1395290"/>
                  <a:pt x="881136" y="1395017"/>
                  <a:pt x="874749" y="1397368"/>
                </a:cubicBezTo>
                <a:lnTo>
                  <a:pt x="873048" y="1397069"/>
                </a:lnTo>
                <a:cubicBezTo>
                  <a:pt x="871822" y="1397102"/>
                  <a:pt x="870599" y="1397158"/>
                  <a:pt x="869409" y="1397702"/>
                </a:cubicBezTo>
                <a:lnTo>
                  <a:pt x="854690" y="1398625"/>
                </a:lnTo>
                <a:cubicBezTo>
                  <a:pt x="852870" y="1399112"/>
                  <a:pt x="851076" y="1399648"/>
                  <a:pt x="849610" y="1401148"/>
                </a:cubicBezTo>
                <a:cubicBezTo>
                  <a:pt x="820426" y="1408603"/>
                  <a:pt x="795399" y="1429720"/>
                  <a:pt x="783580" y="1459921"/>
                </a:cubicBezTo>
                <a:lnTo>
                  <a:pt x="576552" y="1988920"/>
                </a:lnTo>
                <a:lnTo>
                  <a:pt x="360960" y="1988920"/>
                </a:lnTo>
                <a:cubicBezTo>
                  <a:pt x="306335" y="1988920"/>
                  <a:pt x="262052" y="2033203"/>
                  <a:pt x="262052" y="2087828"/>
                </a:cubicBezTo>
                <a:cubicBezTo>
                  <a:pt x="262052" y="2142453"/>
                  <a:pt x="306335" y="2186736"/>
                  <a:pt x="360960" y="2186736"/>
                </a:cubicBezTo>
                <a:lnTo>
                  <a:pt x="624414" y="2186736"/>
                </a:lnTo>
                <a:cubicBezTo>
                  <a:pt x="655679" y="2194749"/>
                  <a:pt x="687884" y="2184847"/>
                  <a:pt x="710155" y="2162843"/>
                </a:cubicBezTo>
                <a:cubicBezTo>
                  <a:pt x="728043" y="2149675"/>
                  <a:pt x="740236" y="2129868"/>
                  <a:pt x="742804" y="2106901"/>
                </a:cubicBezTo>
                <a:lnTo>
                  <a:pt x="861090" y="1804659"/>
                </a:lnTo>
                <a:lnTo>
                  <a:pt x="967256" y="2200878"/>
                </a:lnTo>
                <a:cubicBezTo>
                  <a:pt x="956121" y="2251327"/>
                  <a:pt x="986997" y="2301788"/>
                  <a:pt x="1037612" y="2315350"/>
                </a:cubicBezTo>
                <a:cubicBezTo>
                  <a:pt x="1044252" y="2317129"/>
                  <a:pt x="1050915" y="2318189"/>
                  <a:pt x="1057633" y="2316605"/>
                </a:cubicBezTo>
                <a:cubicBezTo>
                  <a:pt x="1061264" y="2317900"/>
                  <a:pt x="1065062" y="2318350"/>
                  <a:pt x="1068971" y="2317315"/>
                </a:cubicBezTo>
                <a:cubicBezTo>
                  <a:pt x="1072878" y="2318349"/>
                  <a:pt x="1076674" y="2317900"/>
                  <a:pt x="1080303" y="2316605"/>
                </a:cubicBezTo>
                <a:lnTo>
                  <a:pt x="1100326" y="2315350"/>
                </a:lnTo>
                <a:cubicBezTo>
                  <a:pt x="1150941" y="2301788"/>
                  <a:pt x="1181817" y="2251327"/>
                  <a:pt x="1170682" y="2200878"/>
                </a:cubicBezTo>
                <a:lnTo>
                  <a:pt x="1320238" y="1642726"/>
                </a:lnTo>
                <a:lnTo>
                  <a:pt x="1513977" y="2127797"/>
                </a:lnTo>
                <a:cubicBezTo>
                  <a:pt x="1531567" y="2171838"/>
                  <a:pt x="1577262" y="2196260"/>
                  <a:pt x="1621871" y="2186737"/>
                </a:cubicBezTo>
                <a:lnTo>
                  <a:pt x="1878495" y="2186737"/>
                </a:lnTo>
                <a:cubicBezTo>
                  <a:pt x="1933120" y="2186737"/>
                  <a:pt x="1977403" y="2142454"/>
                  <a:pt x="1977403" y="2087829"/>
                </a:cubicBezTo>
                <a:cubicBezTo>
                  <a:pt x="1977403" y="2033204"/>
                  <a:pt x="1933120" y="1988921"/>
                  <a:pt x="1878495" y="1988921"/>
                </a:cubicBezTo>
                <a:lnTo>
                  <a:pt x="1671520" y="1988921"/>
                </a:lnTo>
                <a:lnTo>
                  <a:pt x="1391261" y="1287226"/>
                </a:lnTo>
                <a:cubicBezTo>
                  <a:pt x="1376065" y="1249180"/>
                  <a:pt x="1339894" y="1225775"/>
                  <a:pt x="1301358" y="1224998"/>
                </a:cubicBezTo>
                <a:close/>
                <a:moveTo>
                  <a:pt x="335892" y="524745"/>
                </a:moveTo>
                <a:lnTo>
                  <a:pt x="1937377" y="524745"/>
                </a:lnTo>
                <a:cubicBezTo>
                  <a:pt x="1996486" y="524745"/>
                  <a:pt x="2044403" y="572662"/>
                  <a:pt x="2044403" y="631771"/>
                </a:cubicBezTo>
                <a:lnTo>
                  <a:pt x="2044403" y="2898384"/>
                </a:lnTo>
                <a:cubicBezTo>
                  <a:pt x="2044403" y="2957493"/>
                  <a:pt x="1996486" y="3005410"/>
                  <a:pt x="1937377" y="3005410"/>
                </a:cubicBezTo>
                <a:lnTo>
                  <a:pt x="335892" y="3005410"/>
                </a:lnTo>
                <a:cubicBezTo>
                  <a:pt x="276783" y="3005410"/>
                  <a:pt x="228866" y="2957493"/>
                  <a:pt x="228866" y="2898384"/>
                </a:cubicBezTo>
                <a:lnTo>
                  <a:pt x="228866" y="631771"/>
                </a:lnTo>
                <a:cubicBezTo>
                  <a:pt x="228866" y="572662"/>
                  <a:pt x="276783" y="524745"/>
                  <a:pt x="335892" y="524745"/>
                </a:cubicBezTo>
                <a:close/>
                <a:moveTo>
                  <a:pt x="245659" y="437009"/>
                </a:moveTo>
                <a:cubicBezTo>
                  <a:pt x="179890" y="437009"/>
                  <a:pt x="126573" y="490326"/>
                  <a:pt x="126573" y="556095"/>
                </a:cubicBezTo>
                <a:lnTo>
                  <a:pt x="126573" y="2974061"/>
                </a:lnTo>
                <a:cubicBezTo>
                  <a:pt x="126573" y="3039830"/>
                  <a:pt x="179890" y="3093147"/>
                  <a:pt x="245659" y="3093147"/>
                </a:cubicBezTo>
                <a:lnTo>
                  <a:pt x="2027611" y="3093147"/>
                </a:lnTo>
                <a:cubicBezTo>
                  <a:pt x="2093380" y="3093147"/>
                  <a:pt x="2146697" y="3039830"/>
                  <a:pt x="2146697" y="2974061"/>
                </a:cubicBezTo>
                <a:lnTo>
                  <a:pt x="2146697" y="556095"/>
                </a:lnTo>
                <a:cubicBezTo>
                  <a:pt x="2146697" y="490326"/>
                  <a:pt x="2093380" y="437009"/>
                  <a:pt x="2027611" y="437009"/>
                </a:cubicBezTo>
                <a:close/>
                <a:moveTo>
                  <a:pt x="974181" y="0"/>
                </a:moveTo>
                <a:lnTo>
                  <a:pt x="1299087" y="0"/>
                </a:lnTo>
                <a:cubicBezTo>
                  <a:pt x="1327680" y="0"/>
                  <a:pt x="1350860" y="23180"/>
                  <a:pt x="1350860" y="51773"/>
                </a:cubicBezTo>
                <a:lnTo>
                  <a:pt x="1350860" y="155306"/>
                </a:lnTo>
                <a:lnTo>
                  <a:pt x="1381614" y="155306"/>
                </a:lnTo>
                <a:cubicBezTo>
                  <a:pt x="1410207" y="155306"/>
                  <a:pt x="1433387" y="178486"/>
                  <a:pt x="1433387" y="207079"/>
                </a:cubicBezTo>
                <a:lnTo>
                  <a:pt x="1433387" y="298015"/>
                </a:lnTo>
                <a:lnTo>
                  <a:pt x="2081269" y="298015"/>
                </a:lnTo>
                <a:cubicBezTo>
                  <a:pt x="2187308" y="298015"/>
                  <a:pt x="2273269" y="383976"/>
                  <a:pt x="2273269" y="490015"/>
                </a:cubicBezTo>
                <a:lnTo>
                  <a:pt x="2273269" y="3040141"/>
                </a:lnTo>
                <a:cubicBezTo>
                  <a:pt x="2273269" y="3146180"/>
                  <a:pt x="2187308" y="3232141"/>
                  <a:pt x="2081269" y="3232141"/>
                </a:cubicBezTo>
                <a:lnTo>
                  <a:pt x="192000" y="3232141"/>
                </a:lnTo>
                <a:cubicBezTo>
                  <a:pt x="85961" y="3232141"/>
                  <a:pt x="0" y="3146180"/>
                  <a:pt x="0" y="3040141"/>
                </a:cubicBezTo>
                <a:lnTo>
                  <a:pt x="0" y="490015"/>
                </a:lnTo>
                <a:cubicBezTo>
                  <a:pt x="0" y="383976"/>
                  <a:pt x="85961" y="298015"/>
                  <a:pt x="192000" y="298015"/>
                </a:cubicBezTo>
                <a:lnTo>
                  <a:pt x="839881" y="298015"/>
                </a:lnTo>
                <a:lnTo>
                  <a:pt x="839881" y="207079"/>
                </a:lnTo>
                <a:cubicBezTo>
                  <a:pt x="839881" y="178486"/>
                  <a:pt x="863061" y="155306"/>
                  <a:pt x="891654" y="155306"/>
                </a:cubicBezTo>
                <a:lnTo>
                  <a:pt x="922408" y="155306"/>
                </a:lnTo>
                <a:lnTo>
                  <a:pt x="922408" y="51773"/>
                </a:lnTo>
                <a:cubicBezTo>
                  <a:pt x="922408" y="23180"/>
                  <a:pt x="945588" y="0"/>
                  <a:pt x="97418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Oval 47">
            <a:extLst>
              <a:ext uri="{FF2B5EF4-FFF2-40B4-BE49-F238E27FC236}">
                <a16:creationId xmlns:a16="http://schemas.microsoft.com/office/drawing/2014/main" id="{63BA7166-9467-66ED-3A80-F63D8864C16F}"/>
              </a:ext>
            </a:extLst>
          </p:cNvPr>
          <p:cNvSpPr>
            <a:spLocks noChangeAspect="1"/>
          </p:cNvSpPr>
          <p:nvPr/>
        </p:nvSpPr>
        <p:spPr>
          <a:xfrm>
            <a:off x="10236339" y="2455605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303187" y="480874"/>
                </a:moveTo>
                <a:lnTo>
                  <a:pt x="1303187" y="1303187"/>
                </a:lnTo>
                <a:lnTo>
                  <a:pt x="480874" y="1303187"/>
                </a:lnTo>
                <a:lnTo>
                  <a:pt x="480874" y="1936813"/>
                </a:lnTo>
                <a:lnTo>
                  <a:pt x="1303187" y="1936813"/>
                </a:lnTo>
                <a:lnTo>
                  <a:pt x="1303187" y="2759126"/>
                </a:lnTo>
                <a:lnTo>
                  <a:pt x="1936813" y="2759126"/>
                </a:lnTo>
                <a:lnTo>
                  <a:pt x="1936813" y="1936813"/>
                </a:lnTo>
                <a:lnTo>
                  <a:pt x="2759126" y="1936813"/>
                </a:lnTo>
                <a:lnTo>
                  <a:pt x="2759126" y="1303187"/>
                </a:lnTo>
                <a:lnTo>
                  <a:pt x="1936813" y="1303187"/>
                </a:lnTo>
                <a:lnTo>
                  <a:pt x="1936813" y="480874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Oval 50">
            <a:extLst>
              <a:ext uri="{FF2B5EF4-FFF2-40B4-BE49-F238E27FC236}">
                <a16:creationId xmlns:a16="http://schemas.microsoft.com/office/drawing/2014/main" id="{960DD7CB-EF78-4898-C2BF-243699E771E3}"/>
              </a:ext>
            </a:extLst>
          </p:cNvPr>
          <p:cNvSpPr>
            <a:spLocks noChangeAspect="1"/>
          </p:cNvSpPr>
          <p:nvPr/>
        </p:nvSpPr>
        <p:spPr>
          <a:xfrm>
            <a:off x="4486727" y="3597510"/>
            <a:ext cx="469094" cy="529812"/>
          </a:xfrm>
          <a:custGeom>
            <a:avLst/>
            <a:gdLst/>
            <a:ahLst/>
            <a:cxnLst/>
            <a:rect l="l" t="t" r="r" b="b"/>
            <a:pathLst>
              <a:path w="2868687" h="3240000">
                <a:moveTo>
                  <a:pt x="1433799" y="2290728"/>
                </a:moveTo>
                <a:cubicBezTo>
                  <a:pt x="1317650" y="2346839"/>
                  <a:pt x="1203301" y="2394700"/>
                  <a:pt x="1093028" y="2434329"/>
                </a:cubicBezTo>
                <a:cubicBezTo>
                  <a:pt x="1167481" y="2812207"/>
                  <a:pt x="1292592" y="3060000"/>
                  <a:pt x="1434343" y="3060000"/>
                </a:cubicBezTo>
                <a:cubicBezTo>
                  <a:pt x="1576138" y="3060000"/>
                  <a:pt x="1701284" y="2812053"/>
                  <a:pt x="1774025" y="2433735"/>
                </a:cubicBezTo>
                <a:cubicBezTo>
                  <a:pt x="1663854" y="2394452"/>
                  <a:pt x="1549823" y="2346469"/>
                  <a:pt x="1433799" y="2290728"/>
                </a:cubicBezTo>
                <a:close/>
                <a:moveTo>
                  <a:pt x="1824954" y="2078037"/>
                </a:moveTo>
                <a:cubicBezTo>
                  <a:pt x="1794480" y="2097450"/>
                  <a:pt x="1763147" y="2116057"/>
                  <a:pt x="1731343" y="2134419"/>
                </a:cubicBezTo>
                <a:lnTo>
                  <a:pt x="1635415" y="2187161"/>
                </a:lnTo>
                <a:cubicBezTo>
                  <a:pt x="1691788" y="2215044"/>
                  <a:pt x="1747931" y="2239109"/>
                  <a:pt x="1803378" y="2259350"/>
                </a:cubicBezTo>
                <a:cubicBezTo>
                  <a:pt x="1812120" y="2201101"/>
                  <a:pt x="1819148" y="2140526"/>
                  <a:pt x="1824954" y="2078037"/>
                </a:cubicBezTo>
                <a:close/>
                <a:moveTo>
                  <a:pt x="1042306" y="2077178"/>
                </a:moveTo>
                <a:cubicBezTo>
                  <a:pt x="1047949" y="2140175"/>
                  <a:pt x="1055328" y="2201182"/>
                  <a:pt x="1063873" y="2259905"/>
                </a:cubicBezTo>
                <a:cubicBezTo>
                  <a:pt x="1119365" y="2238275"/>
                  <a:pt x="1176217" y="2214355"/>
                  <a:pt x="1233887" y="2187801"/>
                </a:cubicBezTo>
                <a:cubicBezTo>
                  <a:pt x="1201538" y="2170955"/>
                  <a:pt x="1169452" y="2152957"/>
                  <a:pt x="1137343" y="2134419"/>
                </a:cubicBezTo>
                <a:close/>
                <a:moveTo>
                  <a:pt x="559768" y="1732679"/>
                </a:moveTo>
                <a:cubicBezTo>
                  <a:pt x="268524" y="1984850"/>
                  <a:pt x="116369" y="2217202"/>
                  <a:pt x="187266" y="2340000"/>
                </a:cubicBezTo>
                <a:cubicBezTo>
                  <a:pt x="258144" y="2462764"/>
                  <a:pt x="535307" y="2447213"/>
                  <a:pt x="899736" y="2322555"/>
                </a:cubicBezTo>
                <a:cubicBezTo>
                  <a:pt x="878937" y="2207297"/>
                  <a:pt x="863223" y="2084405"/>
                  <a:pt x="853746" y="1955834"/>
                </a:cubicBezTo>
                <a:cubicBezTo>
                  <a:pt x="747454" y="1883220"/>
                  <a:pt x="648878" y="1808453"/>
                  <a:pt x="559768" y="1732679"/>
                </a:cubicBezTo>
                <a:close/>
                <a:moveTo>
                  <a:pt x="2309048" y="1730507"/>
                </a:moveTo>
                <a:cubicBezTo>
                  <a:pt x="2220666" y="1807660"/>
                  <a:pt x="2121792" y="1882664"/>
                  <a:pt x="2015235" y="1955625"/>
                </a:cubicBezTo>
                <a:cubicBezTo>
                  <a:pt x="2005364" y="2084180"/>
                  <a:pt x="1989894" y="2207119"/>
                  <a:pt x="1967330" y="2322070"/>
                </a:cubicBezTo>
                <a:lnTo>
                  <a:pt x="2081685" y="2358048"/>
                </a:lnTo>
                <a:cubicBezTo>
                  <a:pt x="2116015" y="2320492"/>
                  <a:pt x="2165526" y="2297468"/>
                  <a:pt x="2220415" y="2297468"/>
                </a:cubicBezTo>
                <a:cubicBezTo>
                  <a:pt x="2302230" y="2297468"/>
                  <a:pt x="2372097" y="2348622"/>
                  <a:pt x="2399287" y="2420880"/>
                </a:cubicBezTo>
                <a:cubicBezTo>
                  <a:pt x="2542053" y="2432945"/>
                  <a:pt x="2642630" y="2407186"/>
                  <a:pt x="2681420" y="2340000"/>
                </a:cubicBezTo>
                <a:cubicBezTo>
                  <a:pt x="2752393" y="2217071"/>
                  <a:pt x="2599836" y="1984353"/>
                  <a:pt x="2309048" y="1730507"/>
                </a:cubicBezTo>
                <a:close/>
                <a:moveTo>
                  <a:pt x="2026056" y="1510554"/>
                </a:moveTo>
                <a:cubicBezTo>
                  <a:pt x="2027893" y="1546708"/>
                  <a:pt x="2028343" y="1583211"/>
                  <a:pt x="2028343" y="1620000"/>
                </a:cubicBezTo>
                <a:lnTo>
                  <a:pt x="2024251" y="1730716"/>
                </a:lnTo>
                <a:lnTo>
                  <a:pt x="2173722" y="1619092"/>
                </a:lnTo>
                <a:cubicBezTo>
                  <a:pt x="2127526" y="1582190"/>
                  <a:pt x="2078507" y="1545517"/>
                  <a:pt x="2026056" y="1510554"/>
                </a:cubicBezTo>
                <a:close/>
                <a:moveTo>
                  <a:pt x="844436" y="1509285"/>
                </a:moveTo>
                <a:lnTo>
                  <a:pt x="694964" y="1620908"/>
                </a:lnTo>
                <a:cubicBezTo>
                  <a:pt x="741160" y="1657811"/>
                  <a:pt x="790179" y="1694484"/>
                  <a:pt x="842630" y="1729447"/>
                </a:cubicBezTo>
                <a:cubicBezTo>
                  <a:pt x="840793" y="1693293"/>
                  <a:pt x="840343" y="1656790"/>
                  <a:pt x="840343" y="1620000"/>
                </a:cubicBezTo>
                <a:close/>
                <a:moveTo>
                  <a:pt x="1434343" y="1361184"/>
                </a:moveTo>
                <a:cubicBezTo>
                  <a:pt x="1573534" y="1361184"/>
                  <a:pt x="1686371" y="1474021"/>
                  <a:pt x="1686371" y="1613212"/>
                </a:cubicBezTo>
                <a:cubicBezTo>
                  <a:pt x="1686371" y="1752403"/>
                  <a:pt x="1573534" y="1865240"/>
                  <a:pt x="1434343" y="1865240"/>
                </a:cubicBezTo>
                <a:cubicBezTo>
                  <a:pt x="1295152" y="1865240"/>
                  <a:pt x="1182315" y="1752403"/>
                  <a:pt x="1182315" y="1613212"/>
                </a:cubicBezTo>
                <a:cubicBezTo>
                  <a:pt x="1182315" y="1474021"/>
                  <a:pt x="1295152" y="1361184"/>
                  <a:pt x="1434343" y="1361184"/>
                </a:cubicBezTo>
                <a:close/>
                <a:moveTo>
                  <a:pt x="1433770" y="1149513"/>
                </a:moveTo>
                <a:cubicBezTo>
                  <a:pt x="1365445" y="1183896"/>
                  <a:pt x="1296585" y="1221489"/>
                  <a:pt x="1227343" y="1261466"/>
                </a:cubicBezTo>
                <a:lnTo>
                  <a:pt x="1027157" y="1384911"/>
                </a:lnTo>
                <a:cubicBezTo>
                  <a:pt x="1022222" y="1461370"/>
                  <a:pt x="1020343" y="1539922"/>
                  <a:pt x="1020343" y="1620000"/>
                </a:cubicBezTo>
                <a:lnTo>
                  <a:pt x="1028287" y="1855786"/>
                </a:lnTo>
                <a:cubicBezTo>
                  <a:pt x="1091680" y="1898065"/>
                  <a:pt x="1158394" y="1938727"/>
                  <a:pt x="1227343" y="1978535"/>
                </a:cubicBezTo>
                <a:lnTo>
                  <a:pt x="1434916" y="2090488"/>
                </a:lnTo>
                <a:cubicBezTo>
                  <a:pt x="1503241" y="2056105"/>
                  <a:pt x="1572101" y="2018511"/>
                  <a:pt x="1641343" y="1978535"/>
                </a:cubicBezTo>
                <a:lnTo>
                  <a:pt x="1841530" y="1855090"/>
                </a:lnTo>
                <a:cubicBezTo>
                  <a:pt x="1846464" y="1778631"/>
                  <a:pt x="1848343" y="1700079"/>
                  <a:pt x="1848343" y="1620000"/>
                </a:cubicBezTo>
                <a:lnTo>
                  <a:pt x="1840399" y="1384214"/>
                </a:lnTo>
                <a:cubicBezTo>
                  <a:pt x="1777006" y="1341936"/>
                  <a:pt x="1710293" y="1301274"/>
                  <a:pt x="1641343" y="1261466"/>
                </a:cubicBezTo>
                <a:close/>
                <a:moveTo>
                  <a:pt x="1065308" y="980650"/>
                </a:moveTo>
                <a:cubicBezTo>
                  <a:pt x="1056566" y="1038899"/>
                  <a:pt x="1049538" y="1099475"/>
                  <a:pt x="1043732" y="1161964"/>
                </a:cubicBezTo>
                <a:cubicBezTo>
                  <a:pt x="1074206" y="1142551"/>
                  <a:pt x="1105539" y="1123943"/>
                  <a:pt x="1137343" y="1105581"/>
                </a:cubicBezTo>
                <a:lnTo>
                  <a:pt x="1233271" y="1052839"/>
                </a:lnTo>
                <a:cubicBezTo>
                  <a:pt x="1176898" y="1024957"/>
                  <a:pt x="1120756" y="1000892"/>
                  <a:pt x="1065308" y="980650"/>
                </a:cubicBezTo>
                <a:close/>
                <a:moveTo>
                  <a:pt x="1804814" y="980095"/>
                </a:moveTo>
                <a:cubicBezTo>
                  <a:pt x="1749321" y="1001726"/>
                  <a:pt x="1692469" y="1025646"/>
                  <a:pt x="1634800" y="1052200"/>
                </a:cubicBezTo>
                <a:cubicBezTo>
                  <a:pt x="1667149" y="1069046"/>
                  <a:pt x="1699234" y="1087043"/>
                  <a:pt x="1731343" y="1105581"/>
                </a:cubicBezTo>
                <a:lnTo>
                  <a:pt x="1826380" y="1162822"/>
                </a:lnTo>
                <a:cubicBezTo>
                  <a:pt x="1820738" y="1099825"/>
                  <a:pt x="1813359" y="1038819"/>
                  <a:pt x="1804814" y="980095"/>
                </a:cubicBezTo>
                <a:close/>
                <a:moveTo>
                  <a:pt x="2432236" y="816002"/>
                </a:moveTo>
                <a:cubicBezTo>
                  <a:pt x="2308930" y="820546"/>
                  <a:pt x="2149627" y="855445"/>
                  <a:pt x="1968950" y="917446"/>
                </a:cubicBezTo>
                <a:cubicBezTo>
                  <a:pt x="1989749" y="1032703"/>
                  <a:pt x="2005463" y="1155596"/>
                  <a:pt x="2014941" y="1284167"/>
                </a:cubicBezTo>
                <a:cubicBezTo>
                  <a:pt x="2121232" y="1356780"/>
                  <a:pt x="2219808" y="1431548"/>
                  <a:pt x="2308918" y="1507322"/>
                </a:cubicBezTo>
                <a:cubicBezTo>
                  <a:pt x="2600162" y="1255150"/>
                  <a:pt x="2752317" y="1022798"/>
                  <a:pt x="2681420" y="900000"/>
                </a:cubicBezTo>
                <a:cubicBezTo>
                  <a:pt x="2645694" y="838121"/>
                  <a:pt x="2557557" y="811383"/>
                  <a:pt x="2432236" y="816002"/>
                </a:cubicBezTo>
                <a:close/>
                <a:moveTo>
                  <a:pt x="436450" y="816001"/>
                </a:moveTo>
                <a:cubicBezTo>
                  <a:pt x="311129" y="811383"/>
                  <a:pt x="222992" y="838121"/>
                  <a:pt x="187266" y="900000"/>
                </a:cubicBezTo>
                <a:cubicBezTo>
                  <a:pt x="158404" y="949991"/>
                  <a:pt x="166508" y="1018139"/>
                  <a:pt x="206887" y="1097970"/>
                </a:cubicBezTo>
                <a:cubicBezTo>
                  <a:pt x="213842" y="1096217"/>
                  <a:pt x="221021" y="1095812"/>
                  <a:pt x="228294" y="1095812"/>
                </a:cubicBezTo>
                <a:cubicBezTo>
                  <a:pt x="334372" y="1095812"/>
                  <a:pt x="420366" y="1181806"/>
                  <a:pt x="420366" y="1287884"/>
                </a:cubicBezTo>
                <a:cubicBezTo>
                  <a:pt x="420366" y="1314219"/>
                  <a:pt x="415066" y="1339317"/>
                  <a:pt x="405427" y="1362148"/>
                </a:cubicBezTo>
                <a:cubicBezTo>
                  <a:pt x="450585" y="1410442"/>
                  <a:pt x="502437" y="1459559"/>
                  <a:pt x="559639" y="1509493"/>
                </a:cubicBezTo>
                <a:cubicBezTo>
                  <a:pt x="648020" y="1432341"/>
                  <a:pt x="746894" y="1357336"/>
                  <a:pt x="853451" y="1284376"/>
                </a:cubicBezTo>
                <a:cubicBezTo>
                  <a:pt x="863322" y="1155820"/>
                  <a:pt x="878792" y="1032881"/>
                  <a:pt x="901357" y="917930"/>
                </a:cubicBezTo>
                <a:cubicBezTo>
                  <a:pt x="719999" y="855651"/>
                  <a:pt x="560119" y="820559"/>
                  <a:pt x="436450" y="816001"/>
                </a:cubicBezTo>
                <a:close/>
                <a:moveTo>
                  <a:pt x="1434343" y="180000"/>
                </a:moveTo>
                <a:cubicBezTo>
                  <a:pt x="1292548" y="180000"/>
                  <a:pt x="1167402" y="427948"/>
                  <a:pt x="1094661" y="806265"/>
                </a:cubicBezTo>
                <a:cubicBezTo>
                  <a:pt x="1204832" y="845548"/>
                  <a:pt x="1318864" y="893532"/>
                  <a:pt x="1434887" y="949272"/>
                </a:cubicBezTo>
                <a:cubicBezTo>
                  <a:pt x="1551037" y="893162"/>
                  <a:pt x="1665385" y="845301"/>
                  <a:pt x="1775658" y="805671"/>
                </a:cubicBezTo>
                <a:cubicBezTo>
                  <a:pt x="1751860" y="684885"/>
                  <a:pt x="1722886" y="577390"/>
                  <a:pt x="1688823" y="487405"/>
                </a:cubicBezTo>
                <a:cubicBezTo>
                  <a:pt x="1688009" y="487647"/>
                  <a:pt x="1687191" y="487652"/>
                  <a:pt x="1686371" y="487652"/>
                </a:cubicBezTo>
                <a:cubicBezTo>
                  <a:pt x="1580293" y="487652"/>
                  <a:pt x="1494299" y="401658"/>
                  <a:pt x="1494299" y="295580"/>
                </a:cubicBezTo>
                <a:cubicBezTo>
                  <a:pt x="1494299" y="264819"/>
                  <a:pt x="1501530" y="235747"/>
                  <a:pt x="1516122" y="210837"/>
                </a:cubicBezTo>
                <a:cubicBezTo>
                  <a:pt x="1490583" y="189985"/>
                  <a:pt x="1462798" y="180000"/>
                  <a:pt x="1434343" y="180000"/>
                </a:cubicBezTo>
                <a:close/>
                <a:moveTo>
                  <a:pt x="1434343" y="0"/>
                </a:moveTo>
                <a:cubicBezTo>
                  <a:pt x="1509303" y="0"/>
                  <a:pt x="1581019" y="37868"/>
                  <a:pt x="1646062" y="107907"/>
                </a:cubicBezTo>
                <a:cubicBezTo>
                  <a:pt x="1659037" y="104972"/>
                  <a:pt x="1672533" y="103508"/>
                  <a:pt x="1686371" y="103508"/>
                </a:cubicBezTo>
                <a:cubicBezTo>
                  <a:pt x="1792449" y="103508"/>
                  <a:pt x="1878443" y="189502"/>
                  <a:pt x="1878443" y="295580"/>
                </a:cubicBezTo>
                <a:cubicBezTo>
                  <a:pt x="1878443" y="342831"/>
                  <a:pt x="1861381" y="386097"/>
                  <a:pt x="1831228" y="417985"/>
                </a:cubicBezTo>
                <a:cubicBezTo>
                  <a:pt x="1871860" y="515668"/>
                  <a:pt x="1906636" y="628220"/>
                  <a:pt x="1935357" y="752219"/>
                </a:cubicBezTo>
                <a:cubicBezTo>
                  <a:pt x="2379384" y="616814"/>
                  <a:pt x="2731816" y="627289"/>
                  <a:pt x="2837304" y="810000"/>
                </a:cubicBezTo>
                <a:cubicBezTo>
                  <a:pt x="2942793" y="992711"/>
                  <a:pt x="2775650" y="1303161"/>
                  <a:pt x="2436521" y="1620139"/>
                </a:cubicBezTo>
                <a:cubicBezTo>
                  <a:pt x="2775698" y="1936928"/>
                  <a:pt x="2942777" y="2247316"/>
                  <a:pt x="2837304" y="2430000"/>
                </a:cubicBezTo>
                <a:cubicBezTo>
                  <a:pt x="2771439" y="2544083"/>
                  <a:pt x="2609300" y="2591017"/>
                  <a:pt x="2388706" y="2577188"/>
                </a:cubicBezTo>
                <a:cubicBezTo>
                  <a:pt x="2358753" y="2639691"/>
                  <a:pt x="2294480" y="2681612"/>
                  <a:pt x="2220415" y="2681612"/>
                </a:cubicBezTo>
                <a:cubicBezTo>
                  <a:pt x="2122541" y="2681612"/>
                  <a:pt x="2041764" y="2608405"/>
                  <a:pt x="2030773" y="2513644"/>
                </a:cubicBezTo>
                <a:cubicBezTo>
                  <a:pt x="1999304" y="2506661"/>
                  <a:pt x="1967635" y="2497623"/>
                  <a:pt x="1935485" y="2487821"/>
                </a:cubicBezTo>
                <a:cubicBezTo>
                  <a:pt x="1830610" y="2940018"/>
                  <a:pt x="1645322" y="3240000"/>
                  <a:pt x="1434343" y="3240000"/>
                </a:cubicBezTo>
                <a:cubicBezTo>
                  <a:pt x="1223366" y="3240000"/>
                  <a:pt x="1038079" y="2940023"/>
                  <a:pt x="933330" y="2487781"/>
                </a:cubicBezTo>
                <a:cubicBezTo>
                  <a:pt x="489302" y="2623186"/>
                  <a:pt x="136870" y="2612712"/>
                  <a:pt x="31382" y="2430000"/>
                </a:cubicBezTo>
                <a:cubicBezTo>
                  <a:pt x="-74106" y="2247290"/>
                  <a:pt x="93037" y="1936840"/>
                  <a:pt x="432165" y="1619862"/>
                </a:cubicBezTo>
                <a:cubicBezTo>
                  <a:pt x="378689" y="1569916"/>
                  <a:pt x="329491" y="1520128"/>
                  <a:pt x="285801" y="1470219"/>
                </a:cubicBezTo>
                <a:cubicBezTo>
                  <a:pt x="267844" y="1476857"/>
                  <a:pt x="248431" y="1479956"/>
                  <a:pt x="228294" y="1479956"/>
                </a:cubicBezTo>
                <a:cubicBezTo>
                  <a:pt x="122216" y="1479956"/>
                  <a:pt x="36222" y="1393962"/>
                  <a:pt x="36222" y="1287884"/>
                </a:cubicBezTo>
                <a:cubicBezTo>
                  <a:pt x="36222" y="1246866"/>
                  <a:pt x="49080" y="1208850"/>
                  <a:pt x="73868" y="1179672"/>
                </a:cubicBezTo>
                <a:cubicBezTo>
                  <a:pt x="-4733" y="1033688"/>
                  <a:pt x="-23287" y="904690"/>
                  <a:pt x="31382" y="810000"/>
                </a:cubicBezTo>
                <a:cubicBezTo>
                  <a:pt x="136860" y="627306"/>
                  <a:pt x="489234" y="616816"/>
                  <a:pt x="933201" y="752179"/>
                </a:cubicBezTo>
                <a:cubicBezTo>
                  <a:pt x="1038076" y="299982"/>
                  <a:pt x="1223365" y="0"/>
                  <a:pt x="1434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Heart 17">
            <a:extLst>
              <a:ext uri="{FF2B5EF4-FFF2-40B4-BE49-F238E27FC236}">
                <a16:creationId xmlns:a16="http://schemas.microsoft.com/office/drawing/2014/main" id="{10F64B11-338A-2A38-F7CA-E3A69E3FCE89}"/>
              </a:ext>
            </a:extLst>
          </p:cNvPr>
          <p:cNvSpPr/>
          <p:nvPr/>
        </p:nvSpPr>
        <p:spPr>
          <a:xfrm>
            <a:off x="7024908" y="3614999"/>
            <a:ext cx="501299" cy="491506"/>
          </a:xfrm>
          <a:custGeom>
            <a:avLst/>
            <a:gdLst/>
            <a:ahLst/>
            <a:cxnLst/>
            <a:rect l="l" t="t" r="r" b="b"/>
            <a:pathLst>
              <a:path w="3263621" h="3199863">
                <a:moveTo>
                  <a:pt x="1896188" y="786599"/>
                </a:moveTo>
                <a:cubicBezTo>
                  <a:pt x="1878938" y="786251"/>
                  <a:pt x="1861335" y="789280"/>
                  <a:pt x="1844305" y="796082"/>
                </a:cubicBezTo>
                <a:cubicBezTo>
                  <a:pt x="1792333" y="816839"/>
                  <a:pt x="1760707" y="866742"/>
                  <a:pt x="1761231" y="919486"/>
                </a:cubicBezTo>
                <a:lnTo>
                  <a:pt x="1573886" y="1618665"/>
                </a:lnTo>
                <a:lnTo>
                  <a:pt x="1438574" y="1113672"/>
                </a:lnTo>
                <a:cubicBezTo>
                  <a:pt x="1424335" y="1060531"/>
                  <a:pt x="1379808" y="1023594"/>
                  <a:pt x="1328543" y="1016456"/>
                </a:cubicBezTo>
                <a:cubicBezTo>
                  <a:pt x="1320071" y="1015276"/>
                  <a:pt x="1311415" y="1014911"/>
                  <a:pt x="1302836" y="1018067"/>
                </a:cubicBezTo>
                <a:lnTo>
                  <a:pt x="1300556" y="1017667"/>
                </a:lnTo>
                <a:cubicBezTo>
                  <a:pt x="1298914" y="1017711"/>
                  <a:pt x="1297275" y="1017786"/>
                  <a:pt x="1295680" y="1018515"/>
                </a:cubicBezTo>
                <a:lnTo>
                  <a:pt x="1275904" y="1019755"/>
                </a:lnTo>
                <a:cubicBezTo>
                  <a:pt x="1273459" y="1020410"/>
                  <a:pt x="1271049" y="1021129"/>
                  <a:pt x="1269080" y="1023145"/>
                </a:cubicBezTo>
                <a:cubicBezTo>
                  <a:pt x="1229892" y="1033156"/>
                  <a:pt x="1196286" y="1061513"/>
                  <a:pt x="1180414" y="1102068"/>
                </a:cubicBezTo>
                <a:lnTo>
                  <a:pt x="902406" y="1812437"/>
                </a:lnTo>
                <a:lnTo>
                  <a:pt x="612897" y="1812437"/>
                </a:lnTo>
                <a:cubicBezTo>
                  <a:pt x="539543" y="1812437"/>
                  <a:pt x="480078" y="1871902"/>
                  <a:pt x="480078" y="1945256"/>
                </a:cubicBezTo>
                <a:cubicBezTo>
                  <a:pt x="480078" y="2018610"/>
                  <a:pt x="539543" y="2078075"/>
                  <a:pt x="612897" y="2078075"/>
                </a:cubicBezTo>
                <a:lnTo>
                  <a:pt x="966673" y="2078075"/>
                </a:lnTo>
                <a:cubicBezTo>
                  <a:pt x="1008666" y="2088839"/>
                  <a:pt x="1051924" y="2075535"/>
                  <a:pt x="1081835" y="2045978"/>
                </a:cubicBezTo>
                <a:cubicBezTo>
                  <a:pt x="1105846" y="2028294"/>
                  <a:pt x="1122213" y="2001701"/>
                  <a:pt x="1125659" y="1970866"/>
                </a:cubicBezTo>
                <a:lnTo>
                  <a:pt x="1284498" y="1565001"/>
                </a:lnTo>
                <a:lnTo>
                  <a:pt x="1443089" y="2156868"/>
                </a:lnTo>
                <a:cubicBezTo>
                  <a:pt x="1455914" y="2204733"/>
                  <a:pt x="1493311" y="2239452"/>
                  <a:pt x="1538593" y="2249086"/>
                </a:cubicBezTo>
                <a:lnTo>
                  <a:pt x="1542015" y="2250785"/>
                </a:lnTo>
                <a:cubicBezTo>
                  <a:pt x="1542604" y="2250943"/>
                  <a:pt x="1543193" y="2251097"/>
                  <a:pt x="1543870" y="2250902"/>
                </a:cubicBezTo>
                <a:cubicBezTo>
                  <a:pt x="1553422" y="2254514"/>
                  <a:pt x="1563610" y="2255524"/>
                  <a:pt x="1573886" y="2252783"/>
                </a:cubicBezTo>
                <a:cubicBezTo>
                  <a:pt x="1584162" y="2255524"/>
                  <a:pt x="1594351" y="2254515"/>
                  <a:pt x="1603903" y="2250901"/>
                </a:cubicBezTo>
                <a:lnTo>
                  <a:pt x="1605758" y="2250785"/>
                </a:lnTo>
                <a:cubicBezTo>
                  <a:pt x="1606974" y="2250459"/>
                  <a:pt x="1608181" y="2250118"/>
                  <a:pt x="1609178" y="2249086"/>
                </a:cubicBezTo>
                <a:cubicBezTo>
                  <a:pt x="1654461" y="2239453"/>
                  <a:pt x="1691859" y="2204734"/>
                  <a:pt x="1704684" y="2156868"/>
                </a:cubicBezTo>
                <a:lnTo>
                  <a:pt x="1921541" y="1347547"/>
                </a:lnTo>
                <a:lnTo>
                  <a:pt x="2181705" y="1998928"/>
                </a:lnTo>
                <a:cubicBezTo>
                  <a:pt x="2205326" y="2058070"/>
                  <a:pt x="2266689" y="2090865"/>
                  <a:pt x="2326593" y="2078075"/>
                </a:cubicBezTo>
                <a:lnTo>
                  <a:pt x="2671200" y="2078075"/>
                </a:lnTo>
                <a:cubicBezTo>
                  <a:pt x="2744554" y="2078075"/>
                  <a:pt x="2804019" y="2018610"/>
                  <a:pt x="2804019" y="1945256"/>
                </a:cubicBezTo>
                <a:cubicBezTo>
                  <a:pt x="2804019" y="1871902"/>
                  <a:pt x="2744554" y="1812437"/>
                  <a:pt x="2671200" y="1812437"/>
                </a:cubicBezTo>
                <a:lnTo>
                  <a:pt x="2393261" y="1812437"/>
                </a:lnTo>
                <a:lnTo>
                  <a:pt x="2016914" y="870162"/>
                </a:lnTo>
                <a:cubicBezTo>
                  <a:pt x="1996508" y="819071"/>
                  <a:pt x="1947937" y="787642"/>
                  <a:pt x="1896188" y="786599"/>
                </a:cubicBezTo>
                <a:close/>
                <a:moveTo>
                  <a:pt x="773454" y="106"/>
                </a:moveTo>
                <a:cubicBezTo>
                  <a:pt x="1097282" y="5742"/>
                  <a:pt x="1441967" y="238301"/>
                  <a:pt x="1631811" y="769863"/>
                </a:cubicBezTo>
                <a:cubicBezTo>
                  <a:pt x="2306811" y="-1120137"/>
                  <a:pt x="4939311" y="769863"/>
                  <a:pt x="1631811" y="3199863"/>
                </a:cubicBezTo>
                <a:cubicBezTo>
                  <a:pt x="-745455" y="1453301"/>
                  <a:pt x="-54107" y="-14297"/>
                  <a:pt x="773454" y="106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Rounded Rectangle 25">
            <a:extLst>
              <a:ext uri="{FF2B5EF4-FFF2-40B4-BE49-F238E27FC236}">
                <a16:creationId xmlns:a16="http://schemas.microsoft.com/office/drawing/2014/main" id="{9E587E47-7C7A-0830-5C58-33C9316BDEF5}"/>
              </a:ext>
            </a:extLst>
          </p:cNvPr>
          <p:cNvSpPr/>
          <p:nvPr/>
        </p:nvSpPr>
        <p:spPr>
          <a:xfrm>
            <a:off x="6160413" y="3652700"/>
            <a:ext cx="497670" cy="419433"/>
          </a:xfrm>
          <a:custGeom>
            <a:avLst/>
            <a:gdLst/>
            <a:ahLst/>
            <a:cxnLst/>
            <a:rect l="l" t="t" r="r" b="b"/>
            <a:pathLst>
              <a:path w="3240000" h="2730652">
                <a:moveTo>
                  <a:pt x="1452811" y="1541940"/>
                </a:moveTo>
                <a:lnTo>
                  <a:pt x="1452811" y="1831951"/>
                </a:lnTo>
                <a:lnTo>
                  <a:pt x="1162800" y="1831951"/>
                </a:lnTo>
                <a:lnTo>
                  <a:pt x="1162800" y="2166329"/>
                </a:lnTo>
                <a:lnTo>
                  <a:pt x="1452811" y="2166329"/>
                </a:lnTo>
                <a:lnTo>
                  <a:pt x="1452811" y="2456340"/>
                </a:lnTo>
                <a:lnTo>
                  <a:pt x="1787189" y="2456340"/>
                </a:lnTo>
                <a:lnTo>
                  <a:pt x="1787189" y="2166329"/>
                </a:lnTo>
                <a:lnTo>
                  <a:pt x="2077200" y="2166329"/>
                </a:lnTo>
                <a:lnTo>
                  <a:pt x="2077200" y="1831951"/>
                </a:lnTo>
                <a:lnTo>
                  <a:pt x="1787189" y="1831951"/>
                </a:lnTo>
                <a:lnTo>
                  <a:pt x="1787189" y="1541940"/>
                </a:lnTo>
                <a:close/>
                <a:moveTo>
                  <a:pt x="0" y="1278453"/>
                </a:moveTo>
                <a:lnTo>
                  <a:pt x="3240000" y="1278453"/>
                </a:lnTo>
                <a:lnTo>
                  <a:pt x="3240000" y="2376509"/>
                </a:lnTo>
                <a:cubicBezTo>
                  <a:pt x="3240000" y="2572097"/>
                  <a:pt x="3081445" y="2730652"/>
                  <a:pt x="2885857" y="2730652"/>
                </a:cubicBezTo>
                <a:lnTo>
                  <a:pt x="354143" y="2730652"/>
                </a:lnTo>
                <a:cubicBezTo>
                  <a:pt x="158555" y="2730652"/>
                  <a:pt x="0" y="2572097"/>
                  <a:pt x="0" y="2376509"/>
                </a:cubicBezTo>
                <a:close/>
                <a:moveTo>
                  <a:pt x="1001150" y="200505"/>
                </a:moveTo>
                <a:cubicBezTo>
                  <a:pt x="933045" y="200505"/>
                  <a:pt x="877834" y="255715"/>
                  <a:pt x="877834" y="323821"/>
                </a:cubicBezTo>
                <a:lnTo>
                  <a:pt x="877834" y="605836"/>
                </a:lnTo>
                <a:lnTo>
                  <a:pt x="2362163" y="605836"/>
                </a:lnTo>
                <a:lnTo>
                  <a:pt x="2362163" y="323821"/>
                </a:lnTo>
                <a:cubicBezTo>
                  <a:pt x="2362163" y="255715"/>
                  <a:pt x="2306952" y="200505"/>
                  <a:pt x="2238846" y="200505"/>
                </a:cubicBezTo>
                <a:close/>
                <a:moveTo>
                  <a:pt x="843301" y="0"/>
                </a:moveTo>
                <a:lnTo>
                  <a:pt x="2396696" y="0"/>
                </a:lnTo>
                <a:cubicBezTo>
                  <a:pt x="2488075" y="0"/>
                  <a:pt x="2562152" y="74077"/>
                  <a:pt x="2562152" y="165456"/>
                </a:cubicBezTo>
                <a:lnTo>
                  <a:pt x="2562152" y="605836"/>
                </a:lnTo>
                <a:lnTo>
                  <a:pt x="2885857" y="605836"/>
                </a:lnTo>
                <a:cubicBezTo>
                  <a:pt x="3081445" y="605836"/>
                  <a:pt x="3240000" y="764391"/>
                  <a:pt x="3240000" y="959979"/>
                </a:cubicBezTo>
                <a:lnTo>
                  <a:pt x="3240000" y="1134437"/>
                </a:lnTo>
                <a:lnTo>
                  <a:pt x="0" y="1134437"/>
                </a:lnTo>
                <a:lnTo>
                  <a:pt x="0" y="959979"/>
                </a:lnTo>
                <a:cubicBezTo>
                  <a:pt x="0" y="764391"/>
                  <a:pt x="158555" y="605836"/>
                  <a:pt x="354143" y="605836"/>
                </a:cubicBezTo>
                <a:lnTo>
                  <a:pt x="677845" y="605836"/>
                </a:lnTo>
                <a:lnTo>
                  <a:pt x="677845" y="165456"/>
                </a:lnTo>
                <a:cubicBezTo>
                  <a:pt x="677845" y="74077"/>
                  <a:pt x="751923" y="0"/>
                  <a:pt x="8433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Chord 32">
            <a:extLst>
              <a:ext uri="{FF2B5EF4-FFF2-40B4-BE49-F238E27FC236}">
                <a16:creationId xmlns:a16="http://schemas.microsoft.com/office/drawing/2014/main" id="{EA7BE89D-4DE8-827D-C411-0B1FD2E9E1ED}"/>
              </a:ext>
            </a:extLst>
          </p:cNvPr>
          <p:cNvSpPr/>
          <p:nvPr/>
        </p:nvSpPr>
        <p:spPr>
          <a:xfrm>
            <a:off x="5310423" y="3615763"/>
            <a:ext cx="497670" cy="493305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Rounded Rectangle 40">
            <a:extLst>
              <a:ext uri="{FF2B5EF4-FFF2-40B4-BE49-F238E27FC236}">
                <a16:creationId xmlns:a16="http://schemas.microsoft.com/office/drawing/2014/main" id="{3B22893C-5225-0E46-2052-AC8B981DB9F7}"/>
              </a:ext>
            </a:extLst>
          </p:cNvPr>
          <p:cNvSpPr/>
          <p:nvPr/>
        </p:nvSpPr>
        <p:spPr>
          <a:xfrm rot="2942052">
            <a:off x="7817424" y="3616346"/>
            <a:ext cx="462604" cy="492140"/>
          </a:xfrm>
          <a:custGeom>
            <a:avLst/>
            <a:gdLst/>
            <a:ahLst/>
            <a:cxnLst/>
            <a:rect l="l" t="t" r="r" b="b"/>
            <a:pathLst>
              <a:path w="3011706" h="3204001">
                <a:moveTo>
                  <a:pt x="2432249" y="1011942"/>
                </a:moveTo>
                <a:cubicBezTo>
                  <a:pt x="2423608" y="1019482"/>
                  <a:pt x="2416303" y="1028841"/>
                  <a:pt x="2410966" y="1039800"/>
                </a:cubicBezTo>
                <a:lnTo>
                  <a:pt x="1969837" y="1945620"/>
                </a:lnTo>
                <a:cubicBezTo>
                  <a:pt x="1948488" y="1989457"/>
                  <a:pt x="1966719" y="2042300"/>
                  <a:pt x="2010556" y="2063648"/>
                </a:cubicBezTo>
                <a:cubicBezTo>
                  <a:pt x="2054392" y="2084996"/>
                  <a:pt x="2107235" y="2066766"/>
                  <a:pt x="2128583" y="2022929"/>
                </a:cubicBezTo>
                <a:lnTo>
                  <a:pt x="2569712" y="1117109"/>
                </a:lnTo>
                <a:cubicBezTo>
                  <a:pt x="2591061" y="1073271"/>
                  <a:pt x="2572830" y="1020430"/>
                  <a:pt x="2528993" y="999081"/>
                </a:cubicBezTo>
                <a:cubicBezTo>
                  <a:pt x="2496115" y="983070"/>
                  <a:pt x="2458172" y="989322"/>
                  <a:pt x="2432249" y="1011942"/>
                </a:cubicBezTo>
                <a:close/>
                <a:moveTo>
                  <a:pt x="1709549" y="1044955"/>
                </a:moveTo>
                <a:cubicBezTo>
                  <a:pt x="1978186" y="735551"/>
                  <a:pt x="2446780" y="702502"/>
                  <a:pt x="2756184" y="971139"/>
                </a:cubicBezTo>
                <a:cubicBezTo>
                  <a:pt x="3065588" y="1239776"/>
                  <a:pt x="3098636" y="1708370"/>
                  <a:pt x="2830000" y="2017774"/>
                </a:cubicBezTo>
                <a:cubicBezTo>
                  <a:pt x="2561363" y="2327178"/>
                  <a:pt x="2092769" y="2360227"/>
                  <a:pt x="1783365" y="2091590"/>
                </a:cubicBezTo>
                <a:cubicBezTo>
                  <a:pt x="1473960" y="1822953"/>
                  <a:pt x="1440912" y="1354359"/>
                  <a:pt x="1709549" y="1044955"/>
                </a:cubicBezTo>
                <a:close/>
                <a:moveTo>
                  <a:pt x="208197" y="1872243"/>
                </a:moveTo>
                <a:cubicBezTo>
                  <a:pt x="195168" y="1885273"/>
                  <a:pt x="187109" y="1903273"/>
                  <a:pt x="187109" y="1923155"/>
                </a:cubicBezTo>
                <a:lnTo>
                  <a:pt x="187109" y="2715155"/>
                </a:lnTo>
                <a:cubicBezTo>
                  <a:pt x="187109" y="2754920"/>
                  <a:pt x="219344" y="2787155"/>
                  <a:pt x="259109" y="2787155"/>
                </a:cubicBezTo>
                <a:cubicBezTo>
                  <a:pt x="298874" y="2787155"/>
                  <a:pt x="331109" y="2754920"/>
                  <a:pt x="331109" y="2715155"/>
                </a:cubicBezTo>
                <a:lnTo>
                  <a:pt x="331109" y="1923155"/>
                </a:lnTo>
                <a:cubicBezTo>
                  <a:pt x="331109" y="1883390"/>
                  <a:pt x="298874" y="1851155"/>
                  <a:pt x="259109" y="1851155"/>
                </a:cubicBezTo>
                <a:cubicBezTo>
                  <a:pt x="239226" y="1851156"/>
                  <a:pt x="221226" y="1859214"/>
                  <a:pt x="208197" y="1872243"/>
                </a:cubicBezTo>
                <a:close/>
                <a:moveTo>
                  <a:pt x="0" y="1625202"/>
                </a:moveTo>
                <a:cubicBezTo>
                  <a:pt x="418057" y="1737228"/>
                  <a:pt x="858998" y="1737384"/>
                  <a:pt x="1277606" y="1625336"/>
                </a:cubicBezTo>
                <a:cubicBezTo>
                  <a:pt x="1277605" y="1938624"/>
                  <a:pt x="1277605" y="2251911"/>
                  <a:pt x="1277605" y="2565198"/>
                </a:cubicBezTo>
                <a:cubicBezTo>
                  <a:pt x="1277605" y="2917999"/>
                  <a:pt x="991603" y="3204001"/>
                  <a:pt x="638802" y="3204001"/>
                </a:cubicBezTo>
                <a:lnTo>
                  <a:pt x="638803" y="3204000"/>
                </a:lnTo>
                <a:cubicBezTo>
                  <a:pt x="286002" y="3204000"/>
                  <a:pt x="0" y="2917999"/>
                  <a:pt x="0" y="2565197"/>
                </a:cubicBezTo>
                <a:close/>
                <a:moveTo>
                  <a:pt x="208197" y="459897"/>
                </a:moveTo>
                <a:cubicBezTo>
                  <a:pt x="195167" y="472926"/>
                  <a:pt x="187109" y="490926"/>
                  <a:pt x="187109" y="510808"/>
                </a:cubicBezTo>
                <a:lnTo>
                  <a:pt x="187109" y="1302808"/>
                </a:lnTo>
                <a:cubicBezTo>
                  <a:pt x="187109" y="1342573"/>
                  <a:pt x="219344" y="1374808"/>
                  <a:pt x="259109" y="1374808"/>
                </a:cubicBezTo>
                <a:cubicBezTo>
                  <a:pt x="298874" y="1374808"/>
                  <a:pt x="331109" y="1342573"/>
                  <a:pt x="331109" y="1302808"/>
                </a:cubicBezTo>
                <a:lnTo>
                  <a:pt x="331109" y="510808"/>
                </a:lnTo>
                <a:cubicBezTo>
                  <a:pt x="331109" y="471043"/>
                  <a:pt x="298874" y="438808"/>
                  <a:pt x="259109" y="438808"/>
                </a:cubicBezTo>
                <a:cubicBezTo>
                  <a:pt x="239226" y="438808"/>
                  <a:pt x="221226" y="446867"/>
                  <a:pt x="208197" y="459897"/>
                </a:cubicBezTo>
                <a:close/>
                <a:moveTo>
                  <a:pt x="187101" y="187101"/>
                </a:moveTo>
                <a:cubicBezTo>
                  <a:pt x="302701" y="71501"/>
                  <a:pt x="462402" y="0"/>
                  <a:pt x="638803" y="0"/>
                </a:cubicBezTo>
                <a:cubicBezTo>
                  <a:pt x="991604" y="0"/>
                  <a:pt x="1277606" y="286002"/>
                  <a:pt x="1277606" y="638803"/>
                </a:cubicBezTo>
                <a:lnTo>
                  <a:pt x="1277606" y="1497764"/>
                </a:lnTo>
                <a:cubicBezTo>
                  <a:pt x="859958" y="1616355"/>
                  <a:pt x="417375" y="1616210"/>
                  <a:pt x="0" y="1498771"/>
                </a:cubicBezTo>
                <a:lnTo>
                  <a:pt x="0" y="638803"/>
                </a:lnTo>
                <a:cubicBezTo>
                  <a:pt x="0" y="462403"/>
                  <a:pt x="71500" y="302702"/>
                  <a:pt x="187101" y="18710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Rounded Rectangle 7">
            <a:extLst>
              <a:ext uri="{FF2B5EF4-FFF2-40B4-BE49-F238E27FC236}">
                <a16:creationId xmlns:a16="http://schemas.microsoft.com/office/drawing/2014/main" id="{35AF484C-472E-E0B1-5AE9-7038EC348C12}"/>
              </a:ext>
            </a:extLst>
          </p:cNvPr>
          <p:cNvSpPr>
            <a:spLocks noChangeAspect="1"/>
          </p:cNvSpPr>
          <p:nvPr/>
        </p:nvSpPr>
        <p:spPr>
          <a:xfrm rot="18924894" flipH="1">
            <a:off x="5477981" y="4648491"/>
            <a:ext cx="162556" cy="635774"/>
          </a:xfrm>
          <a:custGeom>
            <a:avLst/>
            <a:gdLst/>
            <a:ahLst/>
            <a:cxnLst/>
            <a:rect l="l" t="t" r="r" b="b"/>
            <a:pathLst>
              <a:path w="1081111" h="4228323">
                <a:moveTo>
                  <a:pt x="335224" y="1867922"/>
                </a:moveTo>
                <a:cubicBezTo>
                  <a:pt x="355105" y="1839562"/>
                  <a:pt x="441066" y="1818228"/>
                  <a:pt x="544096" y="1818228"/>
                </a:cubicBezTo>
                <a:cubicBezTo>
                  <a:pt x="661845" y="1818228"/>
                  <a:pt x="757300" y="1846093"/>
                  <a:pt x="757300" y="1880465"/>
                </a:cubicBezTo>
                <a:lnTo>
                  <a:pt x="754850" y="1887560"/>
                </a:lnTo>
                <a:lnTo>
                  <a:pt x="757869" y="1887560"/>
                </a:lnTo>
                <a:lnTo>
                  <a:pt x="757869" y="2839818"/>
                </a:lnTo>
                <a:cubicBezTo>
                  <a:pt x="757869" y="2972331"/>
                  <a:pt x="662287" y="3079754"/>
                  <a:pt x="544381" y="3079754"/>
                </a:cubicBezTo>
                <a:cubicBezTo>
                  <a:pt x="426475" y="3079754"/>
                  <a:pt x="330892" y="2972330"/>
                  <a:pt x="330892" y="2839818"/>
                </a:cubicBezTo>
                <a:cubicBezTo>
                  <a:pt x="330892" y="2522399"/>
                  <a:pt x="330893" y="2204979"/>
                  <a:pt x="330893" y="1887560"/>
                </a:cubicBezTo>
                <a:lnTo>
                  <a:pt x="333343" y="1887560"/>
                </a:lnTo>
                <a:cubicBezTo>
                  <a:pt x="331423" y="1885549"/>
                  <a:pt x="330893" y="1883025"/>
                  <a:pt x="330893" y="1880465"/>
                </a:cubicBezTo>
                <a:cubicBezTo>
                  <a:pt x="330893" y="1876168"/>
                  <a:pt x="332384" y="1871973"/>
                  <a:pt x="335224" y="1867922"/>
                </a:cubicBezTo>
                <a:close/>
                <a:moveTo>
                  <a:pt x="40017" y="122059"/>
                </a:moveTo>
                <a:cubicBezTo>
                  <a:pt x="33211" y="132011"/>
                  <a:pt x="29637" y="142314"/>
                  <a:pt x="29637" y="152868"/>
                </a:cubicBezTo>
                <a:cubicBezTo>
                  <a:pt x="29637" y="201406"/>
                  <a:pt x="105246" y="244661"/>
                  <a:pt x="223474" y="271871"/>
                </a:cubicBezTo>
                <a:lnTo>
                  <a:pt x="259635" y="468058"/>
                </a:lnTo>
                <a:cubicBezTo>
                  <a:pt x="103865" y="495856"/>
                  <a:pt x="0" y="547115"/>
                  <a:pt x="0" y="605632"/>
                </a:cubicBezTo>
                <a:cubicBezTo>
                  <a:pt x="0" y="658669"/>
                  <a:pt x="85325" y="705745"/>
                  <a:pt x="217400" y="734580"/>
                </a:cubicBezTo>
                <a:lnTo>
                  <a:pt x="217063" y="737117"/>
                </a:lnTo>
                <a:lnTo>
                  <a:pt x="217063" y="2943282"/>
                </a:lnTo>
                <a:cubicBezTo>
                  <a:pt x="217063" y="3039089"/>
                  <a:pt x="294931" y="3121078"/>
                  <a:pt x="405721" y="3153265"/>
                </a:cubicBezTo>
                <a:cubicBezTo>
                  <a:pt x="400324" y="3160310"/>
                  <a:pt x="397646" y="3168520"/>
                  <a:pt x="397646" y="3177204"/>
                </a:cubicBezTo>
                <a:lnTo>
                  <a:pt x="397646" y="3194256"/>
                </a:lnTo>
                <a:cubicBezTo>
                  <a:pt x="397646" y="3224314"/>
                  <a:pt x="429716" y="3248680"/>
                  <a:pt x="469276" y="3248680"/>
                </a:cubicBezTo>
                <a:lnTo>
                  <a:pt x="496274" y="3248680"/>
                </a:lnTo>
                <a:cubicBezTo>
                  <a:pt x="503831" y="3569617"/>
                  <a:pt x="518631" y="3867052"/>
                  <a:pt x="514761" y="4228323"/>
                </a:cubicBezTo>
                <a:lnTo>
                  <a:pt x="577573" y="4091802"/>
                </a:lnTo>
                <a:cubicBezTo>
                  <a:pt x="580481" y="3794896"/>
                  <a:pt x="583388" y="3537508"/>
                  <a:pt x="586278" y="3248680"/>
                </a:cubicBezTo>
                <a:lnTo>
                  <a:pt x="611834" y="3248680"/>
                </a:lnTo>
                <a:cubicBezTo>
                  <a:pt x="651395" y="3248680"/>
                  <a:pt x="683465" y="3224314"/>
                  <a:pt x="683465" y="3194256"/>
                </a:cubicBezTo>
                <a:lnTo>
                  <a:pt x="683465" y="3177205"/>
                </a:lnTo>
                <a:cubicBezTo>
                  <a:pt x="683465" y="3168518"/>
                  <a:pt x="680787" y="3160307"/>
                  <a:pt x="675388" y="3153262"/>
                </a:cubicBezTo>
                <a:cubicBezTo>
                  <a:pt x="786180" y="3121079"/>
                  <a:pt x="864048" y="3039089"/>
                  <a:pt x="864048" y="2943282"/>
                </a:cubicBezTo>
                <a:lnTo>
                  <a:pt x="864048" y="737117"/>
                </a:lnTo>
                <a:cubicBezTo>
                  <a:pt x="864048" y="736269"/>
                  <a:pt x="864042" y="735422"/>
                  <a:pt x="863712" y="734579"/>
                </a:cubicBezTo>
                <a:cubicBezTo>
                  <a:pt x="995786" y="705744"/>
                  <a:pt x="1081111" y="658669"/>
                  <a:pt x="1081111" y="605632"/>
                </a:cubicBezTo>
                <a:cubicBezTo>
                  <a:pt x="1081111" y="547115"/>
                  <a:pt x="977246" y="495856"/>
                  <a:pt x="821477" y="468058"/>
                </a:cubicBezTo>
                <a:lnTo>
                  <a:pt x="857637" y="271871"/>
                </a:lnTo>
                <a:cubicBezTo>
                  <a:pt x="975865" y="244661"/>
                  <a:pt x="1051474" y="201406"/>
                  <a:pt x="1051474" y="152868"/>
                </a:cubicBezTo>
                <a:cubicBezTo>
                  <a:pt x="1051474" y="68441"/>
                  <a:pt x="822728" y="0"/>
                  <a:pt x="540555" y="0"/>
                </a:cubicBezTo>
                <a:cubicBezTo>
                  <a:pt x="293654" y="0"/>
                  <a:pt x="87658" y="52400"/>
                  <a:pt x="40017" y="122059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Rounded Rectangle 17">
            <a:extLst>
              <a:ext uri="{FF2B5EF4-FFF2-40B4-BE49-F238E27FC236}">
                <a16:creationId xmlns:a16="http://schemas.microsoft.com/office/drawing/2014/main" id="{5E734537-2D66-90B5-F31D-7AE6AAA66C4B}"/>
              </a:ext>
            </a:extLst>
          </p:cNvPr>
          <p:cNvSpPr>
            <a:spLocks noChangeAspect="1"/>
          </p:cNvSpPr>
          <p:nvPr/>
        </p:nvSpPr>
        <p:spPr>
          <a:xfrm>
            <a:off x="10334750" y="3597510"/>
            <a:ext cx="332990" cy="529812"/>
          </a:xfrm>
          <a:custGeom>
            <a:avLst/>
            <a:gdLst/>
            <a:ahLst/>
            <a:cxnLst/>
            <a:rect l="l" t="t" r="r" b="b"/>
            <a:pathLst>
              <a:path w="2016224" h="3207971">
                <a:moveTo>
                  <a:pt x="854575" y="1382799"/>
                </a:moveTo>
                <a:lnTo>
                  <a:pt x="854575" y="1686462"/>
                </a:lnTo>
                <a:lnTo>
                  <a:pt x="550912" y="1686462"/>
                </a:lnTo>
                <a:lnTo>
                  <a:pt x="550912" y="1993536"/>
                </a:lnTo>
                <a:lnTo>
                  <a:pt x="854575" y="1993536"/>
                </a:lnTo>
                <a:lnTo>
                  <a:pt x="854575" y="2297199"/>
                </a:lnTo>
                <a:lnTo>
                  <a:pt x="1161649" y="2297199"/>
                </a:lnTo>
                <a:lnTo>
                  <a:pt x="1161649" y="1993536"/>
                </a:lnTo>
                <a:lnTo>
                  <a:pt x="1465312" y="1993536"/>
                </a:lnTo>
                <a:lnTo>
                  <a:pt x="1465312" y="1686462"/>
                </a:lnTo>
                <a:lnTo>
                  <a:pt x="1161649" y="1686462"/>
                </a:lnTo>
                <a:lnTo>
                  <a:pt x="1161649" y="1382799"/>
                </a:lnTo>
                <a:close/>
                <a:moveTo>
                  <a:pt x="397285" y="941591"/>
                </a:moveTo>
                <a:lnTo>
                  <a:pt x="1618940" y="941591"/>
                </a:lnTo>
                <a:lnTo>
                  <a:pt x="1618940" y="2738407"/>
                </a:lnTo>
                <a:lnTo>
                  <a:pt x="397285" y="2738407"/>
                </a:lnTo>
                <a:close/>
                <a:moveTo>
                  <a:pt x="305673" y="849979"/>
                </a:moveTo>
                <a:lnTo>
                  <a:pt x="305673" y="2830019"/>
                </a:lnTo>
                <a:lnTo>
                  <a:pt x="1710552" y="2830019"/>
                </a:lnTo>
                <a:lnTo>
                  <a:pt x="1710552" y="849979"/>
                </a:lnTo>
                <a:close/>
                <a:moveTo>
                  <a:pt x="240515" y="472027"/>
                </a:moveTo>
                <a:lnTo>
                  <a:pt x="1775709" y="472027"/>
                </a:lnTo>
                <a:cubicBezTo>
                  <a:pt x="1908542" y="472027"/>
                  <a:pt x="2016224" y="579709"/>
                  <a:pt x="2016224" y="712542"/>
                </a:cubicBezTo>
                <a:lnTo>
                  <a:pt x="2016224" y="2967456"/>
                </a:lnTo>
                <a:cubicBezTo>
                  <a:pt x="2016224" y="3100289"/>
                  <a:pt x="1908542" y="3207971"/>
                  <a:pt x="1775709" y="3207971"/>
                </a:cubicBezTo>
                <a:lnTo>
                  <a:pt x="240515" y="3207971"/>
                </a:lnTo>
                <a:cubicBezTo>
                  <a:pt x="107682" y="3207971"/>
                  <a:pt x="0" y="3100289"/>
                  <a:pt x="0" y="2967456"/>
                </a:cubicBezTo>
                <a:lnTo>
                  <a:pt x="0" y="712542"/>
                </a:lnTo>
                <a:cubicBezTo>
                  <a:pt x="0" y="579709"/>
                  <a:pt x="107682" y="472027"/>
                  <a:pt x="240515" y="472027"/>
                </a:cubicBezTo>
                <a:close/>
                <a:moveTo>
                  <a:pt x="515787" y="0"/>
                </a:moveTo>
                <a:lnTo>
                  <a:pt x="1500437" y="0"/>
                </a:lnTo>
                <a:cubicBezTo>
                  <a:pt x="1541893" y="0"/>
                  <a:pt x="1575500" y="33607"/>
                  <a:pt x="1575500" y="75063"/>
                </a:cubicBezTo>
                <a:lnTo>
                  <a:pt x="1575500" y="367990"/>
                </a:lnTo>
                <a:lnTo>
                  <a:pt x="440724" y="367990"/>
                </a:lnTo>
                <a:lnTo>
                  <a:pt x="440724" y="75063"/>
                </a:lnTo>
                <a:cubicBezTo>
                  <a:pt x="440724" y="33607"/>
                  <a:pt x="474331" y="0"/>
                  <a:pt x="51578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Oval 21">
            <a:extLst>
              <a:ext uri="{FF2B5EF4-FFF2-40B4-BE49-F238E27FC236}">
                <a16:creationId xmlns:a16="http://schemas.microsoft.com/office/drawing/2014/main" id="{81EF630F-05FA-8C0F-5A11-2D85562DC18E}"/>
              </a:ext>
            </a:extLst>
          </p:cNvPr>
          <p:cNvSpPr>
            <a:spLocks noChangeAspect="1"/>
          </p:cNvSpPr>
          <p:nvPr/>
        </p:nvSpPr>
        <p:spPr>
          <a:xfrm>
            <a:off x="8617086" y="3597510"/>
            <a:ext cx="529812" cy="529812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799999" y="306000"/>
                </a:moveTo>
                <a:lnTo>
                  <a:pt x="1440000" y="306000"/>
                </a:lnTo>
                <a:lnTo>
                  <a:pt x="1440000" y="1308231"/>
                </a:lnTo>
                <a:lnTo>
                  <a:pt x="572043" y="807116"/>
                </a:lnTo>
                <a:lnTo>
                  <a:pt x="392043" y="1118885"/>
                </a:lnTo>
                <a:lnTo>
                  <a:pt x="1260000" y="1620000"/>
                </a:lnTo>
                <a:lnTo>
                  <a:pt x="392043" y="2121116"/>
                </a:lnTo>
                <a:lnTo>
                  <a:pt x="572043" y="2432885"/>
                </a:lnTo>
                <a:lnTo>
                  <a:pt x="1440000" y="1931769"/>
                </a:lnTo>
                <a:lnTo>
                  <a:pt x="1440000" y="2934000"/>
                </a:lnTo>
                <a:lnTo>
                  <a:pt x="1800000" y="2934000"/>
                </a:lnTo>
                <a:lnTo>
                  <a:pt x="1800000" y="1931769"/>
                </a:lnTo>
                <a:lnTo>
                  <a:pt x="2667957" y="2432884"/>
                </a:lnTo>
                <a:lnTo>
                  <a:pt x="2847957" y="2121116"/>
                </a:lnTo>
                <a:lnTo>
                  <a:pt x="1980000" y="1620000"/>
                </a:lnTo>
                <a:lnTo>
                  <a:pt x="2847958" y="1118885"/>
                </a:lnTo>
                <a:lnTo>
                  <a:pt x="2667957" y="807116"/>
                </a:lnTo>
                <a:lnTo>
                  <a:pt x="1800000" y="1308231"/>
                </a:ln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Oval 25">
            <a:extLst>
              <a:ext uri="{FF2B5EF4-FFF2-40B4-BE49-F238E27FC236}">
                <a16:creationId xmlns:a16="http://schemas.microsoft.com/office/drawing/2014/main" id="{BE53CFB9-4BF1-1577-1B5E-40F133AADE4F}"/>
              </a:ext>
            </a:extLst>
          </p:cNvPr>
          <p:cNvSpPr>
            <a:spLocks noChangeAspect="1"/>
          </p:cNvSpPr>
          <p:nvPr/>
        </p:nvSpPr>
        <p:spPr>
          <a:xfrm>
            <a:off x="9456155" y="3597510"/>
            <a:ext cx="529090" cy="529812"/>
          </a:xfrm>
          <a:custGeom>
            <a:avLst/>
            <a:gdLst/>
            <a:ahLst/>
            <a:cxnLst/>
            <a:rect l="l" t="t" r="r" b="b"/>
            <a:pathLst>
              <a:path w="3225370" h="3229762">
                <a:moveTo>
                  <a:pt x="1355872" y="0"/>
                </a:moveTo>
                <a:cubicBezTo>
                  <a:pt x="1564636" y="0"/>
                  <a:pt x="1733872" y="169236"/>
                  <a:pt x="1733872" y="378000"/>
                </a:cubicBezTo>
                <a:cubicBezTo>
                  <a:pt x="1733872" y="530834"/>
                  <a:pt x="1643169" y="662483"/>
                  <a:pt x="1512292" y="721255"/>
                </a:cubicBezTo>
                <a:lnTo>
                  <a:pt x="1607042" y="1169019"/>
                </a:lnTo>
                <a:cubicBezTo>
                  <a:pt x="1611319" y="1167786"/>
                  <a:pt x="1615651" y="1167712"/>
                  <a:pt x="1620000" y="1167712"/>
                </a:cubicBezTo>
                <a:cubicBezTo>
                  <a:pt x="1828764" y="1167712"/>
                  <a:pt x="1998000" y="1336948"/>
                  <a:pt x="1998000" y="1545712"/>
                </a:cubicBezTo>
                <a:lnTo>
                  <a:pt x="1996362" y="1567711"/>
                </a:lnTo>
                <a:lnTo>
                  <a:pt x="2525816" y="1711728"/>
                </a:lnTo>
                <a:cubicBezTo>
                  <a:pt x="2591164" y="1602543"/>
                  <a:pt x="2710810" y="1530128"/>
                  <a:pt x="2847370" y="1530128"/>
                </a:cubicBezTo>
                <a:cubicBezTo>
                  <a:pt x="3056134" y="1530128"/>
                  <a:pt x="3225370" y="1699364"/>
                  <a:pt x="3225370" y="1908128"/>
                </a:cubicBezTo>
                <a:cubicBezTo>
                  <a:pt x="3225370" y="2116892"/>
                  <a:pt x="3056134" y="2286128"/>
                  <a:pt x="2847370" y="2286128"/>
                </a:cubicBezTo>
                <a:cubicBezTo>
                  <a:pt x="2638606" y="2286128"/>
                  <a:pt x="2469370" y="2116892"/>
                  <a:pt x="2469370" y="1908128"/>
                </a:cubicBezTo>
                <a:lnTo>
                  <a:pt x="2475505" y="1847275"/>
                </a:lnTo>
                <a:lnTo>
                  <a:pt x="1957861" y="1706471"/>
                </a:lnTo>
                <a:cubicBezTo>
                  <a:pt x="1922674" y="1789256"/>
                  <a:pt x="1855841" y="1854310"/>
                  <a:pt x="1773397" y="1890608"/>
                </a:cubicBezTo>
                <a:lnTo>
                  <a:pt x="1908290" y="2478637"/>
                </a:lnTo>
                <a:cubicBezTo>
                  <a:pt x="2094333" y="2500701"/>
                  <a:pt x="2237929" y="2659462"/>
                  <a:pt x="2237929" y="2851762"/>
                </a:cubicBezTo>
                <a:cubicBezTo>
                  <a:pt x="2237929" y="3060526"/>
                  <a:pt x="2068693" y="3229762"/>
                  <a:pt x="1859929" y="3229762"/>
                </a:cubicBezTo>
                <a:cubicBezTo>
                  <a:pt x="1651165" y="3229762"/>
                  <a:pt x="1481929" y="3060526"/>
                  <a:pt x="1481929" y="2851762"/>
                </a:cubicBezTo>
                <a:cubicBezTo>
                  <a:pt x="1481929" y="2676759"/>
                  <a:pt x="1600854" y="2529533"/>
                  <a:pt x="1762693" y="2487978"/>
                </a:cubicBezTo>
                <a:lnTo>
                  <a:pt x="1632951" y="1922407"/>
                </a:lnTo>
                <a:cubicBezTo>
                  <a:pt x="1628677" y="1923639"/>
                  <a:pt x="1624347" y="1923712"/>
                  <a:pt x="1620000" y="1923712"/>
                </a:cubicBezTo>
                <a:cubicBezTo>
                  <a:pt x="1474614" y="1923712"/>
                  <a:pt x="1348399" y="1841634"/>
                  <a:pt x="1286703" y="1720478"/>
                </a:cubicBezTo>
                <a:lnTo>
                  <a:pt x="726463" y="1950491"/>
                </a:lnTo>
                <a:cubicBezTo>
                  <a:pt x="745503" y="1995553"/>
                  <a:pt x="756000" y="2045092"/>
                  <a:pt x="756000" y="2097083"/>
                </a:cubicBezTo>
                <a:cubicBezTo>
                  <a:pt x="756000" y="2305847"/>
                  <a:pt x="586764" y="2475083"/>
                  <a:pt x="378000" y="2475083"/>
                </a:cubicBezTo>
                <a:cubicBezTo>
                  <a:pt x="169236" y="2475083"/>
                  <a:pt x="0" y="2305847"/>
                  <a:pt x="0" y="2097083"/>
                </a:cubicBezTo>
                <a:cubicBezTo>
                  <a:pt x="0" y="1888319"/>
                  <a:pt x="169236" y="1719083"/>
                  <a:pt x="378000" y="1719083"/>
                </a:cubicBezTo>
                <a:cubicBezTo>
                  <a:pt x="481765" y="1719083"/>
                  <a:pt x="575764" y="1760894"/>
                  <a:pt x="643957" y="1828700"/>
                </a:cubicBezTo>
                <a:lnTo>
                  <a:pt x="1245626" y="1581679"/>
                </a:lnTo>
                <a:cubicBezTo>
                  <a:pt x="1242578" y="1569964"/>
                  <a:pt x="1242000" y="1557905"/>
                  <a:pt x="1242000" y="1545712"/>
                </a:cubicBezTo>
                <a:cubicBezTo>
                  <a:pt x="1242000" y="1391666"/>
                  <a:pt x="1334148" y="1259142"/>
                  <a:pt x="1466584" y="1200827"/>
                </a:cubicBezTo>
                <a:lnTo>
                  <a:pt x="1372109" y="754363"/>
                </a:lnTo>
                <a:cubicBezTo>
                  <a:pt x="1366762" y="755885"/>
                  <a:pt x="1361331" y="756000"/>
                  <a:pt x="1355872" y="756000"/>
                </a:cubicBezTo>
                <a:cubicBezTo>
                  <a:pt x="1147108" y="756000"/>
                  <a:pt x="977872" y="586764"/>
                  <a:pt x="977872" y="378000"/>
                </a:cubicBezTo>
                <a:cubicBezTo>
                  <a:pt x="977872" y="169236"/>
                  <a:pt x="1147108" y="0"/>
                  <a:pt x="135587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Block Arc 20">
            <a:extLst>
              <a:ext uri="{FF2B5EF4-FFF2-40B4-BE49-F238E27FC236}">
                <a16:creationId xmlns:a16="http://schemas.microsoft.com/office/drawing/2014/main" id="{A5B97801-FED8-2419-8F28-EE91E2738FA6}"/>
              </a:ext>
            </a:extLst>
          </p:cNvPr>
          <p:cNvSpPr>
            <a:spLocks noChangeAspect="1"/>
          </p:cNvSpPr>
          <p:nvPr/>
        </p:nvSpPr>
        <p:spPr>
          <a:xfrm rot="10800000">
            <a:off x="4476965" y="4701472"/>
            <a:ext cx="488619" cy="529812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Block Arc 11">
            <a:extLst>
              <a:ext uri="{FF2B5EF4-FFF2-40B4-BE49-F238E27FC236}">
                <a16:creationId xmlns:a16="http://schemas.microsoft.com/office/drawing/2014/main" id="{1630E0B9-402D-64DF-E58F-801083F20C26}"/>
              </a:ext>
            </a:extLst>
          </p:cNvPr>
          <p:cNvSpPr/>
          <p:nvPr/>
        </p:nvSpPr>
        <p:spPr>
          <a:xfrm rot="10800000">
            <a:off x="7888673" y="4685816"/>
            <a:ext cx="320105" cy="520850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Rectangle 21">
            <a:extLst>
              <a:ext uri="{FF2B5EF4-FFF2-40B4-BE49-F238E27FC236}">
                <a16:creationId xmlns:a16="http://schemas.microsoft.com/office/drawing/2014/main" id="{26FB8D92-2317-BB0F-4EF7-9A4019BEA3C6}"/>
              </a:ext>
            </a:extLst>
          </p:cNvPr>
          <p:cNvSpPr/>
          <p:nvPr/>
        </p:nvSpPr>
        <p:spPr>
          <a:xfrm>
            <a:off x="6156300" y="4824679"/>
            <a:ext cx="505898" cy="283399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Round Same Side Corner Rectangle 8">
            <a:extLst>
              <a:ext uri="{FF2B5EF4-FFF2-40B4-BE49-F238E27FC236}">
                <a16:creationId xmlns:a16="http://schemas.microsoft.com/office/drawing/2014/main" id="{B5BEDA03-8AE4-1B9A-E0E3-F73271E20EE9}"/>
              </a:ext>
            </a:extLst>
          </p:cNvPr>
          <p:cNvSpPr/>
          <p:nvPr/>
        </p:nvSpPr>
        <p:spPr>
          <a:xfrm>
            <a:off x="10240024" y="4726593"/>
            <a:ext cx="522441" cy="523242"/>
          </a:xfrm>
          <a:custGeom>
            <a:avLst/>
            <a:gdLst/>
            <a:ahLst/>
            <a:cxnLst/>
            <a:rect l="l" t="t" r="r" b="b"/>
            <a:pathLst>
              <a:path w="3197597" h="3202496">
                <a:moveTo>
                  <a:pt x="601421" y="1611393"/>
                </a:moveTo>
                <a:lnTo>
                  <a:pt x="2596176" y="1611393"/>
                </a:lnTo>
                <a:cubicBezTo>
                  <a:pt x="2928331" y="1611393"/>
                  <a:pt x="3197594" y="1880656"/>
                  <a:pt x="3197594" y="2212811"/>
                </a:cubicBezTo>
                <a:lnTo>
                  <a:pt x="3197594" y="2776360"/>
                </a:lnTo>
                <a:lnTo>
                  <a:pt x="3197597" y="2776360"/>
                </a:lnTo>
                <a:lnTo>
                  <a:pt x="3197597" y="2914824"/>
                </a:lnTo>
                <a:lnTo>
                  <a:pt x="3197198" y="2914824"/>
                </a:lnTo>
                <a:lnTo>
                  <a:pt x="3197198" y="3202496"/>
                </a:lnTo>
                <a:lnTo>
                  <a:pt x="398" y="3202496"/>
                </a:lnTo>
                <a:lnTo>
                  <a:pt x="398" y="2914824"/>
                </a:lnTo>
                <a:lnTo>
                  <a:pt x="0" y="2914824"/>
                </a:lnTo>
                <a:lnTo>
                  <a:pt x="0" y="2212811"/>
                </a:lnTo>
                <a:cubicBezTo>
                  <a:pt x="0" y="1880656"/>
                  <a:pt x="269266" y="1611393"/>
                  <a:pt x="601421" y="1611393"/>
                </a:cubicBezTo>
                <a:close/>
                <a:moveTo>
                  <a:pt x="1598801" y="0"/>
                </a:moveTo>
                <a:cubicBezTo>
                  <a:pt x="1998649" y="0"/>
                  <a:pt x="2322791" y="324142"/>
                  <a:pt x="2322791" y="723993"/>
                </a:cubicBezTo>
                <a:cubicBezTo>
                  <a:pt x="2322791" y="1123843"/>
                  <a:pt x="1998649" y="1447985"/>
                  <a:pt x="1598801" y="1447985"/>
                </a:cubicBezTo>
                <a:cubicBezTo>
                  <a:pt x="1198951" y="1447985"/>
                  <a:pt x="874809" y="1123843"/>
                  <a:pt x="874809" y="723993"/>
                </a:cubicBezTo>
                <a:cubicBezTo>
                  <a:pt x="874809" y="324142"/>
                  <a:pt x="1198951" y="0"/>
                  <a:pt x="159880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2" name="Rounded Rectangle 51">
            <a:extLst>
              <a:ext uri="{FF2B5EF4-FFF2-40B4-BE49-F238E27FC236}">
                <a16:creationId xmlns:a16="http://schemas.microsoft.com/office/drawing/2014/main" id="{5ED248D2-B3E1-282D-A82D-CB36CF5D4BDD}"/>
              </a:ext>
            </a:extLst>
          </p:cNvPr>
          <p:cNvSpPr/>
          <p:nvPr/>
        </p:nvSpPr>
        <p:spPr>
          <a:xfrm rot="16200000" flipH="1">
            <a:off x="8621101" y="5654729"/>
            <a:ext cx="541566" cy="510026"/>
          </a:xfrm>
          <a:custGeom>
            <a:avLst/>
            <a:gdLst/>
            <a:ahLst/>
            <a:cxnLst/>
            <a:rect l="l" t="t" r="r" b="b"/>
            <a:pathLst>
              <a:path w="2928608" h="2758049">
                <a:moveTo>
                  <a:pt x="2797052" y="1199936"/>
                </a:moveTo>
                <a:lnTo>
                  <a:pt x="2797052" y="1541978"/>
                </a:lnTo>
                <a:cubicBezTo>
                  <a:pt x="2797052" y="1578306"/>
                  <a:pt x="2826502" y="1607756"/>
                  <a:pt x="2862830" y="1607756"/>
                </a:cubicBezTo>
                <a:lnTo>
                  <a:pt x="2862830" y="1607755"/>
                </a:lnTo>
                <a:cubicBezTo>
                  <a:pt x="2899158" y="1607755"/>
                  <a:pt x="2928608" y="1578305"/>
                  <a:pt x="2928608" y="1541977"/>
                </a:cubicBezTo>
                <a:lnTo>
                  <a:pt x="2928607" y="1199936"/>
                </a:lnTo>
                <a:cubicBezTo>
                  <a:pt x="2928607" y="1163608"/>
                  <a:pt x="2899158" y="1134159"/>
                  <a:pt x="2862830" y="1134158"/>
                </a:cubicBezTo>
                <a:cubicBezTo>
                  <a:pt x="2826502" y="1134159"/>
                  <a:pt x="2797052" y="1163608"/>
                  <a:pt x="2797052" y="1199936"/>
                </a:cubicBezTo>
                <a:close/>
                <a:moveTo>
                  <a:pt x="2593193" y="1147315"/>
                </a:moveTo>
                <a:lnTo>
                  <a:pt x="2593193" y="1594601"/>
                </a:lnTo>
                <a:cubicBezTo>
                  <a:pt x="2593193" y="1630929"/>
                  <a:pt x="2622643" y="1660379"/>
                  <a:pt x="2658971" y="1660379"/>
                </a:cubicBezTo>
                <a:lnTo>
                  <a:pt x="2658971" y="1660378"/>
                </a:lnTo>
                <a:cubicBezTo>
                  <a:pt x="2695299" y="1660378"/>
                  <a:pt x="2724749" y="1630928"/>
                  <a:pt x="2724749" y="1594600"/>
                </a:cubicBezTo>
                <a:lnTo>
                  <a:pt x="2724748" y="1147315"/>
                </a:lnTo>
                <a:cubicBezTo>
                  <a:pt x="2724748" y="1110987"/>
                  <a:pt x="2695299" y="1081538"/>
                  <a:pt x="2658971" y="1081537"/>
                </a:cubicBezTo>
                <a:cubicBezTo>
                  <a:pt x="2622643" y="1081538"/>
                  <a:pt x="2593193" y="1110987"/>
                  <a:pt x="2593193" y="1147315"/>
                </a:cubicBezTo>
                <a:close/>
                <a:moveTo>
                  <a:pt x="2389334" y="1121004"/>
                </a:moveTo>
                <a:lnTo>
                  <a:pt x="2389334" y="1620912"/>
                </a:lnTo>
                <a:cubicBezTo>
                  <a:pt x="2389334" y="1657240"/>
                  <a:pt x="2418784" y="1686690"/>
                  <a:pt x="2455112" y="1686690"/>
                </a:cubicBezTo>
                <a:lnTo>
                  <a:pt x="2455112" y="1686689"/>
                </a:lnTo>
                <a:cubicBezTo>
                  <a:pt x="2491440" y="1686689"/>
                  <a:pt x="2520890" y="1657239"/>
                  <a:pt x="2520890" y="1620911"/>
                </a:cubicBezTo>
                <a:lnTo>
                  <a:pt x="2520889" y="1121004"/>
                </a:lnTo>
                <a:cubicBezTo>
                  <a:pt x="2520889" y="1084676"/>
                  <a:pt x="2491440" y="1055227"/>
                  <a:pt x="2455112" y="1055226"/>
                </a:cubicBezTo>
                <a:cubicBezTo>
                  <a:pt x="2418784" y="1055227"/>
                  <a:pt x="2389334" y="1084676"/>
                  <a:pt x="2389334" y="1121004"/>
                </a:cubicBezTo>
                <a:close/>
                <a:moveTo>
                  <a:pt x="1314382" y="1247024"/>
                </a:moveTo>
                <a:cubicBezTo>
                  <a:pt x="1314381" y="1225915"/>
                  <a:pt x="1331494" y="1208803"/>
                  <a:pt x="1352603" y="1208803"/>
                </a:cubicBezTo>
                <a:lnTo>
                  <a:pt x="1410313" y="1208803"/>
                </a:lnTo>
                <a:lnTo>
                  <a:pt x="1410313" y="1146778"/>
                </a:lnTo>
                <a:cubicBezTo>
                  <a:pt x="1410313" y="1145599"/>
                  <a:pt x="1410393" y="1144438"/>
                  <a:pt x="1411688" y="1143457"/>
                </a:cubicBezTo>
                <a:lnTo>
                  <a:pt x="1408531" y="1133444"/>
                </a:lnTo>
                <a:cubicBezTo>
                  <a:pt x="1410371" y="1112415"/>
                  <a:pt x="1428909" y="1096860"/>
                  <a:pt x="1449938" y="1098699"/>
                </a:cubicBezTo>
                <a:lnTo>
                  <a:pt x="2236821" y="1167543"/>
                </a:lnTo>
                <a:cubicBezTo>
                  <a:pt x="2257849" y="1169383"/>
                  <a:pt x="2273405" y="1187920"/>
                  <a:pt x="2271565" y="1208950"/>
                </a:cubicBezTo>
                <a:cubicBezTo>
                  <a:pt x="2269725" y="1229978"/>
                  <a:pt x="2251187" y="1245533"/>
                  <a:pt x="2230159" y="1243693"/>
                </a:cubicBezTo>
                <a:cubicBezTo>
                  <a:pt x="1973864" y="1221271"/>
                  <a:pt x="1717570" y="1198849"/>
                  <a:pt x="1461275" y="1176426"/>
                </a:cubicBezTo>
                <a:lnTo>
                  <a:pt x="1461274" y="1208803"/>
                </a:lnTo>
                <a:lnTo>
                  <a:pt x="1518985" y="1208803"/>
                </a:lnTo>
                <a:cubicBezTo>
                  <a:pt x="1540095" y="1208802"/>
                  <a:pt x="1557205" y="1225915"/>
                  <a:pt x="1557206" y="1247025"/>
                </a:cubicBezTo>
                <a:lnTo>
                  <a:pt x="1557207" y="1247023"/>
                </a:lnTo>
                <a:cubicBezTo>
                  <a:pt x="1557207" y="1268132"/>
                  <a:pt x="1540095" y="1285244"/>
                  <a:pt x="1518986" y="1285244"/>
                </a:cubicBezTo>
                <a:cubicBezTo>
                  <a:pt x="1499749" y="1285244"/>
                  <a:pt x="1480511" y="1285243"/>
                  <a:pt x="1461275" y="1285244"/>
                </a:cubicBezTo>
                <a:lnTo>
                  <a:pt x="1461275" y="1337600"/>
                </a:lnTo>
                <a:lnTo>
                  <a:pt x="1518985" y="1337600"/>
                </a:lnTo>
                <a:cubicBezTo>
                  <a:pt x="1540095" y="1337600"/>
                  <a:pt x="1557206" y="1354713"/>
                  <a:pt x="1557206" y="1375821"/>
                </a:cubicBezTo>
                <a:lnTo>
                  <a:pt x="1557207" y="1375820"/>
                </a:lnTo>
                <a:cubicBezTo>
                  <a:pt x="1557206" y="1396928"/>
                  <a:pt x="1540095" y="1414041"/>
                  <a:pt x="1518986" y="1414041"/>
                </a:cubicBezTo>
                <a:cubicBezTo>
                  <a:pt x="1499750" y="1414041"/>
                  <a:pt x="1480511" y="1414041"/>
                  <a:pt x="1461275" y="1414042"/>
                </a:cubicBezTo>
                <a:lnTo>
                  <a:pt x="1461275" y="1466398"/>
                </a:lnTo>
                <a:lnTo>
                  <a:pt x="1518985" y="1466398"/>
                </a:lnTo>
                <a:cubicBezTo>
                  <a:pt x="1540095" y="1466398"/>
                  <a:pt x="1557206" y="1483509"/>
                  <a:pt x="1557206" y="1504618"/>
                </a:cubicBezTo>
                <a:lnTo>
                  <a:pt x="1557207" y="1504619"/>
                </a:lnTo>
                <a:cubicBezTo>
                  <a:pt x="1557207" y="1525727"/>
                  <a:pt x="1540094" y="1542838"/>
                  <a:pt x="1518986" y="1542839"/>
                </a:cubicBezTo>
                <a:cubicBezTo>
                  <a:pt x="1499749" y="1542839"/>
                  <a:pt x="1480511" y="1542838"/>
                  <a:pt x="1461275" y="1542839"/>
                </a:cubicBezTo>
                <a:lnTo>
                  <a:pt x="1461274" y="1575412"/>
                </a:lnTo>
                <a:lnTo>
                  <a:pt x="2226550" y="1494978"/>
                </a:lnTo>
                <a:cubicBezTo>
                  <a:pt x="2247542" y="1492772"/>
                  <a:pt x="2266350" y="1508001"/>
                  <a:pt x="2268556" y="1528995"/>
                </a:cubicBezTo>
                <a:cubicBezTo>
                  <a:pt x="2270763" y="1549988"/>
                  <a:pt x="2255534" y="1568794"/>
                  <a:pt x="2234542" y="1571000"/>
                </a:cubicBezTo>
                <a:cubicBezTo>
                  <a:pt x="1972686" y="1598522"/>
                  <a:pt x="1710833" y="1626046"/>
                  <a:pt x="1448978" y="1653567"/>
                </a:cubicBezTo>
                <a:cubicBezTo>
                  <a:pt x="1427984" y="1655774"/>
                  <a:pt x="1409178" y="1640544"/>
                  <a:pt x="1406971" y="1619551"/>
                </a:cubicBezTo>
                <a:cubicBezTo>
                  <a:pt x="1406474" y="1614827"/>
                  <a:pt x="1406862" y="1610214"/>
                  <a:pt x="1410805" y="1606610"/>
                </a:cubicBezTo>
                <a:lnTo>
                  <a:pt x="1410312" y="1605422"/>
                </a:lnTo>
                <a:lnTo>
                  <a:pt x="1410312" y="1542839"/>
                </a:lnTo>
                <a:lnTo>
                  <a:pt x="1352603" y="1542841"/>
                </a:lnTo>
                <a:cubicBezTo>
                  <a:pt x="1331494" y="1542841"/>
                  <a:pt x="1314382" y="1525729"/>
                  <a:pt x="1314382" y="1504619"/>
                </a:cubicBezTo>
                <a:cubicBezTo>
                  <a:pt x="1314382" y="1483510"/>
                  <a:pt x="1331493" y="1466397"/>
                  <a:pt x="1352603" y="1466398"/>
                </a:cubicBezTo>
                <a:lnTo>
                  <a:pt x="1410312" y="1466398"/>
                </a:lnTo>
                <a:lnTo>
                  <a:pt x="1410313" y="1414042"/>
                </a:lnTo>
                <a:lnTo>
                  <a:pt x="1352603" y="1414042"/>
                </a:lnTo>
                <a:cubicBezTo>
                  <a:pt x="1331494" y="1414041"/>
                  <a:pt x="1314383" y="1396930"/>
                  <a:pt x="1314382" y="1375820"/>
                </a:cubicBezTo>
                <a:cubicBezTo>
                  <a:pt x="1314383" y="1354713"/>
                  <a:pt x="1331494" y="1337600"/>
                  <a:pt x="1352603" y="1337601"/>
                </a:cubicBezTo>
                <a:lnTo>
                  <a:pt x="1410312" y="1337600"/>
                </a:lnTo>
                <a:lnTo>
                  <a:pt x="1410312" y="1285244"/>
                </a:lnTo>
                <a:lnTo>
                  <a:pt x="1352603" y="1285244"/>
                </a:lnTo>
                <a:cubicBezTo>
                  <a:pt x="1331494" y="1285244"/>
                  <a:pt x="1314381" y="1268133"/>
                  <a:pt x="1314382" y="1247024"/>
                </a:cubicBezTo>
                <a:close/>
                <a:moveTo>
                  <a:pt x="1171967" y="72000"/>
                </a:moveTo>
                <a:lnTo>
                  <a:pt x="1171967" y="288000"/>
                </a:lnTo>
                <a:cubicBezTo>
                  <a:pt x="1171967" y="327765"/>
                  <a:pt x="1204202" y="360000"/>
                  <a:pt x="1243967" y="360000"/>
                </a:cubicBezTo>
                <a:cubicBezTo>
                  <a:pt x="1283732" y="360000"/>
                  <a:pt x="1315967" y="327765"/>
                  <a:pt x="1315967" y="288000"/>
                </a:cubicBezTo>
                <a:lnTo>
                  <a:pt x="1315967" y="72000"/>
                </a:lnTo>
                <a:cubicBezTo>
                  <a:pt x="1315967" y="32235"/>
                  <a:pt x="1283732" y="0"/>
                  <a:pt x="1243967" y="0"/>
                </a:cubicBezTo>
                <a:cubicBezTo>
                  <a:pt x="1204202" y="0"/>
                  <a:pt x="1171967" y="32235"/>
                  <a:pt x="1171967" y="72000"/>
                </a:cubicBezTo>
                <a:close/>
                <a:moveTo>
                  <a:pt x="1171966" y="2470049"/>
                </a:moveTo>
                <a:lnTo>
                  <a:pt x="1171966" y="2686049"/>
                </a:lnTo>
                <a:cubicBezTo>
                  <a:pt x="1171966" y="2725814"/>
                  <a:pt x="1204201" y="2758049"/>
                  <a:pt x="1243966" y="2758049"/>
                </a:cubicBezTo>
                <a:cubicBezTo>
                  <a:pt x="1283731" y="2758049"/>
                  <a:pt x="1315966" y="2725814"/>
                  <a:pt x="1315966" y="2686049"/>
                </a:cubicBezTo>
                <a:lnTo>
                  <a:pt x="1315966" y="2470049"/>
                </a:lnTo>
                <a:cubicBezTo>
                  <a:pt x="1315966" y="2430284"/>
                  <a:pt x="1283731" y="2398049"/>
                  <a:pt x="1243966" y="2398049"/>
                </a:cubicBezTo>
                <a:cubicBezTo>
                  <a:pt x="1204201" y="2398049"/>
                  <a:pt x="1171966" y="2430284"/>
                  <a:pt x="1171966" y="2470049"/>
                </a:cubicBezTo>
                <a:close/>
                <a:moveTo>
                  <a:pt x="515345" y="1370958"/>
                </a:moveTo>
                <a:cubicBezTo>
                  <a:pt x="515344" y="1558300"/>
                  <a:pt x="586814" y="1745642"/>
                  <a:pt x="729750" y="1888579"/>
                </a:cubicBezTo>
                <a:cubicBezTo>
                  <a:pt x="1015625" y="2174454"/>
                  <a:pt x="1479119" y="2174454"/>
                  <a:pt x="1764994" y="1888580"/>
                </a:cubicBezTo>
                <a:lnTo>
                  <a:pt x="1940572" y="1713001"/>
                </a:lnTo>
                <a:lnTo>
                  <a:pt x="2136413" y="1713002"/>
                </a:lnTo>
                <a:cubicBezTo>
                  <a:pt x="2215124" y="1713001"/>
                  <a:pt x="2278929" y="1649195"/>
                  <a:pt x="2278929" y="1570486"/>
                </a:cubicBezTo>
                <a:lnTo>
                  <a:pt x="2278929" y="1374645"/>
                </a:lnTo>
                <a:lnTo>
                  <a:pt x="2282614" y="1370959"/>
                </a:lnTo>
                <a:lnTo>
                  <a:pt x="2278929" y="1367272"/>
                </a:lnTo>
                <a:lnTo>
                  <a:pt x="2278929" y="1171432"/>
                </a:lnTo>
                <a:cubicBezTo>
                  <a:pt x="2278929" y="1092722"/>
                  <a:pt x="2215123" y="1028916"/>
                  <a:pt x="2136413" y="1028916"/>
                </a:cubicBezTo>
                <a:lnTo>
                  <a:pt x="1940571" y="1028916"/>
                </a:lnTo>
                <a:cubicBezTo>
                  <a:pt x="1882045" y="970390"/>
                  <a:pt x="1823519" y="911862"/>
                  <a:pt x="1764993" y="853336"/>
                </a:cubicBezTo>
                <a:cubicBezTo>
                  <a:pt x="1479118" y="567461"/>
                  <a:pt x="1015625" y="567462"/>
                  <a:pt x="729750" y="853336"/>
                </a:cubicBezTo>
                <a:cubicBezTo>
                  <a:pt x="586813" y="996273"/>
                  <a:pt x="515344" y="1183616"/>
                  <a:pt x="515345" y="1370958"/>
                </a:cubicBezTo>
                <a:close/>
                <a:moveTo>
                  <a:pt x="388776" y="2386770"/>
                </a:moveTo>
                <a:cubicBezTo>
                  <a:pt x="388776" y="2405196"/>
                  <a:pt x="395805" y="2423622"/>
                  <a:pt x="409865" y="2437681"/>
                </a:cubicBezTo>
                <a:cubicBezTo>
                  <a:pt x="437983" y="2465800"/>
                  <a:pt x="483570" y="2465800"/>
                  <a:pt x="511688" y="2437681"/>
                </a:cubicBezTo>
                <a:lnTo>
                  <a:pt x="664423" y="2284946"/>
                </a:lnTo>
                <a:cubicBezTo>
                  <a:pt x="692541" y="2256828"/>
                  <a:pt x="692541" y="2211241"/>
                  <a:pt x="664423" y="2183123"/>
                </a:cubicBezTo>
                <a:cubicBezTo>
                  <a:pt x="636305" y="2155005"/>
                  <a:pt x="590718" y="2155005"/>
                  <a:pt x="562599" y="2183123"/>
                </a:cubicBezTo>
                <a:lnTo>
                  <a:pt x="409865" y="2335858"/>
                </a:lnTo>
                <a:cubicBezTo>
                  <a:pt x="395805" y="2349917"/>
                  <a:pt x="388776" y="2368343"/>
                  <a:pt x="388776" y="2386770"/>
                </a:cubicBezTo>
                <a:close/>
                <a:moveTo>
                  <a:pt x="388776" y="365689"/>
                </a:moveTo>
                <a:cubicBezTo>
                  <a:pt x="388776" y="384115"/>
                  <a:pt x="395805" y="402541"/>
                  <a:pt x="409865" y="416600"/>
                </a:cubicBezTo>
                <a:lnTo>
                  <a:pt x="562599" y="569335"/>
                </a:lnTo>
                <a:cubicBezTo>
                  <a:pt x="590718" y="597454"/>
                  <a:pt x="636305" y="597454"/>
                  <a:pt x="664423" y="569335"/>
                </a:cubicBezTo>
                <a:cubicBezTo>
                  <a:pt x="692541" y="541217"/>
                  <a:pt x="692541" y="495630"/>
                  <a:pt x="664423" y="467512"/>
                </a:cubicBezTo>
                <a:lnTo>
                  <a:pt x="511688" y="314777"/>
                </a:lnTo>
                <a:cubicBezTo>
                  <a:pt x="483570" y="286659"/>
                  <a:pt x="437983" y="286659"/>
                  <a:pt x="409865" y="314777"/>
                </a:cubicBezTo>
                <a:cubicBezTo>
                  <a:pt x="395805" y="328836"/>
                  <a:pt x="388776" y="347262"/>
                  <a:pt x="388776" y="365689"/>
                </a:cubicBezTo>
                <a:close/>
                <a:moveTo>
                  <a:pt x="0" y="1379024"/>
                </a:moveTo>
                <a:cubicBezTo>
                  <a:pt x="0" y="1418789"/>
                  <a:pt x="32235" y="1451024"/>
                  <a:pt x="72000" y="1451024"/>
                </a:cubicBezTo>
                <a:lnTo>
                  <a:pt x="288000" y="1451024"/>
                </a:lnTo>
                <a:cubicBezTo>
                  <a:pt x="327765" y="1451024"/>
                  <a:pt x="360000" y="1418789"/>
                  <a:pt x="360000" y="1379024"/>
                </a:cubicBezTo>
                <a:cubicBezTo>
                  <a:pt x="360000" y="1339259"/>
                  <a:pt x="327765" y="1307024"/>
                  <a:pt x="288000" y="1307024"/>
                </a:cubicBezTo>
                <a:lnTo>
                  <a:pt x="72000" y="1307024"/>
                </a:lnTo>
                <a:cubicBezTo>
                  <a:pt x="32235" y="1307024"/>
                  <a:pt x="0" y="1339259"/>
                  <a:pt x="0" y="137902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Isosceles Triangle 5">
            <a:extLst>
              <a:ext uri="{FF2B5EF4-FFF2-40B4-BE49-F238E27FC236}">
                <a16:creationId xmlns:a16="http://schemas.microsoft.com/office/drawing/2014/main" id="{BD42AF7A-D222-22E8-C42F-8D44E867D14A}"/>
              </a:ext>
            </a:extLst>
          </p:cNvPr>
          <p:cNvSpPr>
            <a:spLocks noChangeAspect="1"/>
          </p:cNvSpPr>
          <p:nvPr/>
        </p:nvSpPr>
        <p:spPr>
          <a:xfrm>
            <a:off x="7073448" y="4764488"/>
            <a:ext cx="404220" cy="403783"/>
          </a:xfrm>
          <a:custGeom>
            <a:avLst/>
            <a:gdLst/>
            <a:ahLst/>
            <a:cxnLst/>
            <a:rect l="l" t="t" r="r" b="b"/>
            <a:pathLst>
              <a:path w="3229104" h="3225610">
                <a:moveTo>
                  <a:pt x="2311104" y="907633"/>
                </a:moveTo>
                <a:lnTo>
                  <a:pt x="3229104" y="907633"/>
                </a:lnTo>
                <a:lnTo>
                  <a:pt x="1769979" y="3097491"/>
                </a:lnTo>
                <a:close/>
                <a:moveTo>
                  <a:pt x="823" y="907633"/>
                </a:moveTo>
                <a:lnTo>
                  <a:pt x="918823" y="907633"/>
                </a:lnTo>
                <a:lnTo>
                  <a:pt x="1498048" y="3135591"/>
                </a:lnTo>
                <a:close/>
                <a:moveTo>
                  <a:pt x="1036980" y="907632"/>
                </a:moveTo>
                <a:lnTo>
                  <a:pt x="2192122" y="907632"/>
                </a:lnTo>
                <a:lnTo>
                  <a:pt x="1614551" y="3225610"/>
                </a:lnTo>
                <a:close/>
                <a:moveTo>
                  <a:pt x="2769693" y="0"/>
                </a:moveTo>
                <a:lnTo>
                  <a:pt x="3229104" y="792088"/>
                </a:lnTo>
                <a:lnTo>
                  <a:pt x="2310282" y="792088"/>
                </a:lnTo>
                <a:close/>
                <a:moveTo>
                  <a:pt x="1732713" y="0"/>
                </a:moveTo>
                <a:lnTo>
                  <a:pt x="2651535" y="0"/>
                </a:lnTo>
                <a:lnTo>
                  <a:pt x="2192124" y="792088"/>
                </a:lnTo>
                <a:close/>
                <a:moveTo>
                  <a:pt x="1614553" y="0"/>
                </a:moveTo>
                <a:lnTo>
                  <a:pt x="2073964" y="792088"/>
                </a:lnTo>
                <a:lnTo>
                  <a:pt x="1155142" y="792088"/>
                </a:lnTo>
                <a:close/>
                <a:moveTo>
                  <a:pt x="577571" y="0"/>
                </a:moveTo>
                <a:lnTo>
                  <a:pt x="1496393" y="0"/>
                </a:lnTo>
                <a:lnTo>
                  <a:pt x="1036982" y="792088"/>
                </a:lnTo>
                <a:close/>
                <a:moveTo>
                  <a:pt x="459411" y="0"/>
                </a:moveTo>
                <a:lnTo>
                  <a:pt x="918822" y="792088"/>
                </a:lnTo>
                <a:lnTo>
                  <a:pt x="0" y="79208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Trapezoid 22">
            <a:extLst>
              <a:ext uri="{FF2B5EF4-FFF2-40B4-BE49-F238E27FC236}">
                <a16:creationId xmlns:a16="http://schemas.microsoft.com/office/drawing/2014/main" id="{E31F822E-3DB7-CDBE-F788-535B73544B72}"/>
              </a:ext>
            </a:extLst>
          </p:cNvPr>
          <p:cNvSpPr>
            <a:spLocks noChangeAspect="1"/>
          </p:cNvSpPr>
          <p:nvPr/>
        </p:nvSpPr>
        <p:spPr>
          <a:xfrm>
            <a:off x="8617086" y="4831616"/>
            <a:ext cx="529812" cy="269525"/>
          </a:xfrm>
          <a:custGeom>
            <a:avLst/>
            <a:gdLst/>
            <a:ahLst/>
            <a:cxnLst/>
            <a:rect l="l" t="t" r="r" b="b"/>
            <a:pathLst>
              <a:path w="3261500" h="1659188">
                <a:moveTo>
                  <a:pt x="121102" y="1436888"/>
                </a:moveTo>
                <a:lnTo>
                  <a:pt x="3045452" y="1436888"/>
                </a:lnTo>
                <a:cubicBezTo>
                  <a:pt x="3001437" y="1508238"/>
                  <a:pt x="2956882" y="1580993"/>
                  <a:pt x="2918729" y="1659188"/>
                </a:cubicBezTo>
                <a:lnTo>
                  <a:pt x="202648" y="1659188"/>
                </a:lnTo>
                <a:cubicBezTo>
                  <a:pt x="188127" y="1585004"/>
                  <a:pt x="156049" y="1510828"/>
                  <a:pt x="121102" y="1436888"/>
                </a:cubicBezTo>
                <a:close/>
                <a:moveTo>
                  <a:pt x="2814967" y="1119413"/>
                </a:moveTo>
                <a:lnTo>
                  <a:pt x="2814967" y="1227413"/>
                </a:lnTo>
                <a:lnTo>
                  <a:pt x="2922967" y="1227413"/>
                </a:lnTo>
                <a:lnTo>
                  <a:pt x="2922967" y="1119413"/>
                </a:lnTo>
                <a:close/>
                <a:moveTo>
                  <a:pt x="2600074" y="1119413"/>
                </a:moveTo>
                <a:lnTo>
                  <a:pt x="2600074" y="1227413"/>
                </a:lnTo>
                <a:lnTo>
                  <a:pt x="2708074" y="1227413"/>
                </a:lnTo>
                <a:lnTo>
                  <a:pt x="2708074" y="1119413"/>
                </a:lnTo>
                <a:close/>
                <a:moveTo>
                  <a:pt x="2385182" y="1119413"/>
                </a:moveTo>
                <a:lnTo>
                  <a:pt x="2385182" y="1227413"/>
                </a:lnTo>
                <a:lnTo>
                  <a:pt x="2493182" y="1227413"/>
                </a:lnTo>
                <a:lnTo>
                  <a:pt x="2493182" y="1119413"/>
                </a:lnTo>
                <a:close/>
                <a:moveTo>
                  <a:pt x="1716569" y="1119413"/>
                </a:moveTo>
                <a:lnTo>
                  <a:pt x="1716569" y="1227413"/>
                </a:lnTo>
                <a:lnTo>
                  <a:pt x="1824569" y="1227413"/>
                </a:lnTo>
                <a:lnTo>
                  <a:pt x="1824569" y="1119413"/>
                </a:lnTo>
                <a:close/>
                <a:moveTo>
                  <a:pt x="1501676" y="1119413"/>
                </a:moveTo>
                <a:lnTo>
                  <a:pt x="1501676" y="1227413"/>
                </a:lnTo>
                <a:lnTo>
                  <a:pt x="1609676" y="1227413"/>
                </a:lnTo>
                <a:lnTo>
                  <a:pt x="1609676" y="1119413"/>
                </a:lnTo>
                <a:close/>
                <a:moveTo>
                  <a:pt x="1286784" y="1119413"/>
                </a:moveTo>
                <a:lnTo>
                  <a:pt x="1286784" y="1227413"/>
                </a:lnTo>
                <a:lnTo>
                  <a:pt x="1394784" y="1227413"/>
                </a:lnTo>
                <a:lnTo>
                  <a:pt x="1394784" y="1119413"/>
                </a:lnTo>
                <a:close/>
                <a:moveTo>
                  <a:pt x="1071892" y="1119413"/>
                </a:moveTo>
                <a:lnTo>
                  <a:pt x="1071892" y="1227413"/>
                </a:lnTo>
                <a:lnTo>
                  <a:pt x="1179892" y="1227413"/>
                </a:lnTo>
                <a:lnTo>
                  <a:pt x="1179892" y="1119413"/>
                </a:lnTo>
                <a:close/>
                <a:moveTo>
                  <a:pt x="857000" y="1119413"/>
                </a:moveTo>
                <a:lnTo>
                  <a:pt x="857000" y="1227413"/>
                </a:lnTo>
                <a:lnTo>
                  <a:pt x="965000" y="1227413"/>
                </a:lnTo>
                <a:lnTo>
                  <a:pt x="965000" y="1119413"/>
                </a:lnTo>
                <a:close/>
                <a:moveTo>
                  <a:pt x="642108" y="1119413"/>
                </a:moveTo>
                <a:lnTo>
                  <a:pt x="642108" y="1227413"/>
                </a:lnTo>
                <a:lnTo>
                  <a:pt x="750108" y="1227413"/>
                </a:lnTo>
                <a:lnTo>
                  <a:pt x="750108" y="1119413"/>
                </a:lnTo>
                <a:close/>
                <a:moveTo>
                  <a:pt x="427216" y="1119413"/>
                </a:moveTo>
                <a:lnTo>
                  <a:pt x="427216" y="1227413"/>
                </a:lnTo>
                <a:lnTo>
                  <a:pt x="535216" y="1227413"/>
                </a:lnTo>
                <a:lnTo>
                  <a:pt x="535216" y="1119413"/>
                </a:lnTo>
                <a:close/>
                <a:moveTo>
                  <a:pt x="356387" y="794045"/>
                </a:moveTo>
                <a:lnTo>
                  <a:pt x="310667" y="896924"/>
                </a:lnTo>
                <a:lnTo>
                  <a:pt x="2620886" y="908354"/>
                </a:lnTo>
                <a:lnTo>
                  <a:pt x="2540130" y="801665"/>
                </a:lnTo>
                <a:close/>
                <a:moveTo>
                  <a:pt x="382676" y="631248"/>
                </a:moveTo>
                <a:lnTo>
                  <a:pt x="363625" y="730317"/>
                </a:lnTo>
                <a:lnTo>
                  <a:pt x="2492522" y="737937"/>
                </a:lnTo>
                <a:lnTo>
                  <a:pt x="2418771" y="631248"/>
                </a:lnTo>
                <a:close/>
                <a:moveTo>
                  <a:pt x="1756650" y="318899"/>
                </a:moveTo>
                <a:lnTo>
                  <a:pt x="1756650" y="477608"/>
                </a:lnTo>
                <a:lnTo>
                  <a:pt x="1900650" y="477608"/>
                </a:lnTo>
                <a:lnTo>
                  <a:pt x="1900650" y="318899"/>
                </a:lnTo>
                <a:close/>
                <a:moveTo>
                  <a:pt x="1470038" y="318899"/>
                </a:moveTo>
                <a:lnTo>
                  <a:pt x="1470038" y="477608"/>
                </a:lnTo>
                <a:lnTo>
                  <a:pt x="1614038" y="477608"/>
                </a:lnTo>
                <a:lnTo>
                  <a:pt x="1614038" y="318899"/>
                </a:lnTo>
                <a:close/>
                <a:moveTo>
                  <a:pt x="1183427" y="318899"/>
                </a:moveTo>
                <a:lnTo>
                  <a:pt x="1183427" y="477608"/>
                </a:lnTo>
                <a:lnTo>
                  <a:pt x="1327427" y="477608"/>
                </a:lnTo>
                <a:lnTo>
                  <a:pt x="1327427" y="318899"/>
                </a:lnTo>
                <a:close/>
                <a:moveTo>
                  <a:pt x="896816" y="318899"/>
                </a:moveTo>
                <a:lnTo>
                  <a:pt x="896816" y="477608"/>
                </a:lnTo>
                <a:lnTo>
                  <a:pt x="1040816" y="477608"/>
                </a:lnTo>
                <a:lnTo>
                  <a:pt x="1040816" y="318899"/>
                </a:lnTo>
                <a:close/>
                <a:moveTo>
                  <a:pt x="1190618" y="0"/>
                </a:moveTo>
                <a:lnTo>
                  <a:pt x="1271830" y="0"/>
                </a:lnTo>
                <a:lnTo>
                  <a:pt x="1308266" y="193836"/>
                </a:lnTo>
                <a:lnTo>
                  <a:pt x="1977660" y="193836"/>
                </a:lnTo>
                <a:lnTo>
                  <a:pt x="2138144" y="525639"/>
                </a:lnTo>
                <a:lnTo>
                  <a:pt x="2421400" y="525639"/>
                </a:lnTo>
                <a:lnTo>
                  <a:pt x="2750195" y="950920"/>
                </a:lnTo>
                <a:lnTo>
                  <a:pt x="3261500" y="937238"/>
                </a:lnTo>
                <a:cubicBezTo>
                  <a:pt x="3244841" y="1097170"/>
                  <a:pt x="3172191" y="1230845"/>
                  <a:pt x="3089450" y="1364888"/>
                </a:cubicBezTo>
                <a:lnTo>
                  <a:pt x="88044" y="1364888"/>
                </a:lnTo>
                <a:cubicBezTo>
                  <a:pt x="35437" y="1251413"/>
                  <a:pt x="-11245" y="1137942"/>
                  <a:pt x="2399" y="1024450"/>
                </a:cubicBezTo>
                <a:lnTo>
                  <a:pt x="197767" y="1019222"/>
                </a:lnTo>
                <a:lnTo>
                  <a:pt x="321162" y="525639"/>
                </a:lnTo>
                <a:lnTo>
                  <a:pt x="681951" y="525639"/>
                </a:lnTo>
                <a:lnTo>
                  <a:pt x="764901" y="193836"/>
                </a:lnTo>
                <a:lnTo>
                  <a:pt x="930048" y="193836"/>
                </a:lnTo>
                <a:lnTo>
                  <a:pt x="966373" y="588"/>
                </a:lnTo>
                <a:lnTo>
                  <a:pt x="1047585" y="588"/>
                </a:lnTo>
                <a:lnTo>
                  <a:pt x="1083910" y="193836"/>
                </a:lnTo>
                <a:lnTo>
                  <a:pt x="1154183" y="1938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5" name="Rounded Rectangle 20">
            <a:extLst>
              <a:ext uri="{FF2B5EF4-FFF2-40B4-BE49-F238E27FC236}">
                <a16:creationId xmlns:a16="http://schemas.microsoft.com/office/drawing/2014/main" id="{F8A78A23-CF54-28B0-FA50-919034FF0E5E}"/>
              </a:ext>
            </a:extLst>
          </p:cNvPr>
          <p:cNvSpPr>
            <a:spLocks noChangeAspect="1"/>
          </p:cNvSpPr>
          <p:nvPr/>
        </p:nvSpPr>
        <p:spPr>
          <a:xfrm rot="2160000">
            <a:off x="9475187" y="4701472"/>
            <a:ext cx="491028" cy="529812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Trapezoid 28">
            <a:extLst>
              <a:ext uri="{FF2B5EF4-FFF2-40B4-BE49-F238E27FC236}">
                <a16:creationId xmlns:a16="http://schemas.microsoft.com/office/drawing/2014/main" id="{2C78624B-2EB8-30C3-F8FC-306290FF8103}"/>
              </a:ext>
            </a:extLst>
          </p:cNvPr>
          <p:cNvSpPr>
            <a:spLocks noChangeAspect="1"/>
          </p:cNvSpPr>
          <p:nvPr/>
        </p:nvSpPr>
        <p:spPr>
          <a:xfrm>
            <a:off x="3655704" y="4701472"/>
            <a:ext cx="437175" cy="529812"/>
          </a:xfrm>
          <a:custGeom>
            <a:avLst/>
            <a:gdLst/>
            <a:ahLst/>
            <a:cxnLst/>
            <a:rect l="l" t="t" r="r" b="b"/>
            <a:pathLst>
              <a:path w="2664297" h="3228846">
                <a:moveTo>
                  <a:pt x="2006233" y="1910002"/>
                </a:moveTo>
                <a:cubicBezTo>
                  <a:pt x="2195393" y="2270441"/>
                  <a:pt x="2396463" y="2592453"/>
                  <a:pt x="2218318" y="2693318"/>
                </a:cubicBezTo>
                <a:cubicBezTo>
                  <a:pt x="1760490" y="2959655"/>
                  <a:pt x="875097" y="3011972"/>
                  <a:pt x="413381" y="2693318"/>
                </a:cubicBezTo>
                <a:cubicBezTo>
                  <a:pt x="278026" y="2578660"/>
                  <a:pt x="448417" y="2270210"/>
                  <a:pt x="622358" y="1918652"/>
                </a:cubicBezTo>
                <a:close/>
                <a:moveTo>
                  <a:pt x="998355" y="318176"/>
                </a:moveTo>
                <a:lnTo>
                  <a:pt x="1054483" y="938365"/>
                </a:lnTo>
                <a:cubicBezTo>
                  <a:pt x="1073419" y="1202005"/>
                  <a:pt x="-94533" y="2544942"/>
                  <a:pt x="263185" y="2803859"/>
                </a:cubicBezTo>
                <a:cubicBezTo>
                  <a:pt x="799752" y="3120272"/>
                  <a:pt x="1828684" y="3068324"/>
                  <a:pt x="2360732" y="2803859"/>
                </a:cubicBezTo>
                <a:cubicBezTo>
                  <a:pt x="2817826" y="2582721"/>
                  <a:pt x="1567592" y="1249230"/>
                  <a:pt x="1559424" y="938364"/>
                </a:cubicBezTo>
                <a:lnTo>
                  <a:pt x="1635785" y="320808"/>
                </a:lnTo>
                <a:lnTo>
                  <a:pt x="1616510" y="323841"/>
                </a:lnTo>
                <a:cubicBezTo>
                  <a:pt x="1541035" y="362546"/>
                  <a:pt x="1432716" y="386340"/>
                  <a:pt x="1312455" y="386340"/>
                </a:cubicBezTo>
                <a:cubicBezTo>
                  <a:pt x="1186664" y="386340"/>
                  <a:pt x="1073940" y="360308"/>
                  <a:pt x="998355" y="318176"/>
                </a:cubicBezTo>
                <a:close/>
                <a:moveTo>
                  <a:pt x="1312455" y="60748"/>
                </a:moveTo>
                <a:cubicBezTo>
                  <a:pt x="1155275" y="60748"/>
                  <a:pt x="1027857" y="120035"/>
                  <a:pt x="1027857" y="193171"/>
                </a:cubicBezTo>
                <a:cubicBezTo>
                  <a:pt x="1027857" y="266307"/>
                  <a:pt x="1155275" y="325594"/>
                  <a:pt x="1312455" y="325594"/>
                </a:cubicBezTo>
                <a:cubicBezTo>
                  <a:pt x="1469634" y="325594"/>
                  <a:pt x="1597052" y="266307"/>
                  <a:pt x="1597052" y="193171"/>
                </a:cubicBezTo>
                <a:cubicBezTo>
                  <a:pt x="1597052" y="120035"/>
                  <a:pt x="1469634" y="60748"/>
                  <a:pt x="1312455" y="60748"/>
                </a:cubicBezTo>
                <a:close/>
                <a:moveTo>
                  <a:pt x="1312455" y="0"/>
                </a:moveTo>
                <a:cubicBezTo>
                  <a:pt x="1537130" y="0"/>
                  <a:pt x="1720121" y="83046"/>
                  <a:pt x="1726235" y="186847"/>
                </a:cubicBezTo>
                <a:cubicBezTo>
                  <a:pt x="1726742" y="186524"/>
                  <a:pt x="1727174" y="186120"/>
                  <a:pt x="1727606" y="185717"/>
                </a:cubicBezTo>
                <a:lnTo>
                  <a:pt x="1727102" y="190850"/>
                </a:lnTo>
                <a:cubicBezTo>
                  <a:pt x="1727595" y="191614"/>
                  <a:pt x="1727605" y="192391"/>
                  <a:pt x="1727605" y="193170"/>
                </a:cubicBezTo>
                <a:lnTo>
                  <a:pt x="1726271" y="199326"/>
                </a:lnTo>
                <a:lnTo>
                  <a:pt x="1655630" y="919826"/>
                </a:lnTo>
                <a:cubicBezTo>
                  <a:pt x="1665213" y="1268678"/>
                  <a:pt x="3079202" y="2735754"/>
                  <a:pt x="2542920" y="2983914"/>
                </a:cubicBezTo>
                <a:cubicBezTo>
                  <a:pt x="1918698" y="3280693"/>
                  <a:pt x="711513" y="3338989"/>
                  <a:pt x="81991" y="2983914"/>
                </a:cubicBezTo>
                <a:cubicBezTo>
                  <a:pt x="-337699" y="2693358"/>
                  <a:pt x="991496" y="1215684"/>
                  <a:pt x="969280" y="919828"/>
                </a:cubicBezTo>
                <a:lnTo>
                  <a:pt x="898640" y="199335"/>
                </a:lnTo>
                <a:cubicBezTo>
                  <a:pt x="897375" y="197339"/>
                  <a:pt x="897304" y="195258"/>
                  <a:pt x="897304" y="193170"/>
                </a:cubicBezTo>
                <a:lnTo>
                  <a:pt x="897808" y="190847"/>
                </a:lnTo>
                <a:lnTo>
                  <a:pt x="897305" y="185717"/>
                </a:lnTo>
                <a:lnTo>
                  <a:pt x="898687" y="186789"/>
                </a:lnTo>
                <a:cubicBezTo>
                  <a:pt x="904857" y="83015"/>
                  <a:pt x="1087821" y="0"/>
                  <a:pt x="131245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Rounded Rectangle 2">
            <a:extLst>
              <a:ext uri="{FF2B5EF4-FFF2-40B4-BE49-F238E27FC236}">
                <a16:creationId xmlns:a16="http://schemas.microsoft.com/office/drawing/2014/main" id="{05823839-E1E1-4576-A5C9-F8BFD4C029B4}"/>
              </a:ext>
            </a:extLst>
          </p:cNvPr>
          <p:cNvSpPr/>
          <p:nvPr/>
        </p:nvSpPr>
        <p:spPr>
          <a:xfrm>
            <a:off x="4461640" y="5661259"/>
            <a:ext cx="519265" cy="519265"/>
          </a:xfrm>
          <a:custGeom>
            <a:avLst/>
            <a:gdLst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338560 w 3960440"/>
              <a:gd name="connsiteY3" fmla="*/ 1981614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71732 w 3960440"/>
              <a:gd name="connsiteY2" fmla="*/ 2285845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796414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182276 w 3960440"/>
              <a:gd name="connsiteY4" fmla="*/ 1442314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873721 w 3960440"/>
              <a:gd name="connsiteY10" fmla="*/ 1156628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25929 w 3960440"/>
              <a:gd name="connsiteY11" fmla="*/ 1392629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21788 w 3960440"/>
              <a:gd name="connsiteY12" fmla="*/ 1897758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03335 w 3960440"/>
              <a:gd name="connsiteY14" fmla="*/ 2485692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10984 w 3960440"/>
              <a:gd name="connsiteY8" fmla="*/ 2071653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072459 w 3960440"/>
              <a:gd name="connsiteY9" fmla="*/ 1512703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38586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30780 w 3960440"/>
              <a:gd name="connsiteY6" fmla="*/ 1554106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24394 w 3960440"/>
              <a:gd name="connsiteY7" fmla="*/ 2278672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1995341 w 3960440"/>
              <a:gd name="connsiteY8" fmla="*/ 2082197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66603 w 3960440"/>
              <a:gd name="connsiteY14" fmla="*/ 2506778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283619 w 3960440"/>
              <a:gd name="connsiteY15" fmla="*/ 2688571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44820 w 3960440"/>
              <a:gd name="connsiteY16" fmla="*/ 1595509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2134565 w 3960440"/>
              <a:gd name="connsiteY17" fmla="*/ 477605 h 3960000"/>
              <a:gd name="connsiteX18" fmla="*/ 1979373 w 3960440"/>
              <a:gd name="connsiteY18" fmla="*/ 472350 h 3960000"/>
              <a:gd name="connsiteX19" fmla="*/ 436907 w 3960440"/>
              <a:gd name="connsiteY19" fmla="*/ 0 h 3960000"/>
              <a:gd name="connsiteX20" fmla="*/ 3523533 w 3960440"/>
              <a:gd name="connsiteY20" fmla="*/ 0 h 3960000"/>
              <a:gd name="connsiteX21" fmla="*/ 3960440 w 3960440"/>
              <a:gd name="connsiteY21" fmla="*/ 436907 h 3960000"/>
              <a:gd name="connsiteX22" fmla="*/ 3960440 w 3960440"/>
              <a:gd name="connsiteY22" fmla="*/ 3523093 h 3960000"/>
              <a:gd name="connsiteX23" fmla="*/ 3523533 w 3960440"/>
              <a:gd name="connsiteY23" fmla="*/ 3960000 h 3960000"/>
              <a:gd name="connsiteX24" fmla="*/ 436907 w 3960440"/>
              <a:gd name="connsiteY24" fmla="*/ 3960000 h 3960000"/>
              <a:gd name="connsiteX25" fmla="*/ 0 w 3960440"/>
              <a:gd name="connsiteY25" fmla="*/ 3523093 h 3960000"/>
              <a:gd name="connsiteX26" fmla="*/ 0 w 3960440"/>
              <a:gd name="connsiteY26" fmla="*/ 436907 h 3960000"/>
              <a:gd name="connsiteX27" fmla="*/ 436907 w 3960440"/>
              <a:gd name="connsiteY27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296382 w 3960440"/>
              <a:gd name="connsiteY3" fmla="*/ 1907811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  <a:gd name="connsiteX0" fmla="*/ 1979373 w 3960440"/>
              <a:gd name="connsiteY0" fmla="*/ 472350 h 3960000"/>
              <a:gd name="connsiteX1" fmla="*/ 813783 w 3960440"/>
              <a:gd name="connsiteY1" fmla="*/ 1434034 h 3960000"/>
              <a:gd name="connsiteX2" fmla="*/ 1119009 w 3960440"/>
              <a:gd name="connsiteY2" fmla="*/ 2222584 h 3960000"/>
              <a:gd name="connsiteX3" fmla="*/ 1328015 w 3960440"/>
              <a:gd name="connsiteY3" fmla="*/ 1812920 h 3960000"/>
              <a:gd name="connsiteX4" fmla="*/ 1234998 w 3960440"/>
              <a:gd name="connsiteY4" fmla="*/ 1431771 h 3960000"/>
              <a:gd name="connsiteX5" fmla="*/ 2217373 w 3960440"/>
              <a:gd name="connsiteY5" fmla="*/ 891303 h 3960000"/>
              <a:gd name="connsiteX6" fmla="*/ 2783502 w 3960440"/>
              <a:gd name="connsiteY6" fmla="*/ 1606823 h 3960000"/>
              <a:gd name="connsiteX7" fmla="*/ 2456028 w 3960440"/>
              <a:gd name="connsiteY7" fmla="*/ 2225955 h 3960000"/>
              <a:gd name="connsiteX8" fmla="*/ 2026974 w 3960440"/>
              <a:gd name="connsiteY8" fmla="*/ 2018938 h 3960000"/>
              <a:gd name="connsiteX9" fmla="*/ 2135727 w 3960440"/>
              <a:gd name="connsiteY9" fmla="*/ 1554876 h 3960000"/>
              <a:gd name="connsiteX10" fmla="*/ 1915898 w 3960440"/>
              <a:gd name="connsiteY10" fmla="*/ 1219889 h 3960000"/>
              <a:gd name="connsiteX11" fmla="*/ 1589196 w 3960440"/>
              <a:gd name="connsiteY11" fmla="*/ 1434803 h 3960000"/>
              <a:gd name="connsiteX12" fmla="*/ 1574511 w 3960440"/>
              <a:gd name="connsiteY12" fmla="*/ 1939931 h 3960000"/>
              <a:gd name="connsiteX13" fmla="*/ 1339611 w 3960440"/>
              <a:gd name="connsiteY13" fmla="*/ 3487664 h 3960000"/>
              <a:gd name="connsiteX14" fmla="*/ 1887692 w 3960440"/>
              <a:gd name="connsiteY14" fmla="*/ 2422431 h 3960000"/>
              <a:gd name="connsiteX15" fmla="*/ 2336342 w 3960440"/>
              <a:gd name="connsiteY15" fmla="*/ 2720202 h 3960000"/>
              <a:gd name="connsiteX16" fmla="*/ 3176454 w 3960440"/>
              <a:gd name="connsiteY16" fmla="*/ 1627140 h 3960000"/>
              <a:gd name="connsiteX17" fmla="*/ 1979373 w 3960440"/>
              <a:gd name="connsiteY17" fmla="*/ 472350 h 3960000"/>
              <a:gd name="connsiteX18" fmla="*/ 436907 w 3960440"/>
              <a:gd name="connsiteY18" fmla="*/ 0 h 3960000"/>
              <a:gd name="connsiteX19" fmla="*/ 3523533 w 3960440"/>
              <a:gd name="connsiteY19" fmla="*/ 0 h 3960000"/>
              <a:gd name="connsiteX20" fmla="*/ 3960440 w 3960440"/>
              <a:gd name="connsiteY20" fmla="*/ 436907 h 3960000"/>
              <a:gd name="connsiteX21" fmla="*/ 3960440 w 3960440"/>
              <a:gd name="connsiteY21" fmla="*/ 3523093 h 3960000"/>
              <a:gd name="connsiteX22" fmla="*/ 3523533 w 3960440"/>
              <a:gd name="connsiteY22" fmla="*/ 3960000 h 3960000"/>
              <a:gd name="connsiteX23" fmla="*/ 436907 w 3960440"/>
              <a:gd name="connsiteY23" fmla="*/ 3960000 h 3960000"/>
              <a:gd name="connsiteX24" fmla="*/ 0 w 3960440"/>
              <a:gd name="connsiteY24" fmla="*/ 3523093 h 3960000"/>
              <a:gd name="connsiteX25" fmla="*/ 0 w 3960440"/>
              <a:gd name="connsiteY25" fmla="*/ 436907 h 3960000"/>
              <a:gd name="connsiteX26" fmla="*/ 436907 w 3960440"/>
              <a:gd name="connsiteY26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60440" h="3960000">
                <a:moveTo>
                  <a:pt x="1979373" y="472350"/>
                </a:moveTo>
                <a:cubicBezTo>
                  <a:pt x="1228307" y="485871"/>
                  <a:pt x="850011" y="1078219"/>
                  <a:pt x="813783" y="1434034"/>
                </a:cubicBezTo>
                <a:cubicBezTo>
                  <a:pt x="787561" y="1781828"/>
                  <a:pt x="889690" y="2005359"/>
                  <a:pt x="1119009" y="2222584"/>
                </a:cubicBezTo>
                <a:cubicBezTo>
                  <a:pt x="1178964" y="2123026"/>
                  <a:pt x="1260199" y="1908547"/>
                  <a:pt x="1328015" y="1812920"/>
                </a:cubicBezTo>
                <a:cubicBezTo>
                  <a:pt x="1222115" y="1647651"/>
                  <a:pt x="1255483" y="1756375"/>
                  <a:pt x="1234998" y="1431771"/>
                </a:cubicBezTo>
                <a:cubicBezTo>
                  <a:pt x="1331609" y="922504"/>
                  <a:pt x="1719145" y="812633"/>
                  <a:pt x="2217373" y="891303"/>
                </a:cubicBezTo>
                <a:cubicBezTo>
                  <a:pt x="2693518" y="1016895"/>
                  <a:pt x="2787642" y="1344599"/>
                  <a:pt x="2783502" y="1606823"/>
                </a:cubicBezTo>
                <a:cubicBezTo>
                  <a:pt x="2771081" y="1743454"/>
                  <a:pt x="2679609" y="2064482"/>
                  <a:pt x="2456028" y="2225955"/>
                </a:cubicBezTo>
                <a:cubicBezTo>
                  <a:pt x="2192422" y="2399851"/>
                  <a:pt x="2004893" y="2209395"/>
                  <a:pt x="2026974" y="2018938"/>
                </a:cubicBezTo>
                <a:cubicBezTo>
                  <a:pt x="2072519" y="1810540"/>
                  <a:pt x="2086043" y="1754994"/>
                  <a:pt x="2135727" y="1554876"/>
                </a:cubicBezTo>
                <a:cubicBezTo>
                  <a:pt x="2195073" y="1382360"/>
                  <a:pt x="2084273" y="1259912"/>
                  <a:pt x="1915898" y="1219889"/>
                </a:cubicBezTo>
                <a:cubicBezTo>
                  <a:pt x="1750283" y="1186766"/>
                  <a:pt x="1626460" y="1331294"/>
                  <a:pt x="1589196" y="1434803"/>
                </a:cubicBezTo>
                <a:cubicBezTo>
                  <a:pt x="1499489" y="1732912"/>
                  <a:pt x="1614533" y="1824000"/>
                  <a:pt x="1574511" y="1939931"/>
                </a:cubicBezTo>
                <a:cubicBezTo>
                  <a:pt x="1332991" y="2671400"/>
                  <a:pt x="1220920" y="3468343"/>
                  <a:pt x="1339611" y="3487664"/>
                </a:cubicBezTo>
                <a:cubicBezTo>
                  <a:pt x="1434840" y="3497327"/>
                  <a:pt x="1730357" y="3129057"/>
                  <a:pt x="1887692" y="2422431"/>
                </a:cubicBezTo>
                <a:cubicBezTo>
                  <a:pt x="1985681" y="2531460"/>
                  <a:pt x="2093439" y="2747804"/>
                  <a:pt x="2336342" y="2720202"/>
                </a:cubicBezTo>
                <a:cubicBezTo>
                  <a:pt x="2693796" y="2666377"/>
                  <a:pt x="3092265" y="2401394"/>
                  <a:pt x="3176454" y="1627140"/>
                </a:cubicBezTo>
                <a:cubicBezTo>
                  <a:pt x="3254038" y="999456"/>
                  <a:pt x="2816023" y="430731"/>
                  <a:pt x="1979373" y="472350"/>
                </a:cubicBezTo>
                <a:close/>
                <a:moveTo>
                  <a:pt x="436907" y="0"/>
                </a:moveTo>
                <a:lnTo>
                  <a:pt x="3523533" y="0"/>
                </a:lnTo>
                <a:cubicBezTo>
                  <a:pt x="3764830" y="0"/>
                  <a:pt x="3960440" y="195610"/>
                  <a:pt x="3960440" y="436907"/>
                </a:cubicBezTo>
                <a:lnTo>
                  <a:pt x="3960440" y="3523093"/>
                </a:lnTo>
                <a:cubicBezTo>
                  <a:pt x="3960440" y="3764390"/>
                  <a:pt x="3764830" y="3960000"/>
                  <a:pt x="3523533" y="3960000"/>
                </a:cubicBezTo>
                <a:lnTo>
                  <a:pt x="436907" y="3960000"/>
                </a:lnTo>
                <a:cubicBezTo>
                  <a:pt x="195610" y="3960000"/>
                  <a:pt x="0" y="3764390"/>
                  <a:pt x="0" y="3523093"/>
                </a:cubicBezTo>
                <a:lnTo>
                  <a:pt x="0" y="436907"/>
                </a:lnTo>
                <a:cubicBezTo>
                  <a:pt x="0" y="195610"/>
                  <a:pt x="195610" y="0"/>
                  <a:pt x="4369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8" name="Rounded Rectangle 8">
            <a:extLst>
              <a:ext uri="{FF2B5EF4-FFF2-40B4-BE49-F238E27FC236}">
                <a16:creationId xmlns:a16="http://schemas.microsoft.com/office/drawing/2014/main" id="{143AA56A-07B4-092D-0879-17C1BF957247}"/>
              </a:ext>
            </a:extLst>
          </p:cNvPr>
          <p:cNvSpPr/>
          <p:nvPr/>
        </p:nvSpPr>
        <p:spPr>
          <a:xfrm>
            <a:off x="3614631" y="5661259"/>
            <a:ext cx="519323" cy="519265"/>
          </a:xfrm>
          <a:custGeom>
            <a:avLst/>
            <a:gdLst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688485 w 3888432"/>
              <a:gd name="connsiteY5" fmla="*/ 147563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2688485 w 3888432"/>
              <a:gd name="connsiteY17" fmla="*/ 1475633 h 3960440"/>
              <a:gd name="connsiteX18" fmla="*/ 878058 w 3888432"/>
              <a:gd name="connsiteY18" fmla="*/ 648072 h 3960440"/>
              <a:gd name="connsiteX19" fmla="*/ 554477 w 3888432"/>
              <a:gd name="connsiteY19" fmla="*/ 971653 h 3960440"/>
              <a:gd name="connsiteX20" fmla="*/ 878058 w 3888432"/>
              <a:gd name="connsiteY20" fmla="*/ 1295234 h 3960440"/>
              <a:gd name="connsiteX21" fmla="*/ 1201639 w 3888432"/>
              <a:gd name="connsiteY21" fmla="*/ 971653 h 3960440"/>
              <a:gd name="connsiteX22" fmla="*/ 878058 w 3888432"/>
              <a:gd name="connsiteY22" fmla="*/ 648072 h 3960440"/>
              <a:gd name="connsiteX23" fmla="*/ 333511 w 3888432"/>
              <a:gd name="connsiteY23" fmla="*/ 0 h 3960440"/>
              <a:gd name="connsiteX24" fmla="*/ 3554921 w 3888432"/>
              <a:gd name="connsiteY24" fmla="*/ 0 h 3960440"/>
              <a:gd name="connsiteX25" fmla="*/ 3888432 w 3888432"/>
              <a:gd name="connsiteY25" fmla="*/ 333511 h 3960440"/>
              <a:gd name="connsiteX26" fmla="*/ 3888432 w 3888432"/>
              <a:gd name="connsiteY26" fmla="*/ 3626929 h 3960440"/>
              <a:gd name="connsiteX27" fmla="*/ 3554921 w 3888432"/>
              <a:gd name="connsiteY27" fmla="*/ 3960440 h 3960440"/>
              <a:gd name="connsiteX28" fmla="*/ 333511 w 3888432"/>
              <a:gd name="connsiteY28" fmla="*/ 3960440 h 3960440"/>
              <a:gd name="connsiteX29" fmla="*/ 0 w 3888432"/>
              <a:gd name="connsiteY29" fmla="*/ 3626929 h 3960440"/>
              <a:gd name="connsiteX30" fmla="*/ 0 w 3888432"/>
              <a:gd name="connsiteY30" fmla="*/ 333511 h 3960440"/>
              <a:gd name="connsiteX31" fmla="*/ 333511 w 3888432"/>
              <a:gd name="connsiteY31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36833 w 3888432"/>
              <a:gd name="connsiteY11" fmla="*/ 2084121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  <a:gd name="connsiteX0" fmla="*/ 554477 w 3888432"/>
              <a:gd name="connsiteY0" fmla="*/ 1512168 h 3960440"/>
              <a:gd name="connsiteX1" fmla="*/ 554477 w 3888432"/>
              <a:gd name="connsiteY1" fmla="*/ 3312368 h 3960440"/>
              <a:gd name="connsiteX2" fmla="*/ 1201638 w 3888432"/>
              <a:gd name="connsiteY2" fmla="*/ 3312368 h 3960440"/>
              <a:gd name="connsiteX3" fmla="*/ 1201638 w 3888432"/>
              <a:gd name="connsiteY3" fmla="*/ 1512168 h 3960440"/>
              <a:gd name="connsiteX4" fmla="*/ 554477 w 3888432"/>
              <a:gd name="connsiteY4" fmla="*/ 1512168 h 3960440"/>
              <a:gd name="connsiteX5" fmla="*/ 2840340 w 3888432"/>
              <a:gd name="connsiteY5" fmla="*/ 1479943 h 3960440"/>
              <a:gd name="connsiteX6" fmla="*/ 2136833 w 3888432"/>
              <a:gd name="connsiteY6" fmla="*/ 1785510 h 3960440"/>
              <a:gd name="connsiteX7" fmla="*/ 2136833 w 3888432"/>
              <a:gd name="connsiteY7" fmla="*/ 1510185 h 3960440"/>
              <a:gd name="connsiteX8" fmla="*/ 1489672 w 3888432"/>
              <a:gd name="connsiteY8" fmla="*/ 1510185 h 3960440"/>
              <a:gd name="connsiteX9" fmla="*/ 1489672 w 3888432"/>
              <a:gd name="connsiteY9" fmla="*/ 3310385 h 3960440"/>
              <a:gd name="connsiteX10" fmla="*/ 2136833 w 3888432"/>
              <a:gd name="connsiteY10" fmla="*/ 3310385 h 3960440"/>
              <a:gd name="connsiteX11" fmla="*/ 2147184 w 3888432"/>
              <a:gd name="connsiteY11" fmla="*/ 2155564 h 3960440"/>
              <a:gd name="connsiteX12" fmla="*/ 2673919 w 3888432"/>
              <a:gd name="connsiteY12" fmla="*/ 2138897 h 3960440"/>
              <a:gd name="connsiteX13" fmla="*/ 2679688 w 3888432"/>
              <a:gd name="connsiteY13" fmla="*/ 3312366 h 3960440"/>
              <a:gd name="connsiteX14" fmla="*/ 3326849 w 3888432"/>
              <a:gd name="connsiteY14" fmla="*/ 3312366 h 3960440"/>
              <a:gd name="connsiteX15" fmla="*/ 3333768 w 3888432"/>
              <a:gd name="connsiteY15" fmla="*/ 2128613 h 3960440"/>
              <a:gd name="connsiteX16" fmla="*/ 2840340 w 3888432"/>
              <a:gd name="connsiteY16" fmla="*/ 1479943 h 3960440"/>
              <a:gd name="connsiteX17" fmla="*/ 878058 w 3888432"/>
              <a:gd name="connsiteY17" fmla="*/ 648072 h 3960440"/>
              <a:gd name="connsiteX18" fmla="*/ 554477 w 3888432"/>
              <a:gd name="connsiteY18" fmla="*/ 971653 h 3960440"/>
              <a:gd name="connsiteX19" fmla="*/ 878058 w 3888432"/>
              <a:gd name="connsiteY19" fmla="*/ 1295234 h 3960440"/>
              <a:gd name="connsiteX20" fmla="*/ 1201639 w 3888432"/>
              <a:gd name="connsiteY20" fmla="*/ 971653 h 3960440"/>
              <a:gd name="connsiteX21" fmla="*/ 878058 w 3888432"/>
              <a:gd name="connsiteY21" fmla="*/ 648072 h 3960440"/>
              <a:gd name="connsiteX22" fmla="*/ 333511 w 3888432"/>
              <a:gd name="connsiteY22" fmla="*/ 0 h 3960440"/>
              <a:gd name="connsiteX23" fmla="*/ 3554921 w 3888432"/>
              <a:gd name="connsiteY23" fmla="*/ 0 h 3960440"/>
              <a:gd name="connsiteX24" fmla="*/ 3888432 w 3888432"/>
              <a:gd name="connsiteY24" fmla="*/ 333511 h 3960440"/>
              <a:gd name="connsiteX25" fmla="*/ 3888432 w 3888432"/>
              <a:gd name="connsiteY25" fmla="*/ 3626929 h 3960440"/>
              <a:gd name="connsiteX26" fmla="*/ 3554921 w 3888432"/>
              <a:gd name="connsiteY26" fmla="*/ 3960440 h 3960440"/>
              <a:gd name="connsiteX27" fmla="*/ 333511 w 3888432"/>
              <a:gd name="connsiteY27" fmla="*/ 3960440 h 3960440"/>
              <a:gd name="connsiteX28" fmla="*/ 0 w 3888432"/>
              <a:gd name="connsiteY28" fmla="*/ 3626929 h 3960440"/>
              <a:gd name="connsiteX29" fmla="*/ 0 w 3888432"/>
              <a:gd name="connsiteY29" fmla="*/ 333511 h 3960440"/>
              <a:gd name="connsiteX30" fmla="*/ 333511 w 3888432"/>
              <a:gd name="connsiteY30" fmla="*/ 0 h 3960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</a:cxnLst>
            <a:rect l="l" t="t" r="r" b="b"/>
            <a:pathLst>
              <a:path w="3888432" h="3960440">
                <a:moveTo>
                  <a:pt x="554477" y="1512168"/>
                </a:moveTo>
                <a:lnTo>
                  <a:pt x="554477" y="3312368"/>
                </a:lnTo>
                <a:lnTo>
                  <a:pt x="1201638" y="3312368"/>
                </a:lnTo>
                <a:lnTo>
                  <a:pt x="1201638" y="1512168"/>
                </a:lnTo>
                <a:lnTo>
                  <a:pt x="554477" y="1512168"/>
                </a:lnTo>
                <a:close/>
                <a:moveTo>
                  <a:pt x="2840340" y="1479943"/>
                </a:moveTo>
                <a:cubicBezTo>
                  <a:pt x="2293254" y="1484797"/>
                  <a:pt x="2254084" y="1780470"/>
                  <a:pt x="2136833" y="1785510"/>
                </a:cubicBezTo>
                <a:lnTo>
                  <a:pt x="2136833" y="1510185"/>
                </a:lnTo>
                <a:lnTo>
                  <a:pt x="1489672" y="1510185"/>
                </a:lnTo>
                <a:lnTo>
                  <a:pt x="1489672" y="3310385"/>
                </a:lnTo>
                <a:lnTo>
                  <a:pt x="2136833" y="3310385"/>
                </a:lnTo>
                <a:cubicBezTo>
                  <a:pt x="2140283" y="2925445"/>
                  <a:pt x="2133383" y="2560917"/>
                  <a:pt x="2147184" y="2155564"/>
                </a:cubicBezTo>
                <a:cubicBezTo>
                  <a:pt x="2187272" y="1842063"/>
                  <a:pt x="2668986" y="1938990"/>
                  <a:pt x="2673919" y="2138897"/>
                </a:cubicBezTo>
                <a:lnTo>
                  <a:pt x="2679688" y="3312366"/>
                </a:lnTo>
                <a:lnTo>
                  <a:pt x="3326849" y="3312366"/>
                </a:lnTo>
                <a:cubicBezTo>
                  <a:pt x="3329155" y="2917782"/>
                  <a:pt x="3331462" y="2523197"/>
                  <a:pt x="3333768" y="2128613"/>
                </a:cubicBezTo>
                <a:cubicBezTo>
                  <a:pt x="3339026" y="1942962"/>
                  <a:pt x="3184753" y="1475890"/>
                  <a:pt x="2840340" y="1479943"/>
                </a:cubicBezTo>
                <a:close/>
                <a:moveTo>
                  <a:pt x="878058" y="648072"/>
                </a:moveTo>
                <a:cubicBezTo>
                  <a:pt x="699349" y="648072"/>
                  <a:pt x="554477" y="792944"/>
                  <a:pt x="554477" y="971653"/>
                </a:cubicBezTo>
                <a:cubicBezTo>
                  <a:pt x="554477" y="1150362"/>
                  <a:pt x="699349" y="1295234"/>
                  <a:pt x="878058" y="1295234"/>
                </a:cubicBezTo>
                <a:cubicBezTo>
                  <a:pt x="1056767" y="1295234"/>
                  <a:pt x="1201639" y="1150362"/>
                  <a:pt x="1201639" y="971653"/>
                </a:cubicBezTo>
                <a:cubicBezTo>
                  <a:pt x="1201639" y="792944"/>
                  <a:pt x="1056767" y="648072"/>
                  <a:pt x="878058" y="648072"/>
                </a:cubicBezTo>
                <a:close/>
                <a:moveTo>
                  <a:pt x="333511" y="0"/>
                </a:moveTo>
                <a:lnTo>
                  <a:pt x="3554921" y="0"/>
                </a:lnTo>
                <a:cubicBezTo>
                  <a:pt x="3739114" y="0"/>
                  <a:pt x="3888432" y="149318"/>
                  <a:pt x="3888432" y="333511"/>
                </a:cubicBezTo>
                <a:lnTo>
                  <a:pt x="3888432" y="3626929"/>
                </a:lnTo>
                <a:cubicBezTo>
                  <a:pt x="3888432" y="3811122"/>
                  <a:pt x="3739114" y="3960440"/>
                  <a:pt x="3554921" y="3960440"/>
                </a:cubicBezTo>
                <a:lnTo>
                  <a:pt x="333511" y="3960440"/>
                </a:lnTo>
                <a:cubicBezTo>
                  <a:pt x="149318" y="3960440"/>
                  <a:pt x="0" y="3811122"/>
                  <a:pt x="0" y="3626929"/>
                </a:cubicBezTo>
                <a:lnTo>
                  <a:pt x="0" y="333511"/>
                </a:lnTo>
                <a:cubicBezTo>
                  <a:pt x="0" y="149318"/>
                  <a:pt x="149318" y="0"/>
                  <a:pt x="3335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9" name="Rounded Rectangle 2">
            <a:extLst>
              <a:ext uri="{FF2B5EF4-FFF2-40B4-BE49-F238E27FC236}">
                <a16:creationId xmlns:a16="http://schemas.microsoft.com/office/drawing/2014/main" id="{43992051-5104-568C-A734-78D30C366D70}"/>
              </a:ext>
            </a:extLst>
          </p:cNvPr>
          <p:cNvSpPr/>
          <p:nvPr/>
        </p:nvSpPr>
        <p:spPr>
          <a:xfrm>
            <a:off x="6149616" y="5661259"/>
            <a:ext cx="519265" cy="519265"/>
          </a:xfrm>
          <a:custGeom>
            <a:avLst/>
            <a:gdLst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155131 w 3960000"/>
              <a:gd name="connsiteY16" fmla="*/ 1419365 h 3960000"/>
              <a:gd name="connsiteX17" fmla="*/ 3207849 w 3960000"/>
              <a:gd name="connsiteY17" fmla="*/ 1493166 h 3960000"/>
              <a:gd name="connsiteX18" fmla="*/ 3407333 w 3960000"/>
              <a:gd name="connsiteY18" fmla="*/ 1117847 h 3960000"/>
              <a:gd name="connsiteX19" fmla="*/ 3108461 w 3960000"/>
              <a:gd name="connsiteY19" fmla="*/ 1185086 h 3960000"/>
              <a:gd name="connsiteX20" fmla="*/ 3334650 w 3960000"/>
              <a:gd name="connsiteY20" fmla="*/ 883134 h 3960000"/>
              <a:gd name="connsiteX21" fmla="*/ 2995677 w 3960000"/>
              <a:gd name="connsiteY21" fmla="*/ 1008938 h 3960000"/>
              <a:gd name="connsiteX22" fmla="*/ 2538382 w 3960000"/>
              <a:gd name="connsiteY22" fmla="*/ 802616 h 3960000"/>
              <a:gd name="connsiteX23" fmla="*/ 308009 w 3960000"/>
              <a:gd name="connsiteY23" fmla="*/ 0 h 3960000"/>
              <a:gd name="connsiteX24" fmla="*/ 3651991 w 3960000"/>
              <a:gd name="connsiteY24" fmla="*/ 0 h 3960000"/>
              <a:gd name="connsiteX25" fmla="*/ 3960000 w 3960000"/>
              <a:gd name="connsiteY25" fmla="*/ 308009 h 3960000"/>
              <a:gd name="connsiteX26" fmla="*/ 3960000 w 3960000"/>
              <a:gd name="connsiteY26" fmla="*/ 3651991 h 3960000"/>
              <a:gd name="connsiteX27" fmla="*/ 3651991 w 3960000"/>
              <a:gd name="connsiteY27" fmla="*/ 3960000 h 3960000"/>
              <a:gd name="connsiteX28" fmla="*/ 308009 w 3960000"/>
              <a:gd name="connsiteY28" fmla="*/ 3960000 h 3960000"/>
              <a:gd name="connsiteX29" fmla="*/ 0 w 3960000"/>
              <a:gd name="connsiteY29" fmla="*/ 3651991 h 3960000"/>
              <a:gd name="connsiteX30" fmla="*/ 0 w 3960000"/>
              <a:gd name="connsiteY30" fmla="*/ 308009 h 3960000"/>
              <a:gd name="connsiteX31" fmla="*/ 308009 w 3960000"/>
              <a:gd name="connsiteY31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55131 w 3960000"/>
              <a:gd name="connsiteY2" fmla="*/ 1419362 h 3960000"/>
              <a:gd name="connsiteX3" fmla="*/ 3160999 w 3960000"/>
              <a:gd name="connsiteY3" fmla="*/ 1374274 h 3960000"/>
              <a:gd name="connsiteX4" fmla="*/ 2538382 w 3960000"/>
              <a:gd name="connsiteY4" fmla="*/ 802616 h 3960000"/>
              <a:gd name="connsiteX5" fmla="*/ 1921633 w 3960000"/>
              <a:gd name="connsiteY5" fmla="*/ 1419365 h 3960000"/>
              <a:gd name="connsiteX6" fmla="*/ 1942445 w 3960000"/>
              <a:gd name="connsiteY6" fmla="*/ 1570340 h 3960000"/>
              <a:gd name="connsiteX7" fmla="*/ 752016 w 3960000"/>
              <a:gd name="connsiteY7" fmla="*/ 931012 h 3960000"/>
              <a:gd name="connsiteX8" fmla="*/ 934030 w 3960000"/>
              <a:gd name="connsiteY8" fmla="*/ 1745738 h 3960000"/>
              <a:gd name="connsiteX9" fmla="*/ 665343 w 3960000"/>
              <a:gd name="connsiteY9" fmla="*/ 1650397 h 3960000"/>
              <a:gd name="connsiteX10" fmla="*/ 1111709 w 3960000"/>
              <a:gd name="connsiteY10" fmla="*/ 2257108 h 3960000"/>
              <a:gd name="connsiteX11" fmla="*/ 856023 w 3960000"/>
              <a:gd name="connsiteY11" fmla="*/ 2244108 h 3960000"/>
              <a:gd name="connsiteX12" fmla="*/ 1402064 w 3960000"/>
              <a:gd name="connsiteY12" fmla="*/ 2660137 h 3960000"/>
              <a:gd name="connsiteX13" fmla="*/ 552668 w 3960000"/>
              <a:gd name="connsiteY13" fmla="*/ 2902822 h 3960000"/>
              <a:gd name="connsiteX14" fmla="*/ 1978439 w 3960000"/>
              <a:gd name="connsiteY14" fmla="*/ 3093502 h 3960000"/>
              <a:gd name="connsiteX15" fmla="*/ 3053184 w 3960000"/>
              <a:gd name="connsiteY15" fmla="*/ 2031759 h 3960000"/>
              <a:gd name="connsiteX16" fmla="*/ 3207849 w 3960000"/>
              <a:gd name="connsiteY16" fmla="*/ 1493166 h 3960000"/>
              <a:gd name="connsiteX17" fmla="*/ 3407333 w 3960000"/>
              <a:gd name="connsiteY17" fmla="*/ 1117847 h 3960000"/>
              <a:gd name="connsiteX18" fmla="*/ 3108461 w 3960000"/>
              <a:gd name="connsiteY18" fmla="*/ 1185086 h 3960000"/>
              <a:gd name="connsiteX19" fmla="*/ 3334650 w 3960000"/>
              <a:gd name="connsiteY19" fmla="*/ 883134 h 3960000"/>
              <a:gd name="connsiteX20" fmla="*/ 2995677 w 3960000"/>
              <a:gd name="connsiteY20" fmla="*/ 1008938 h 3960000"/>
              <a:gd name="connsiteX21" fmla="*/ 2538382 w 3960000"/>
              <a:gd name="connsiteY21" fmla="*/ 802616 h 3960000"/>
              <a:gd name="connsiteX22" fmla="*/ 308009 w 3960000"/>
              <a:gd name="connsiteY22" fmla="*/ 0 h 3960000"/>
              <a:gd name="connsiteX23" fmla="*/ 3651991 w 3960000"/>
              <a:gd name="connsiteY23" fmla="*/ 0 h 3960000"/>
              <a:gd name="connsiteX24" fmla="*/ 3960000 w 3960000"/>
              <a:gd name="connsiteY24" fmla="*/ 308009 h 3960000"/>
              <a:gd name="connsiteX25" fmla="*/ 3960000 w 3960000"/>
              <a:gd name="connsiteY25" fmla="*/ 3651991 h 3960000"/>
              <a:gd name="connsiteX26" fmla="*/ 3651991 w 3960000"/>
              <a:gd name="connsiteY26" fmla="*/ 3960000 h 3960000"/>
              <a:gd name="connsiteX27" fmla="*/ 308009 w 3960000"/>
              <a:gd name="connsiteY27" fmla="*/ 3960000 h 3960000"/>
              <a:gd name="connsiteX28" fmla="*/ 0 w 3960000"/>
              <a:gd name="connsiteY28" fmla="*/ 3651991 h 3960000"/>
              <a:gd name="connsiteX29" fmla="*/ 0 w 3960000"/>
              <a:gd name="connsiteY29" fmla="*/ 308009 h 3960000"/>
              <a:gd name="connsiteX30" fmla="*/ 308009 w 3960000"/>
              <a:gd name="connsiteY30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08461 w 3960000"/>
              <a:gd name="connsiteY17" fmla="*/ 1185086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07333 w 3960000"/>
              <a:gd name="connsiteY16" fmla="*/ 1117847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34650 w 3960000"/>
              <a:gd name="connsiteY18" fmla="*/ 88313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41936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538382 w 3960000"/>
              <a:gd name="connsiteY3" fmla="*/ 80261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538382 w 3960000"/>
              <a:gd name="connsiteY20" fmla="*/ 80261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752016 w 3960000"/>
              <a:gd name="connsiteY6" fmla="*/ 931012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65343 w 3960000"/>
              <a:gd name="connsiteY8" fmla="*/ 1650397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34030 w 3960000"/>
              <a:gd name="connsiteY7" fmla="*/ 1745738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11709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02064 w 3960000"/>
              <a:gd name="connsiteY11" fmla="*/ 2660137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56023 w 3960000"/>
              <a:gd name="connsiteY10" fmla="*/ 2244108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644257 w 3960000"/>
              <a:gd name="connsiteY8" fmla="*/ 1555506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552668 w 3960000"/>
              <a:gd name="connsiteY12" fmla="*/ 2902822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1978439 w 3960000"/>
              <a:gd name="connsiteY13" fmla="*/ 3093502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53184 w 3960000"/>
              <a:gd name="connsiteY14" fmla="*/ 2031759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  <a:gd name="connsiteX0" fmla="*/ 3160999 w 3960000"/>
              <a:gd name="connsiteY0" fmla="*/ 1374274 h 3960000"/>
              <a:gd name="connsiteX1" fmla="*/ 3155132 w 3960000"/>
              <a:gd name="connsiteY1" fmla="*/ 1419362 h 3960000"/>
              <a:gd name="connsiteX2" fmla="*/ 3160999 w 3960000"/>
              <a:gd name="connsiteY2" fmla="*/ 1374274 h 3960000"/>
              <a:gd name="connsiteX3" fmla="*/ 2496208 w 3960000"/>
              <a:gd name="connsiteY3" fmla="*/ 770986 h 3960000"/>
              <a:gd name="connsiteX4" fmla="*/ 1921633 w 3960000"/>
              <a:gd name="connsiteY4" fmla="*/ 1292845 h 3960000"/>
              <a:gd name="connsiteX5" fmla="*/ 1942445 w 3960000"/>
              <a:gd name="connsiteY5" fmla="*/ 1570340 h 3960000"/>
              <a:gd name="connsiteX6" fmla="*/ 815277 w 3960000"/>
              <a:gd name="connsiteY6" fmla="*/ 836121 h 3960000"/>
              <a:gd name="connsiteX7" fmla="*/ 965659 w 3960000"/>
              <a:gd name="connsiteY7" fmla="*/ 1735195 h 3960000"/>
              <a:gd name="connsiteX8" fmla="*/ 570453 w 3960000"/>
              <a:gd name="connsiteY8" fmla="*/ 1629310 h 3960000"/>
              <a:gd name="connsiteX9" fmla="*/ 1196057 w 3960000"/>
              <a:gd name="connsiteY9" fmla="*/ 2257108 h 3960000"/>
              <a:gd name="connsiteX10" fmla="*/ 813848 w 3960000"/>
              <a:gd name="connsiteY10" fmla="*/ 2296824 h 3960000"/>
              <a:gd name="connsiteX11" fmla="*/ 1486410 w 3960000"/>
              <a:gd name="connsiteY11" fmla="*/ 2607420 h 3960000"/>
              <a:gd name="connsiteX12" fmla="*/ 489408 w 3960000"/>
              <a:gd name="connsiteY12" fmla="*/ 2829018 h 3960000"/>
              <a:gd name="connsiteX13" fmla="*/ 2062787 w 3960000"/>
              <a:gd name="connsiteY13" fmla="*/ 3146219 h 3960000"/>
              <a:gd name="connsiteX14" fmla="*/ 3074271 w 3960000"/>
              <a:gd name="connsiteY14" fmla="*/ 2105563 h 3960000"/>
              <a:gd name="connsiteX15" fmla="*/ 3207849 w 3960000"/>
              <a:gd name="connsiteY15" fmla="*/ 1493166 h 3960000"/>
              <a:gd name="connsiteX16" fmla="*/ 3449507 w 3960000"/>
              <a:gd name="connsiteY16" fmla="*/ 1170564 h 3960000"/>
              <a:gd name="connsiteX17" fmla="*/ 3140091 w 3960000"/>
              <a:gd name="connsiteY17" fmla="*/ 1227260 h 3960000"/>
              <a:gd name="connsiteX18" fmla="*/ 3324107 w 3960000"/>
              <a:gd name="connsiteY18" fmla="*/ 851504 h 3960000"/>
              <a:gd name="connsiteX19" fmla="*/ 2995677 w 3960000"/>
              <a:gd name="connsiteY19" fmla="*/ 1008938 h 3960000"/>
              <a:gd name="connsiteX20" fmla="*/ 2496208 w 3960000"/>
              <a:gd name="connsiteY20" fmla="*/ 770986 h 3960000"/>
              <a:gd name="connsiteX21" fmla="*/ 308009 w 3960000"/>
              <a:gd name="connsiteY21" fmla="*/ 0 h 3960000"/>
              <a:gd name="connsiteX22" fmla="*/ 3651991 w 3960000"/>
              <a:gd name="connsiteY22" fmla="*/ 0 h 3960000"/>
              <a:gd name="connsiteX23" fmla="*/ 3960000 w 3960000"/>
              <a:gd name="connsiteY23" fmla="*/ 308009 h 3960000"/>
              <a:gd name="connsiteX24" fmla="*/ 3960000 w 3960000"/>
              <a:gd name="connsiteY24" fmla="*/ 3651991 h 3960000"/>
              <a:gd name="connsiteX25" fmla="*/ 3651991 w 3960000"/>
              <a:gd name="connsiteY25" fmla="*/ 3960000 h 3960000"/>
              <a:gd name="connsiteX26" fmla="*/ 308009 w 3960000"/>
              <a:gd name="connsiteY26" fmla="*/ 3960000 h 3960000"/>
              <a:gd name="connsiteX27" fmla="*/ 0 w 3960000"/>
              <a:gd name="connsiteY27" fmla="*/ 3651991 h 3960000"/>
              <a:gd name="connsiteX28" fmla="*/ 0 w 3960000"/>
              <a:gd name="connsiteY28" fmla="*/ 308009 h 3960000"/>
              <a:gd name="connsiteX29" fmla="*/ 308009 w 3960000"/>
              <a:gd name="connsiteY29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960000" h="3960000">
                <a:moveTo>
                  <a:pt x="3160999" y="1374274"/>
                </a:moveTo>
                <a:lnTo>
                  <a:pt x="3155132" y="1419362"/>
                </a:lnTo>
                <a:lnTo>
                  <a:pt x="3160999" y="1374274"/>
                </a:lnTo>
                <a:close/>
                <a:moveTo>
                  <a:pt x="2496208" y="770986"/>
                </a:moveTo>
                <a:cubicBezTo>
                  <a:pt x="2113414" y="770986"/>
                  <a:pt x="1929581" y="1106902"/>
                  <a:pt x="1921633" y="1292845"/>
                </a:cubicBezTo>
                <a:cubicBezTo>
                  <a:pt x="1914712" y="1454769"/>
                  <a:pt x="1928136" y="1522392"/>
                  <a:pt x="1942445" y="1570340"/>
                </a:cubicBezTo>
                <a:cubicBezTo>
                  <a:pt x="1547199" y="1510736"/>
                  <a:pt x="1237189" y="1330681"/>
                  <a:pt x="815277" y="836121"/>
                </a:cubicBezTo>
                <a:cubicBezTo>
                  <a:pt x="618819" y="1229038"/>
                  <a:pt x="733086" y="1558961"/>
                  <a:pt x="965659" y="1735195"/>
                </a:cubicBezTo>
                <a:cubicBezTo>
                  <a:pt x="864541" y="1716416"/>
                  <a:pt x="662904" y="1695759"/>
                  <a:pt x="570453" y="1629310"/>
                </a:cubicBezTo>
                <a:cubicBezTo>
                  <a:pt x="597898" y="2016450"/>
                  <a:pt x="990931" y="2177657"/>
                  <a:pt x="1196057" y="2257108"/>
                </a:cubicBezTo>
                <a:cubicBezTo>
                  <a:pt x="1113718" y="2275887"/>
                  <a:pt x="943857" y="2321380"/>
                  <a:pt x="813848" y="2296824"/>
                </a:cubicBezTo>
                <a:cubicBezTo>
                  <a:pt x="926523" y="2634848"/>
                  <a:pt x="1326064" y="2611755"/>
                  <a:pt x="1486410" y="2607420"/>
                </a:cubicBezTo>
                <a:cubicBezTo>
                  <a:pt x="1297174" y="2749708"/>
                  <a:pt x="1000058" y="2795794"/>
                  <a:pt x="489408" y="2829018"/>
                </a:cubicBezTo>
                <a:cubicBezTo>
                  <a:pt x="914827" y="3139596"/>
                  <a:pt x="1734874" y="3242281"/>
                  <a:pt x="2062787" y="3146219"/>
                </a:cubicBezTo>
                <a:cubicBezTo>
                  <a:pt x="2763394" y="2903535"/>
                  <a:pt x="2915370" y="2621267"/>
                  <a:pt x="3074271" y="2105563"/>
                </a:cubicBezTo>
                <a:cubicBezTo>
                  <a:pt x="3173740" y="1733406"/>
                  <a:pt x="3145310" y="1648999"/>
                  <a:pt x="3207849" y="1493166"/>
                </a:cubicBezTo>
                <a:cubicBezTo>
                  <a:pt x="3270388" y="1337333"/>
                  <a:pt x="3414210" y="1276468"/>
                  <a:pt x="3449507" y="1170564"/>
                </a:cubicBezTo>
                <a:cubicBezTo>
                  <a:pt x="3349883" y="1192977"/>
                  <a:pt x="3252716" y="1239516"/>
                  <a:pt x="3140091" y="1227260"/>
                </a:cubicBezTo>
                <a:cubicBezTo>
                  <a:pt x="3219995" y="1183499"/>
                  <a:pt x="3274317" y="996523"/>
                  <a:pt x="3324107" y="851504"/>
                </a:cubicBezTo>
                <a:cubicBezTo>
                  <a:pt x="3215037" y="921165"/>
                  <a:pt x="3152155" y="998691"/>
                  <a:pt x="2995677" y="1008938"/>
                </a:cubicBezTo>
                <a:cubicBezTo>
                  <a:pt x="2884471" y="881691"/>
                  <a:pt x="2678487" y="770986"/>
                  <a:pt x="2496208" y="770986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0" name="Rounded Rectangle 3">
            <a:extLst>
              <a:ext uri="{FF2B5EF4-FFF2-40B4-BE49-F238E27FC236}">
                <a16:creationId xmlns:a16="http://schemas.microsoft.com/office/drawing/2014/main" id="{584F1730-BA0C-1DB4-49E1-611B4C7BCC60}"/>
              </a:ext>
            </a:extLst>
          </p:cNvPr>
          <p:cNvSpPr>
            <a:spLocks noChangeAspect="1"/>
          </p:cNvSpPr>
          <p:nvPr/>
        </p:nvSpPr>
        <p:spPr>
          <a:xfrm>
            <a:off x="5299626" y="5661259"/>
            <a:ext cx="519265" cy="519265"/>
          </a:xfrm>
          <a:custGeom>
            <a:avLst/>
            <a:gdLst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59137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32095 w 3960000"/>
              <a:gd name="connsiteY15" fmla="*/ 238945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  <a:gd name="connsiteX0" fmla="*/ 2841893 w 3960000"/>
              <a:gd name="connsiteY0" fmla="*/ 181064 h 3960000"/>
              <a:gd name="connsiteX1" fmla="*/ 2105790 w 3960000"/>
              <a:gd name="connsiteY1" fmla="*/ 859562 h 3960000"/>
              <a:gd name="connsiteX2" fmla="*/ 2106860 w 3960000"/>
              <a:gd name="connsiteY2" fmla="*/ 863292 h 3960000"/>
              <a:gd name="connsiteX3" fmla="*/ 2106860 w 3960000"/>
              <a:gd name="connsiteY3" fmla="*/ 1248172 h 3960000"/>
              <a:gd name="connsiteX4" fmla="*/ 1691968 w 3960000"/>
              <a:gd name="connsiteY4" fmla="*/ 1248172 h 3960000"/>
              <a:gd name="connsiteX5" fmla="*/ 1691968 w 3960000"/>
              <a:gd name="connsiteY5" fmla="*/ 1824236 h 3960000"/>
              <a:gd name="connsiteX6" fmla="*/ 2106860 w 3960000"/>
              <a:gd name="connsiteY6" fmla="*/ 1824236 h 3960000"/>
              <a:gd name="connsiteX7" fmla="*/ 2106860 w 3960000"/>
              <a:gd name="connsiteY7" fmla="*/ 3779396 h 3960000"/>
              <a:gd name="connsiteX8" fmla="*/ 2754932 w 3960000"/>
              <a:gd name="connsiteY8" fmla="*/ 3779396 h 3960000"/>
              <a:gd name="connsiteX9" fmla="*/ 2754932 w 3960000"/>
              <a:gd name="connsiteY9" fmla="*/ 1824236 h 3960000"/>
              <a:gd name="connsiteX10" fmla="*/ 3305869 w 3960000"/>
              <a:gd name="connsiteY10" fmla="*/ 1813665 h 3960000"/>
              <a:gd name="connsiteX11" fmla="*/ 3348152 w 3960000"/>
              <a:gd name="connsiteY11" fmla="*/ 1248172 h 3960000"/>
              <a:gd name="connsiteX12" fmla="*/ 2754932 w 3960000"/>
              <a:gd name="connsiteY12" fmla="*/ 1248172 h 3960000"/>
              <a:gd name="connsiteX13" fmla="*/ 2754932 w 3960000"/>
              <a:gd name="connsiteY13" fmla="*/ 907124 h 3960000"/>
              <a:gd name="connsiteX14" fmla="*/ 3369037 w 3960000"/>
              <a:gd name="connsiteY14" fmla="*/ 704441 h 3960000"/>
              <a:gd name="connsiteX15" fmla="*/ 3410216 w 3960000"/>
              <a:gd name="connsiteY15" fmla="*/ 195189 h 3960000"/>
              <a:gd name="connsiteX16" fmla="*/ 2841893 w 3960000"/>
              <a:gd name="connsiteY16" fmla="*/ 181064 h 3960000"/>
              <a:gd name="connsiteX17" fmla="*/ 308009 w 3960000"/>
              <a:gd name="connsiteY17" fmla="*/ 0 h 3960000"/>
              <a:gd name="connsiteX18" fmla="*/ 3651991 w 3960000"/>
              <a:gd name="connsiteY18" fmla="*/ 0 h 3960000"/>
              <a:gd name="connsiteX19" fmla="*/ 3960000 w 3960000"/>
              <a:gd name="connsiteY19" fmla="*/ 308009 h 3960000"/>
              <a:gd name="connsiteX20" fmla="*/ 3960000 w 3960000"/>
              <a:gd name="connsiteY20" fmla="*/ 3651991 h 3960000"/>
              <a:gd name="connsiteX21" fmla="*/ 3651991 w 3960000"/>
              <a:gd name="connsiteY21" fmla="*/ 3960000 h 3960000"/>
              <a:gd name="connsiteX22" fmla="*/ 308009 w 3960000"/>
              <a:gd name="connsiteY22" fmla="*/ 3960000 h 3960000"/>
              <a:gd name="connsiteX23" fmla="*/ 0 w 3960000"/>
              <a:gd name="connsiteY23" fmla="*/ 3651991 h 3960000"/>
              <a:gd name="connsiteX24" fmla="*/ 0 w 3960000"/>
              <a:gd name="connsiteY24" fmla="*/ 308009 h 3960000"/>
              <a:gd name="connsiteX25" fmla="*/ 308009 w 3960000"/>
              <a:gd name="connsiteY25" fmla="*/ 0 h 396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960000" h="3960000">
                <a:moveTo>
                  <a:pt x="2841893" y="181064"/>
                </a:moveTo>
                <a:cubicBezTo>
                  <a:pt x="2485731" y="190239"/>
                  <a:pt x="2106781" y="339266"/>
                  <a:pt x="2105790" y="859562"/>
                </a:cubicBezTo>
                <a:lnTo>
                  <a:pt x="2106860" y="863292"/>
                </a:lnTo>
                <a:lnTo>
                  <a:pt x="2106860" y="1248172"/>
                </a:lnTo>
                <a:lnTo>
                  <a:pt x="1691968" y="1248172"/>
                </a:lnTo>
                <a:lnTo>
                  <a:pt x="1691968" y="1824236"/>
                </a:lnTo>
                <a:lnTo>
                  <a:pt x="2106860" y="1824236"/>
                </a:lnTo>
                <a:lnTo>
                  <a:pt x="2106860" y="3779396"/>
                </a:lnTo>
                <a:lnTo>
                  <a:pt x="2754932" y="3779396"/>
                </a:lnTo>
                <a:lnTo>
                  <a:pt x="2754932" y="1824236"/>
                </a:lnTo>
                <a:lnTo>
                  <a:pt x="3305869" y="1813665"/>
                </a:lnTo>
                <a:lnTo>
                  <a:pt x="3348152" y="1248172"/>
                </a:lnTo>
                <a:lnTo>
                  <a:pt x="2754932" y="1248172"/>
                </a:lnTo>
                <a:lnTo>
                  <a:pt x="2754932" y="907124"/>
                </a:lnTo>
                <a:cubicBezTo>
                  <a:pt x="2746287" y="682909"/>
                  <a:pt x="3126764" y="685506"/>
                  <a:pt x="3369037" y="704441"/>
                </a:cubicBezTo>
                <a:cubicBezTo>
                  <a:pt x="3391941" y="556446"/>
                  <a:pt x="3409927" y="381656"/>
                  <a:pt x="3410216" y="195189"/>
                </a:cubicBezTo>
                <a:cubicBezTo>
                  <a:pt x="3239930" y="163882"/>
                  <a:pt x="3118909" y="173928"/>
                  <a:pt x="2841893" y="181064"/>
                </a:cubicBezTo>
                <a:close/>
                <a:moveTo>
                  <a:pt x="308009" y="0"/>
                </a:moveTo>
                <a:lnTo>
                  <a:pt x="3651991" y="0"/>
                </a:lnTo>
                <a:cubicBezTo>
                  <a:pt x="3822100" y="0"/>
                  <a:pt x="3960000" y="137900"/>
                  <a:pt x="3960000" y="308009"/>
                </a:cubicBezTo>
                <a:lnTo>
                  <a:pt x="3960000" y="3651991"/>
                </a:lnTo>
                <a:cubicBezTo>
                  <a:pt x="3960000" y="3822100"/>
                  <a:pt x="3822100" y="3960000"/>
                  <a:pt x="3651991" y="3960000"/>
                </a:cubicBezTo>
                <a:lnTo>
                  <a:pt x="308009" y="3960000"/>
                </a:lnTo>
                <a:cubicBezTo>
                  <a:pt x="137900" y="3960000"/>
                  <a:pt x="0" y="3822100"/>
                  <a:pt x="0" y="3651991"/>
                </a:cubicBezTo>
                <a:lnTo>
                  <a:pt x="0" y="308009"/>
                </a:lnTo>
                <a:cubicBezTo>
                  <a:pt x="0" y="137900"/>
                  <a:pt x="137900" y="0"/>
                  <a:pt x="30800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1" name="Rounded Rectangle 10">
            <a:extLst>
              <a:ext uri="{FF2B5EF4-FFF2-40B4-BE49-F238E27FC236}">
                <a16:creationId xmlns:a16="http://schemas.microsoft.com/office/drawing/2014/main" id="{CE544FEE-C57F-3FBD-C198-957AFB188724}"/>
              </a:ext>
            </a:extLst>
          </p:cNvPr>
          <p:cNvSpPr>
            <a:spLocks noChangeAspect="1"/>
          </p:cNvSpPr>
          <p:nvPr/>
        </p:nvSpPr>
        <p:spPr>
          <a:xfrm>
            <a:off x="7015001" y="5650712"/>
            <a:ext cx="521115" cy="529812"/>
          </a:xfrm>
          <a:custGeom>
            <a:avLst/>
            <a:gdLst/>
            <a:ahLst/>
            <a:cxnLst/>
            <a:rect l="l" t="t" r="r" b="b"/>
            <a:pathLst>
              <a:path w="3186824" h="3240000">
                <a:moveTo>
                  <a:pt x="2141174" y="1384899"/>
                </a:moveTo>
                <a:lnTo>
                  <a:pt x="2141174" y="1528887"/>
                </a:lnTo>
                <a:lnTo>
                  <a:pt x="1997174" y="1528887"/>
                </a:lnTo>
                <a:lnTo>
                  <a:pt x="1997174" y="1744911"/>
                </a:lnTo>
                <a:lnTo>
                  <a:pt x="2141174" y="1744911"/>
                </a:lnTo>
                <a:lnTo>
                  <a:pt x="2141174" y="1888899"/>
                </a:lnTo>
                <a:lnTo>
                  <a:pt x="2357174" y="1888899"/>
                </a:lnTo>
                <a:lnTo>
                  <a:pt x="2357174" y="1744911"/>
                </a:lnTo>
                <a:lnTo>
                  <a:pt x="2501174" y="1744911"/>
                </a:lnTo>
                <a:lnTo>
                  <a:pt x="2501174" y="1528887"/>
                </a:lnTo>
                <a:lnTo>
                  <a:pt x="2357174" y="1528887"/>
                </a:lnTo>
                <a:lnTo>
                  <a:pt x="2357174" y="1384899"/>
                </a:lnTo>
                <a:close/>
                <a:moveTo>
                  <a:pt x="1286582" y="1008157"/>
                </a:moveTo>
                <a:cubicBezTo>
                  <a:pt x="1148208" y="1006486"/>
                  <a:pt x="1009270" y="1051569"/>
                  <a:pt x="894997" y="1143711"/>
                </a:cubicBezTo>
                <a:cubicBezTo>
                  <a:pt x="666451" y="1327995"/>
                  <a:pt x="600947" y="1648602"/>
                  <a:pt x="738892" y="1907765"/>
                </a:cubicBezTo>
                <a:cubicBezTo>
                  <a:pt x="876837" y="2166928"/>
                  <a:pt x="1179371" y="2291639"/>
                  <a:pt x="1459875" y="2204971"/>
                </a:cubicBezTo>
                <a:cubicBezTo>
                  <a:pt x="1676459" y="2138053"/>
                  <a:pt x="1832801" y="1959669"/>
                  <a:pt x="1876637" y="1747242"/>
                </a:cubicBezTo>
                <a:lnTo>
                  <a:pt x="1879565" y="1747242"/>
                </a:lnTo>
                <a:lnTo>
                  <a:pt x="1879565" y="1728291"/>
                </a:lnTo>
                <a:cubicBezTo>
                  <a:pt x="1891883" y="1671800"/>
                  <a:pt x="1894168" y="1612713"/>
                  <a:pt x="1887545" y="1552862"/>
                </a:cubicBezTo>
                <a:lnTo>
                  <a:pt x="1879565" y="1553745"/>
                </a:lnTo>
                <a:lnTo>
                  <a:pt x="1879565" y="1531218"/>
                </a:lnTo>
                <a:lnTo>
                  <a:pt x="1231565" y="1531218"/>
                </a:lnTo>
                <a:lnTo>
                  <a:pt x="1231565" y="1747242"/>
                </a:lnTo>
                <a:lnTo>
                  <a:pt x="1565835" y="1747242"/>
                </a:lnTo>
                <a:cubicBezTo>
                  <a:pt x="1530201" y="1827940"/>
                  <a:pt x="1460959" y="1892348"/>
                  <a:pt x="1371795" y="1919897"/>
                </a:cubicBezTo>
                <a:cubicBezTo>
                  <a:pt x="1228031" y="1964316"/>
                  <a:pt x="1072976" y="1900399"/>
                  <a:pt x="1002277" y="1767573"/>
                </a:cubicBezTo>
                <a:cubicBezTo>
                  <a:pt x="931578" y="1634747"/>
                  <a:pt x="965150" y="1470429"/>
                  <a:pt x="1082284" y="1375980"/>
                </a:cubicBezTo>
                <a:cubicBezTo>
                  <a:pt x="1199418" y="1281531"/>
                  <a:pt x="1367118" y="1283556"/>
                  <a:pt x="1481937" y="1380807"/>
                </a:cubicBezTo>
                <a:lnTo>
                  <a:pt x="1674778" y="1153129"/>
                </a:lnTo>
                <a:cubicBezTo>
                  <a:pt x="1562764" y="1058254"/>
                  <a:pt x="1424955" y="1009828"/>
                  <a:pt x="1286582" y="1008157"/>
                </a:cubicBezTo>
                <a:close/>
                <a:moveTo>
                  <a:pt x="293028" y="0"/>
                </a:moveTo>
                <a:lnTo>
                  <a:pt x="2893796" y="0"/>
                </a:lnTo>
                <a:cubicBezTo>
                  <a:pt x="3055631" y="0"/>
                  <a:pt x="3186824" y="131193"/>
                  <a:pt x="3186824" y="293028"/>
                </a:cubicBezTo>
                <a:lnTo>
                  <a:pt x="3186824" y="2946972"/>
                </a:lnTo>
                <a:cubicBezTo>
                  <a:pt x="3186824" y="3108807"/>
                  <a:pt x="3055631" y="3240000"/>
                  <a:pt x="2893796" y="3240000"/>
                </a:cubicBezTo>
                <a:lnTo>
                  <a:pt x="293028" y="3240000"/>
                </a:lnTo>
                <a:cubicBezTo>
                  <a:pt x="131193" y="3240000"/>
                  <a:pt x="0" y="3108807"/>
                  <a:pt x="0" y="2946972"/>
                </a:cubicBezTo>
                <a:lnTo>
                  <a:pt x="0" y="293028"/>
                </a:lnTo>
                <a:cubicBezTo>
                  <a:pt x="0" y="131193"/>
                  <a:pt x="131193" y="0"/>
                  <a:pt x="2930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2" name="Block Arc 6">
            <a:extLst>
              <a:ext uri="{FF2B5EF4-FFF2-40B4-BE49-F238E27FC236}">
                <a16:creationId xmlns:a16="http://schemas.microsoft.com/office/drawing/2014/main" id="{F698F386-2B25-2E8D-BD83-F660167E9BBA}"/>
              </a:ext>
            </a:extLst>
          </p:cNvPr>
          <p:cNvSpPr/>
          <p:nvPr/>
        </p:nvSpPr>
        <p:spPr>
          <a:xfrm>
            <a:off x="7804467" y="5687202"/>
            <a:ext cx="488516" cy="493322"/>
          </a:xfrm>
          <a:custGeom>
            <a:avLst/>
            <a:gdLst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734726 w 3221102"/>
              <a:gd name="connsiteY22" fmla="*/ 869255 h 3221116"/>
              <a:gd name="connsiteX23" fmla="*/ 1956122 w 3221102"/>
              <a:gd name="connsiteY23" fmla="*/ 1110076 h 3221116"/>
              <a:gd name="connsiteX24" fmla="*/ 1973374 w 3221102"/>
              <a:gd name="connsiteY24" fmla="*/ 875315 h 3221116"/>
              <a:gd name="connsiteX25" fmla="*/ 2333414 w 3221102"/>
              <a:gd name="connsiteY25" fmla="*/ 875315 h 3221116"/>
              <a:gd name="connsiteX26" fmla="*/ 2324788 w 3221102"/>
              <a:gd name="connsiteY26" fmla="*/ 2054049 h 3221116"/>
              <a:gd name="connsiteX27" fmla="*/ 2661746 w 3221102"/>
              <a:gd name="connsiteY27" fmla="*/ 2179658 h 3221116"/>
              <a:gd name="connsiteX28" fmla="*/ 2691046 w 3221102"/>
              <a:gd name="connsiteY28" fmla="*/ 2188689 h 3221116"/>
              <a:gd name="connsiteX29" fmla="*/ 2667011 w 3221102"/>
              <a:gd name="connsiteY29" fmla="*/ 2175828 h 3221116"/>
              <a:gd name="connsiteX30" fmla="*/ 2332141 w 3221102"/>
              <a:gd name="connsiteY30" fmla="*/ 653899 h 3221116"/>
              <a:gd name="connsiteX31" fmla="*/ 776764 w 3221102"/>
              <a:gd name="connsiteY31" fmla="*/ 749845 h 3221116"/>
              <a:gd name="connsiteX32" fmla="*/ 631487 w 3221102"/>
              <a:gd name="connsiteY32" fmla="*/ 2301392 h 3221116"/>
              <a:gd name="connsiteX33" fmla="*/ 2142017 w 3221102"/>
              <a:gd name="connsiteY33" fmla="*/ 2684410 h 3221116"/>
              <a:gd name="connsiteX34" fmla="*/ 2324866 w 3221102"/>
              <a:gd name="connsiteY34" fmla="*/ 3053856 h 3221116"/>
              <a:gd name="connsiteX35" fmla="*/ 294693 w 3221102"/>
              <a:gd name="connsiteY35" fmla="*/ 2539075 h 3221116"/>
              <a:gd name="connsiteX36" fmla="*/ 489947 w 3221102"/>
              <a:gd name="connsiteY36" fmla="*/ 453774 h 3221116"/>
              <a:gd name="connsiteX37" fmla="*/ 1651152 w 3221102"/>
              <a:gd name="connsiteY37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91651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3004976 w 3221102"/>
              <a:gd name="connsiteY13" fmla="*/ 2356675 h 3221116"/>
              <a:gd name="connsiteX14" fmla="*/ 2585849 w 3221102"/>
              <a:gd name="connsiteY14" fmla="*/ 2588887 h 3221116"/>
              <a:gd name="connsiteX15" fmla="*/ 1973374 w 3221102"/>
              <a:gd name="connsiteY15" fmla="*/ 2195096 h 3221116"/>
              <a:gd name="connsiteX16" fmla="*/ 1390827 w 3221102"/>
              <a:gd name="connsiteY16" fmla="*/ 2527630 h 3221116"/>
              <a:gd name="connsiteX17" fmla="*/ 783896 w 3221102"/>
              <a:gd name="connsiteY17" fmla="*/ 1665044 h 3221116"/>
              <a:gd name="connsiteX18" fmla="*/ 1268509 w 3221102"/>
              <a:gd name="connsiteY18" fmla="*/ 819983 h 3221116"/>
              <a:gd name="connsiteX19" fmla="*/ 1328805 w 3221102"/>
              <a:gd name="connsiteY19" fmla="*/ 807930 h 3221116"/>
              <a:gd name="connsiteX20" fmla="*/ 1390827 w 3221102"/>
              <a:gd name="connsiteY20" fmla="*/ 802457 h 3221116"/>
              <a:gd name="connsiteX21" fmla="*/ 1462242 w 3221102"/>
              <a:gd name="connsiteY21" fmla="*/ 801708 h 3221116"/>
              <a:gd name="connsiteX22" fmla="*/ 1956122 w 3221102"/>
              <a:gd name="connsiteY22" fmla="*/ 1110076 h 3221116"/>
              <a:gd name="connsiteX23" fmla="*/ 1973374 w 3221102"/>
              <a:gd name="connsiteY23" fmla="*/ 875315 h 3221116"/>
              <a:gd name="connsiteX24" fmla="*/ 2333414 w 3221102"/>
              <a:gd name="connsiteY24" fmla="*/ 875315 h 3221116"/>
              <a:gd name="connsiteX25" fmla="*/ 2324788 w 3221102"/>
              <a:gd name="connsiteY25" fmla="*/ 2054049 h 3221116"/>
              <a:gd name="connsiteX26" fmla="*/ 2661746 w 3221102"/>
              <a:gd name="connsiteY26" fmla="*/ 2179658 h 3221116"/>
              <a:gd name="connsiteX27" fmla="*/ 2691046 w 3221102"/>
              <a:gd name="connsiteY27" fmla="*/ 2188689 h 3221116"/>
              <a:gd name="connsiteX28" fmla="*/ 2667011 w 3221102"/>
              <a:gd name="connsiteY28" fmla="*/ 2175828 h 3221116"/>
              <a:gd name="connsiteX29" fmla="*/ 2332141 w 3221102"/>
              <a:gd name="connsiteY29" fmla="*/ 653899 h 3221116"/>
              <a:gd name="connsiteX30" fmla="*/ 776764 w 3221102"/>
              <a:gd name="connsiteY30" fmla="*/ 749845 h 3221116"/>
              <a:gd name="connsiteX31" fmla="*/ 631487 w 3221102"/>
              <a:gd name="connsiteY31" fmla="*/ 2301392 h 3221116"/>
              <a:gd name="connsiteX32" fmla="*/ 2142017 w 3221102"/>
              <a:gd name="connsiteY32" fmla="*/ 2684410 h 3221116"/>
              <a:gd name="connsiteX33" fmla="*/ 2324866 w 3221102"/>
              <a:gd name="connsiteY33" fmla="*/ 3053856 h 3221116"/>
              <a:gd name="connsiteX34" fmla="*/ 294693 w 3221102"/>
              <a:gd name="connsiteY34" fmla="*/ 2539075 h 3221116"/>
              <a:gd name="connsiteX35" fmla="*/ 489947 w 3221102"/>
              <a:gd name="connsiteY35" fmla="*/ 453774 h 3221116"/>
              <a:gd name="connsiteX36" fmla="*/ 1651152 w 3221102"/>
              <a:gd name="connsiteY36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221102"/>
              <a:gd name="connsiteY0" fmla="*/ 2175617 h 3221116"/>
              <a:gd name="connsiteX1" fmla="*/ 2658205 w 3221102"/>
              <a:gd name="connsiteY1" fmla="*/ 2178566 h 3221116"/>
              <a:gd name="connsiteX2" fmla="*/ 2664630 w 3221102"/>
              <a:gd name="connsiteY2" fmla="*/ 2175617 h 3221116"/>
              <a:gd name="connsiteX3" fmla="*/ 1477043 w 3221102"/>
              <a:gd name="connsiteY3" fmla="*/ 1144372 h 3221116"/>
              <a:gd name="connsiteX4" fmla="*/ 1409070 w 3221102"/>
              <a:gd name="connsiteY4" fmla="*/ 1159393 h 3221116"/>
              <a:gd name="connsiteX5" fmla="*/ 1152384 w 3221102"/>
              <a:gd name="connsiteY5" fmla="*/ 1703728 h 3221116"/>
              <a:gd name="connsiteX6" fmla="*/ 1514013 w 3221102"/>
              <a:gd name="connsiteY6" fmla="*/ 2152290 h 3221116"/>
              <a:gd name="connsiteX7" fmla="*/ 1850815 w 3221102"/>
              <a:gd name="connsiteY7" fmla="*/ 1654259 h 3221116"/>
              <a:gd name="connsiteX8" fmla="*/ 1830467 w 3221102"/>
              <a:gd name="connsiteY8" fmla="*/ 1515986 h 3221116"/>
              <a:gd name="connsiteX9" fmla="*/ 1477043 w 3221102"/>
              <a:gd name="connsiteY9" fmla="*/ 1144372 h 3221116"/>
              <a:gd name="connsiteX10" fmla="*/ 1651152 w 3221102"/>
              <a:gd name="connsiteY10" fmla="*/ 501 h 3221116"/>
              <a:gd name="connsiteX11" fmla="*/ 2580395 w 3221102"/>
              <a:gd name="connsiteY11" fmla="*/ 324821 h 3221116"/>
              <a:gd name="connsiteX12" fmla="*/ 3030464 w 3221102"/>
              <a:gd name="connsiteY12" fmla="*/ 2370314 h 3221116"/>
              <a:gd name="connsiteX13" fmla="*/ 2585849 w 3221102"/>
              <a:gd name="connsiteY13" fmla="*/ 2588887 h 3221116"/>
              <a:gd name="connsiteX14" fmla="*/ 1973374 w 3221102"/>
              <a:gd name="connsiteY14" fmla="*/ 2195096 h 3221116"/>
              <a:gd name="connsiteX15" fmla="*/ 1390827 w 3221102"/>
              <a:gd name="connsiteY15" fmla="*/ 2527630 h 3221116"/>
              <a:gd name="connsiteX16" fmla="*/ 783896 w 3221102"/>
              <a:gd name="connsiteY16" fmla="*/ 1665044 h 3221116"/>
              <a:gd name="connsiteX17" fmla="*/ 1268509 w 3221102"/>
              <a:gd name="connsiteY17" fmla="*/ 819983 h 3221116"/>
              <a:gd name="connsiteX18" fmla="*/ 1328805 w 3221102"/>
              <a:gd name="connsiteY18" fmla="*/ 807930 h 3221116"/>
              <a:gd name="connsiteX19" fmla="*/ 1390827 w 3221102"/>
              <a:gd name="connsiteY19" fmla="*/ 802457 h 3221116"/>
              <a:gd name="connsiteX20" fmla="*/ 1462242 w 3221102"/>
              <a:gd name="connsiteY20" fmla="*/ 801708 h 3221116"/>
              <a:gd name="connsiteX21" fmla="*/ 1956122 w 3221102"/>
              <a:gd name="connsiteY21" fmla="*/ 1110076 h 3221116"/>
              <a:gd name="connsiteX22" fmla="*/ 1973374 w 3221102"/>
              <a:gd name="connsiteY22" fmla="*/ 875315 h 3221116"/>
              <a:gd name="connsiteX23" fmla="*/ 2333414 w 3221102"/>
              <a:gd name="connsiteY23" fmla="*/ 875315 h 3221116"/>
              <a:gd name="connsiteX24" fmla="*/ 2324788 w 3221102"/>
              <a:gd name="connsiteY24" fmla="*/ 2054049 h 3221116"/>
              <a:gd name="connsiteX25" fmla="*/ 2661746 w 3221102"/>
              <a:gd name="connsiteY25" fmla="*/ 2179658 h 3221116"/>
              <a:gd name="connsiteX26" fmla="*/ 2691046 w 3221102"/>
              <a:gd name="connsiteY26" fmla="*/ 2188689 h 3221116"/>
              <a:gd name="connsiteX27" fmla="*/ 2667011 w 3221102"/>
              <a:gd name="connsiteY27" fmla="*/ 2175828 h 3221116"/>
              <a:gd name="connsiteX28" fmla="*/ 2332141 w 3221102"/>
              <a:gd name="connsiteY28" fmla="*/ 653899 h 3221116"/>
              <a:gd name="connsiteX29" fmla="*/ 776764 w 3221102"/>
              <a:gd name="connsiteY29" fmla="*/ 749845 h 3221116"/>
              <a:gd name="connsiteX30" fmla="*/ 631487 w 3221102"/>
              <a:gd name="connsiteY30" fmla="*/ 2301392 h 3221116"/>
              <a:gd name="connsiteX31" fmla="*/ 2142017 w 3221102"/>
              <a:gd name="connsiteY31" fmla="*/ 2684410 h 3221116"/>
              <a:gd name="connsiteX32" fmla="*/ 2324866 w 3221102"/>
              <a:gd name="connsiteY32" fmla="*/ 3053856 h 3221116"/>
              <a:gd name="connsiteX33" fmla="*/ 294693 w 3221102"/>
              <a:gd name="connsiteY33" fmla="*/ 2539075 h 3221116"/>
              <a:gd name="connsiteX34" fmla="*/ 489947 w 3221102"/>
              <a:gd name="connsiteY34" fmla="*/ 453774 h 3221116"/>
              <a:gd name="connsiteX35" fmla="*/ 1651152 w 3221102"/>
              <a:gd name="connsiteY35" fmla="*/ 501 h 3221116"/>
              <a:gd name="connsiteX0" fmla="*/ 2664630 w 3151233"/>
              <a:gd name="connsiteY0" fmla="*/ 2175617 h 3221116"/>
              <a:gd name="connsiteX1" fmla="*/ 2658205 w 3151233"/>
              <a:gd name="connsiteY1" fmla="*/ 2178566 h 3221116"/>
              <a:gd name="connsiteX2" fmla="*/ 2664630 w 3151233"/>
              <a:gd name="connsiteY2" fmla="*/ 2175617 h 3221116"/>
              <a:gd name="connsiteX3" fmla="*/ 1477043 w 3151233"/>
              <a:gd name="connsiteY3" fmla="*/ 1144372 h 3221116"/>
              <a:gd name="connsiteX4" fmla="*/ 1409070 w 3151233"/>
              <a:gd name="connsiteY4" fmla="*/ 1159393 h 3221116"/>
              <a:gd name="connsiteX5" fmla="*/ 1152384 w 3151233"/>
              <a:gd name="connsiteY5" fmla="*/ 1703728 h 3221116"/>
              <a:gd name="connsiteX6" fmla="*/ 1514013 w 3151233"/>
              <a:gd name="connsiteY6" fmla="*/ 2152290 h 3221116"/>
              <a:gd name="connsiteX7" fmla="*/ 1850815 w 3151233"/>
              <a:gd name="connsiteY7" fmla="*/ 1654259 h 3221116"/>
              <a:gd name="connsiteX8" fmla="*/ 1830467 w 3151233"/>
              <a:gd name="connsiteY8" fmla="*/ 1515986 h 3221116"/>
              <a:gd name="connsiteX9" fmla="*/ 1477043 w 3151233"/>
              <a:gd name="connsiteY9" fmla="*/ 1144372 h 3221116"/>
              <a:gd name="connsiteX10" fmla="*/ 1651152 w 3151233"/>
              <a:gd name="connsiteY10" fmla="*/ 501 h 3221116"/>
              <a:gd name="connsiteX11" fmla="*/ 2580395 w 3151233"/>
              <a:gd name="connsiteY11" fmla="*/ 324821 h 3221116"/>
              <a:gd name="connsiteX12" fmla="*/ 3030464 w 3151233"/>
              <a:gd name="connsiteY12" fmla="*/ 2249544 h 3221116"/>
              <a:gd name="connsiteX13" fmla="*/ 2585849 w 3151233"/>
              <a:gd name="connsiteY13" fmla="*/ 2588887 h 3221116"/>
              <a:gd name="connsiteX14" fmla="*/ 1973374 w 3151233"/>
              <a:gd name="connsiteY14" fmla="*/ 2195096 h 3221116"/>
              <a:gd name="connsiteX15" fmla="*/ 1390827 w 3151233"/>
              <a:gd name="connsiteY15" fmla="*/ 2527630 h 3221116"/>
              <a:gd name="connsiteX16" fmla="*/ 783896 w 3151233"/>
              <a:gd name="connsiteY16" fmla="*/ 1665044 h 3221116"/>
              <a:gd name="connsiteX17" fmla="*/ 1268509 w 3151233"/>
              <a:gd name="connsiteY17" fmla="*/ 819983 h 3221116"/>
              <a:gd name="connsiteX18" fmla="*/ 1328805 w 3151233"/>
              <a:gd name="connsiteY18" fmla="*/ 807930 h 3221116"/>
              <a:gd name="connsiteX19" fmla="*/ 1390827 w 3151233"/>
              <a:gd name="connsiteY19" fmla="*/ 802457 h 3221116"/>
              <a:gd name="connsiteX20" fmla="*/ 1462242 w 3151233"/>
              <a:gd name="connsiteY20" fmla="*/ 801708 h 3221116"/>
              <a:gd name="connsiteX21" fmla="*/ 1956122 w 3151233"/>
              <a:gd name="connsiteY21" fmla="*/ 1110076 h 3221116"/>
              <a:gd name="connsiteX22" fmla="*/ 1973374 w 3151233"/>
              <a:gd name="connsiteY22" fmla="*/ 875315 h 3221116"/>
              <a:gd name="connsiteX23" fmla="*/ 2333414 w 3151233"/>
              <a:gd name="connsiteY23" fmla="*/ 875315 h 3221116"/>
              <a:gd name="connsiteX24" fmla="*/ 2324788 w 3151233"/>
              <a:gd name="connsiteY24" fmla="*/ 2054049 h 3221116"/>
              <a:gd name="connsiteX25" fmla="*/ 2661746 w 3151233"/>
              <a:gd name="connsiteY25" fmla="*/ 2179658 h 3221116"/>
              <a:gd name="connsiteX26" fmla="*/ 2691046 w 3151233"/>
              <a:gd name="connsiteY26" fmla="*/ 2188689 h 3221116"/>
              <a:gd name="connsiteX27" fmla="*/ 2667011 w 3151233"/>
              <a:gd name="connsiteY27" fmla="*/ 2175828 h 3221116"/>
              <a:gd name="connsiteX28" fmla="*/ 2332141 w 3151233"/>
              <a:gd name="connsiteY28" fmla="*/ 653899 h 3221116"/>
              <a:gd name="connsiteX29" fmla="*/ 776764 w 3151233"/>
              <a:gd name="connsiteY29" fmla="*/ 749845 h 3221116"/>
              <a:gd name="connsiteX30" fmla="*/ 631487 w 3151233"/>
              <a:gd name="connsiteY30" fmla="*/ 2301392 h 3221116"/>
              <a:gd name="connsiteX31" fmla="*/ 2142017 w 3151233"/>
              <a:gd name="connsiteY31" fmla="*/ 2684410 h 3221116"/>
              <a:gd name="connsiteX32" fmla="*/ 2324866 w 3151233"/>
              <a:gd name="connsiteY32" fmla="*/ 3053856 h 3221116"/>
              <a:gd name="connsiteX33" fmla="*/ 294693 w 3151233"/>
              <a:gd name="connsiteY33" fmla="*/ 2539075 h 3221116"/>
              <a:gd name="connsiteX34" fmla="*/ 489947 w 3151233"/>
              <a:gd name="connsiteY34" fmla="*/ 453774 h 3221116"/>
              <a:gd name="connsiteX35" fmla="*/ 1651152 w 3151233"/>
              <a:gd name="connsiteY35" fmla="*/ 501 h 3221116"/>
              <a:gd name="connsiteX0" fmla="*/ 2664630 w 3161851"/>
              <a:gd name="connsiteY0" fmla="*/ 2175617 h 3221116"/>
              <a:gd name="connsiteX1" fmla="*/ 2658205 w 3161851"/>
              <a:gd name="connsiteY1" fmla="*/ 2178566 h 3221116"/>
              <a:gd name="connsiteX2" fmla="*/ 2664630 w 3161851"/>
              <a:gd name="connsiteY2" fmla="*/ 2175617 h 3221116"/>
              <a:gd name="connsiteX3" fmla="*/ 1477043 w 3161851"/>
              <a:gd name="connsiteY3" fmla="*/ 1144372 h 3221116"/>
              <a:gd name="connsiteX4" fmla="*/ 1409070 w 3161851"/>
              <a:gd name="connsiteY4" fmla="*/ 1159393 h 3221116"/>
              <a:gd name="connsiteX5" fmla="*/ 1152384 w 3161851"/>
              <a:gd name="connsiteY5" fmla="*/ 1703728 h 3221116"/>
              <a:gd name="connsiteX6" fmla="*/ 1514013 w 3161851"/>
              <a:gd name="connsiteY6" fmla="*/ 2152290 h 3221116"/>
              <a:gd name="connsiteX7" fmla="*/ 1850815 w 3161851"/>
              <a:gd name="connsiteY7" fmla="*/ 1654259 h 3221116"/>
              <a:gd name="connsiteX8" fmla="*/ 1830467 w 3161851"/>
              <a:gd name="connsiteY8" fmla="*/ 1515986 h 3221116"/>
              <a:gd name="connsiteX9" fmla="*/ 1477043 w 3161851"/>
              <a:gd name="connsiteY9" fmla="*/ 1144372 h 3221116"/>
              <a:gd name="connsiteX10" fmla="*/ 1651152 w 3161851"/>
              <a:gd name="connsiteY10" fmla="*/ 501 h 3221116"/>
              <a:gd name="connsiteX11" fmla="*/ 2580395 w 3161851"/>
              <a:gd name="connsiteY11" fmla="*/ 324821 h 3221116"/>
              <a:gd name="connsiteX12" fmla="*/ 3030464 w 3161851"/>
              <a:gd name="connsiteY12" fmla="*/ 2249544 h 3221116"/>
              <a:gd name="connsiteX13" fmla="*/ 2585849 w 3161851"/>
              <a:gd name="connsiteY13" fmla="*/ 2588887 h 3221116"/>
              <a:gd name="connsiteX14" fmla="*/ 1973374 w 3161851"/>
              <a:gd name="connsiteY14" fmla="*/ 2195096 h 3221116"/>
              <a:gd name="connsiteX15" fmla="*/ 1390827 w 3161851"/>
              <a:gd name="connsiteY15" fmla="*/ 2527630 h 3221116"/>
              <a:gd name="connsiteX16" fmla="*/ 783896 w 3161851"/>
              <a:gd name="connsiteY16" fmla="*/ 1665044 h 3221116"/>
              <a:gd name="connsiteX17" fmla="*/ 1268509 w 3161851"/>
              <a:gd name="connsiteY17" fmla="*/ 819983 h 3221116"/>
              <a:gd name="connsiteX18" fmla="*/ 1328805 w 3161851"/>
              <a:gd name="connsiteY18" fmla="*/ 807930 h 3221116"/>
              <a:gd name="connsiteX19" fmla="*/ 1390827 w 3161851"/>
              <a:gd name="connsiteY19" fmla="*/ 802457 h 3221116"/>
              <a:gd name="connsiteX20" fmla="*/ 1462242 w 3161851"/>
              <a:gd name="connsiteY20" fmla="*/ 801708 h 3221116"/>
              <a:gd name="connsiteX21" fmla="*/ 1956122 w 3161851"/>
              <a:gd name="connsiteY21" fmla="*/ 1110076 h 3221116"/>
              <a:gd name="connsiteX22" fmla="*/ 1973374 w 3161851"/>
              <a:gd name="connsiteY22" fmla="*/ 875315 h 3221116"/>
              <a:gd name="connsiteX23" fmla="*/ 2333414 w 3161851"/>
              <a:gd name="connsiteY23" fmla="*/ 875315 h 3221116"/>
              <a:gd name="connsiteX24" fmla="*/ 2324788 w 3161851"/>
              <a:gd name="connsiteY24" fmla="*/ 2054049 h 3221116"/>
              <a:gd name="connsiteX25" fmla="*/ 2661746 w 3161851"/>
              <a:gd name="connsiteY25" fmla="*/ 2179658 h 3221116"/>
              <a:gd name="connsiteX26" fmla="*/ 2691046 w 3161851"/>
              <a:gd name="connsiteY26" fmla="*/ 2188689 h 3221116"/>
              <a:gd name="connsiteX27" fmla="*/ 2667011 w 3161851"/>
              <a:gd name="connsiteY27" fmla="*/ 2175828 h 3221116"/>
              <a:gd name="connsiteX28" fmla="*/ 2332141 w 3161851"/>
              <a:gd name="connsiteY28" fmla="*/ 653899 h 3221116"/>
              <a:gd name="connsiteX29" fmla="*/ 776764 w 3161851"/>
              <a:gd name="connsiteY29" fmla="*/ 749845 h 3221116"/>
              <a:gd name="connsiteX30" fmla="*/ 631487 w 3161851"/>
              <a:gd name="connsiteY30" fmla="*/ 2301392 h 3221116"/>
              <a:gd name="connsiteX31" fmla="*/ 2142017 w 3161851"/>
              <a:gd name="connsiteY31" fmla="*/ 2684410 h 3221116"/>
              <a:gd name="connsiteX32" fmla="*/ 2324866 w 3161851"/>
              <a:gd name="connsiteY32" fmla="*/ 3053856 h 3221116"/>
              <a:gd name="connsiteX33" fmla="*/ 294693 w 3161851"/>
              <a:gd name="connsiteY33" fmla="*/ 2539075 h 3221116"/>
              <a:gd name="connsiteX34" fmla="*/ 489947 w 3161851"/>
              <a:gd name="connsiteY34" fmla="*/ 453774 h 3221116"/>
              <a:gd name="connsiteX35" fmla="*/ 1651152 w 3161851"/>
              <a:gd name="connsiteY35" fmla="*/ 501 h 3221116"/>
              <a:gd name="connsiteX0" fmla="*/ 2664630 w 3182629"/>
              <a:gd name="connsiteY0" fmla="*/ 2175617 h 3221116"/>
              <a:gd name="connsiteX1" fmla="*/ 2658205 w 3182629"/>
              <a:gd name="connsiteY1" fmla="*/ 2178566 h 3221116"/>
              <a:gd name="connsiteX2" fmla="*/ 2664630 w 3182629"/>
              <a:gd name="connsiteY2" fmla="*/ 2175617 h 3221116"/>
              <a:gd name="connsiteX3" fmla="*/ 1477043 w 3182629"/>
              <a:gd name="connsiteY3" fmla="*/ 1144372 h 3221116"/>
              <a:gd name="connsiteX4" fmla="*/ 1409070 w 3182629"/>
              <a:gd name="connsiteY4" fmla="*/ 1159393 h 3221116"/>
              <a:gd name="connsiteX5" fmla="*/ 1152384 w 3182629"/>
              <a:gd name="connsiteY5" fmla="*/ 1703728 h 3221116"/>
              <a:gd name="connsiteX6" fmla="*/ 1514013 w 3182629"/>
              <a:gd name="connsiteY6" fmla="*/ 2152290 h 3221116"/>
              <a:gd name="connsiteX7" fmla="*/ 1850815 w 3182629"/>
              <a:gd name="connsiteY7" fmla="*/ 1654259 h 3221116"/>
              <a:gd name="connsiteX8" fmla="*/ 1830467 w 3182629"/>
              <a:gd name="connsiteY8" fmla="*/ 1515986 h 3221116"/>
              <a:gd name="connsiteX9" fmla="*/ 1477043 w 3182629"/>
              <a:gd name="connsiteY9" fmla="*/ 1144372 h 3221116"/>
              <a:gd name="connsiteX10" fmla="*/ 1651152 w 3182629"/>
              <a:gd name="connsiteY10" fmla="*/ 501 h 3221116"/>
              <a:gd name="connsiteX11" fmla="*/ 2580395 w 3182629"/>
              <a:gd name="connsiteY11" fmla="*/ 324821 h 3221116"/>
              <a:gd name="connsiteX12" fmla="*/ 3030464 w 3182629"/>
              <a:gd name="connsiteY12" fmla="*/ 2249544 h 3221116"/>
              <a:gd name="connsiteX13" fmla="*/ 2585849 w 3182629"/>
              <a:gd name="connsiteY13" fmla="*/ 2588887 h 3221116"/>
              <a:gd name="connsiteX14" fmla="*/ 1973374 w 3182629"/>
              <a:gd name="connsiteY14" fmla="*/ 2195096 h 3221116"/>
              <a:gd name="connsiteX15" fmla="*/ 1390827 w 3182629"/>
              <a:gd name="connsiteY15" fmla="*/ 2527630 h 3221116"/>
              <a:gd name="connsiteX16" fmla="*/ 783896 w 3182629"/>
              <a:gd name="connsiteY16" fmla="*/ 1665044 h 3221116"/>
              <a:gd name="connsiteX17" fmla="*/ 1268509 w 3182629"/>
              <a:gd name="connsiteY17" fmla="*/ 819983 h 3221116"/>
              <a:gd name="connsiteX18" fmla="*/ 1328805 w 3182629"/>
              <a:gd name="connsiteY18" fmla="*/ 807930 h 3221116"/>
              <a:gd name="connsiteX19" fmla="*/ 1390827 w 3182629"/>
              <a:gd name="connsiteY19" fmla="*/ 802457 h 3221116"/>
              <a:gd name="connsiteX20" fmla="*/ 1462242 w 3182629"/>
              <a:gd name="connsiteY20" fmla="*/ 801708 h 3221116"/>
              <a:gd name="connsiteX21" fmla="*/ 1956122 w 3182629"/>
              <a:gd name="connsiteY21" fmla="*/ 1110076 h 3221116"/>
              <a:gd name="connsiteX22" fmla="*/ 1973374 w 3182629"/>
              <a:gd name="connsiteY22" fmla="*/ 875315 h 3221116"/>
              <a:gd name="connsiteX23" fmla="*/ 2333414 w 3182629"/>
              <a:gd name="connsiteY23" fmla="*/ 875315 h 3221116"/>
              <a:gd name="connsiteX24" fmla="*/ 2324788 w 3182629"/>
              <a:gd name="connsiteY24" fmla="*/ 2054049 h 3221116"/>
              <a:gd name="connsiteX25" fmla="*/ 2661746 w 3182629"/>
              <a:gd name="connsiteY25" fmla="*/ 2179658 h 3221116"/>
              <a:gd name="connsiteX26" fmla="*/ 2691046 w 3182629"/>
              <a:gd name="connsiteY26" fmla="*/ 2188689 h 3221116"/>
              <a:gd name="connsiteX27" fmla="*/ 2667011 w 3182629"/>
              <a:gd name="connsiteY27" fmla="*/ 2175828 h 3221116"/>
              <a:gd name="connsiteX28" fmla="*/ 2332141 w 3182629"/>
              <a:gd name="connsiteY28" fmla="*/ 653899 h 3221116"/>
              <a:gd name="connsiteX29" fmla="*/ 776764 w 3182629"/>
              <a:gd name="connsiteY29" fmla="*/ 749845 h 3221116"/>
              <a:gd name="connsiteX30" fmla="*/ 631487 w 3182629"/>
              <a:gd name="connsiteY30" fmla="*/ 2301392 h 3221116"/>
              <a:gd name="connsiteX31" fmla="*/ 2142017 w 3182629"/>
              <a:gd name="connsiteY31" fmla="*/ 2684410 h 3221116"/>
              <a:gd name="connsiteX32" fmla="*/ 2324866 w 3182629"/>
              <a:gd name="connsiteY32" fmla="*/ 3053856 h 3221116"/>
              <a:gd name="connsiteX33" fmla="*/ 294693 w 3182629"/>
              <a:gd name="connsiteY33" fmla="*/ 2539075 h 3221116"/>
              <a:gd name="connsiteX34" fmla="*/ 489947 w 3182629"/>
              <a:gd name="connsiteY34" fmla="*/ 453774 h 3221116"/>
              <a:gd name="connsiteX35" fmla="*/ 1651152 w 3182629"/>
              <a:gd name="connsiteY35" fmla="*/ 501 h 3221116"/>
              <a:gd name="connsiteX0" fmla="*/ 2664630 w 3189723"/>
              <a:gd name="connsiteY0" fmla="*/ 2175617 h 3221116"/>
              <a:gd name="connsiteX1" fmla="*/ 2658205 w 3189723"/>
              <a:gd name="connsiteY1" fmla="*/ 2178566 h 3221116"/>
              <a:gd name="connsiteX2" fmla="*/ 2664630 w 3189723"/>
              <a:gd name="connsiteY2" fmla="*/ 2175617 h 3221116"/>
              <a:gd name="connsiteX3" fmla="*/ 1477043 w 3189723"/>
              <a:gd name="connsiteY3" fmla="*/ 1144372 h 3221116"/>
              <a:gd name="connsiteX4" fmla="*/ 1409070 w 3189723"/>
              <a:gd name="connsiteY4" fmla="*/ 1159393 h 3221116"/>
              <a:gd name="connsiteX5" fmla="*/ 1152384 w 3189723"/>
              <a:gd name="connsiteY5" fmla="*/ 1703728 h 3221116"/>
              <a:gd name="connsiteX6" fmla="*/ 1514013 w 3189723"/>
              <a:gd name="connsiteY6" fmla="*/ 2152290 h 3221116"/>
              <a:gd name="connsiteX7" fmla="*/ 1850815 w 3189723"/>
              <a:gd name="connsiteY7" fmla="*/ 1654259 h 3221116"/>
              <a:gd name="connsiteX8" fmla="*/ 1830467 w 3189723"/>
              <a:gd name="connsiteY8" fmla="*/ 1515986 h 3221116"/>
              <a:gd name="connsiteX9" fmla="*/ 1477043 w 3189723"/>
              <a:gd name="connsiteY9" fmla="*/ 1144372 h 3221116"/>
              <a:gd name="connsiteX10" fmla="*/ 1651152 w 3189723"/>
              <a:gd name="connsiteY10" fmla="*/ 501 h 3221116"/>
              <a:gd name="connsiteX11" fmla="*/ 2580395 w 3189723"/>
              <a:gd name="connsiteY11" fmla="*/ 324821 h 3221116"/>
              <a:gd name="connsiteX12" fmla="*/ 3030464 w 3189723"/>
              <a:gd name="connsiteY12" fmla="*/ 2249544 h 3221116"/>
              <a:gd name="connsiteX13" fmla="*/ 2585849 w 3189723"/>
              <a:gd name="connsiteY13" fmla="*/ 2588887 h 3221116"/>
              <a:gd name="connsiteX14" fmla="*/ 1973374 w 3189723"/>
              <a:gd name="connsiteY14" fmla="*/ 2195096 h 3221116"/>
              <a:gd name="connsiteX15" fmla="*/ 1390827 w 3189723"/>
              <a:gd name="connsiteY15" fmla="*/ 2527630 h 3221116"/>
              <a:gd name="connsiteX16" fmla="*/ 783896 w 3189723"/>
              <a:gd name="connsiteY16" fmla="*/ 1665044 h 3221116"/>
              <a:gd name="connsiteX17" fmla="*/ 1268509 w 3189723"/>
              <a:gd name="connsiteY17" fmla="*/ 819983 h 3221116"/>
              <a:gd name="connsiteX18" fmla="*/ 1328805 w 3189723"/>
              <a:gd name="connsiteY18" fmla="*/ 807930 h 3221116"/>
              <a:gd name="connsiteX19" fmla="*/ 1390827 w 3189723"/>
              <a:gd name="connsiteY19" fmla="*/ 802457 h 3221116"/>
              <a:gd name="connsiteX20" fmla="*/ 1462242 w 3189723"/>
              <a:gd name="connsiteY20" fmla="*/ 801708 h 3221116"/>
              <a:gd name="connsiteX21" fmla="*/ 1956122 w 3189723"/>
              <a:gd name="connsiteY21" fmla="*/ 1110076 h 3221116"/>
              <a:gd name="connsiteX22" fmla="*/ 1973374 w 3189723"/>
              <a:gd name="connsiteY22" fmla="*/ 875315 h 3221116"/>
              <a:gd name="connsiteX23" fmla="*/ 2333414 w 3189723"/>
              <a:gd name="connsiteY23" fmla="*/ 875315 h 3221116"/>
              <a:gd name="connsiteX24" fmla="*/ 2324788 w 3189723"/>
              <a:gd name="connsiteY24" fmla="*/ 2054049 h 3221116"/>
              <a:gd name="connsiteX25" fmla="*/ 2661746 w 3189723"/>
              <a:gd name="connsiteY25" fmla="*/ 2179658 h 3221116"/>
              <a:gd name="connsiteX26" fmla="*/ 2691046 w 3189723"/>
              <a:gd name="connsiteY26" fmla="*/ 2188689 h 3221116"/>
              <a:gd name="connsiteX27" fmla="*/ 2667011 w 3189723"/>
              <a:gd name="connsiteY27" fmla="*/ 2175828 h 3221116"/>
              <a:gd name="connsiteX28" fmla="*/ 2332141 w 3189723"/>
              <a:gd name="connsiteY28" fmla="*/ 653899 h 3221116"/>
              <a:gd name="connsiteX29" fmla="*/ 776764 w 3189723"/>
              <a:gd name="connsiteY29" fmla="*/ 749845 h 3221116"/>
              <a:gd name="connsiteX30" fmla="*/ 631487 w 3189723"/>
              <a:gd name="connsiteY30" fmla="*/ 2301392 h 3221116"/>
              <a:gd name="connsiteX31" fmla="*/ 2142017 w 3189723"/>
              <a:gd name="connsiteY31" fmla="*/ 2684410 h 3221116"/>
              <a:gd name="connsiteX32" fmla="*/ 2324866 w 3189723"/>
              <a:gd name="connsiteY32" fmla="*/ 3053856 h 3221116"/>
              <a:gd name="connsiteX33" fmla="*/ 294693 w 3189723"/>
              <a:gd name="connsiteY33" fmla="*/ 2539075 h 3221116"/>
              <a:gd name="connsiteX34" fmla="*/ 489947 w 3189723"/>
              <a:gd name="connsiteY34" fmla="*/ 453774 h 3221116"/>
              <a:gd name="connsiteX35" fmla="*/ 1651152 w 3189723"/>
              <a:gd name="connsiteY35" fmla="*/ 501 h 3221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3189723" h="3221116">
                <a:moveTo>
                  <a:pt x="2664630" y="2175617"/>
                </a:moveTo>
                <a:lnTo>
                  <a:pt x="2658205" y="2178566"/>
                </a:lnTo>
                <a:cubicBezTo>
                  <a:pt x="2662222" y="2175972"/>
                  <a:pt x="2664284" y="2175096"/>
                  <a:pt x="2664630" y="2175617"/>
                </a:cubicBezTo>
                <a:close/>
                <a:moveTo>
                  <a:pt x="1477043" y="1144372"/>
                </a:moveTo>
                <a:lnTo>
                  <a:pt x="1409070" y="1159393"/>
                </a:lnTo>
                <a:cubicBezTo>
                  <a:pt x="1167974" y="1216277"/>
                  <a:pt x="1134894" y="1538245"/>
                  <a:pt x="1152384" y="1703728"/>
                </a:cubicBezTo>
                <a:cubicBezTo>
                  <a:pt x="1169874" y="1869211"/>
                  <a:pt x="1272747" y="2156947"/>
                  <a:pt x="1514013" y="2152290"/>
                </a:cubicBezTo>
                <a:cubicBezTo>
                  <a:pt x="1680659" y="2149073"/>
                  <a:pt x="1865876" y="1940767"/>
                  <a:pt x="1850815" y="1654259"/>
                </a:cubicBezTo>
                <a:cubicBezTo>
                  <a:pt x="1844015" y="1608142"/>
                  <a:pt x="1837162" y="1561942"/>
                  <a:pt x="1830467" y="1515986"/>
                </a:cubicBezTo>
                <a:cubicBezTo>
                  <a:pt x="1779361" y="1292438"/>
                  <a:pt x="1635542" y="1134285"/>
                  <a:pt x="1477043" y="1144372"/>
                </a:cubicBezTo>
                <a:close/>
                <a:moveTo>
                  <a:pt x="1651152" y="501"/>
                </a:moveTo>
                <a:cubicBezTo>
                  <a:pt x="1977584" y="8635"/>
                  <a:pt x="2235425" y="52153"/>
                  <a:pt x="2580395" y="324821"/>
                </a:cubicBezTo>
                <a:cubicBezTo>
                  <a:pt x="3000061" y="656529"/>
                  <a:pt x="3430704" y="1549940"/>
                  <a:pt x="3030464" y="2249544"/>
                </a:cubicBezTo>
                <a:cubicBezTo>
                  <a:pt x="2882259" y="2451798"/>
                  <a:pt x="2785813" y="2507403"/>
                  <a:pt x="2585849" y="2588887"/>
                </a:cubicBezTo>
                <a:cubicBezTo>
                  <a:pt x="2194785" y="2615774"/>
                  <a:pt x="1984876" y="2478759"/>
                  <a:pt x="1973374" y="2195096"/>
                </a:cubicBezTo>
                <a:cubicBezTo>
                  <a:pt x="1841986" y="2496540"/>
                  <a:pt x="1610941" y="2555551"/>
                  <a:pt x="1390827" y="2527630"/>
                </a:cubicBezTo>
                <a:cubicBezTo>
                  <a:pt x="1131071" y="2494680"/>
                  <a:pt x="853863" y="2136270"/>
                  <a:pt x="783896" y="1665044"/>
                </a:cubicBezTo>
                <a:cubicBezTo>
                  <a:pt x="715204" y="1202409"/>
                  <a:pt x="991941" y="900416"/>
                  <a:pt x="1268509" y="819983"/>
                </a:cubicBezTo>
                <a:cubicBezTo>
                  <a:pt x="1288264" y="814237"/>
                  <a:pt x="1308391" y="810536"/>
                  <a:pt x="1328805" y="807930"/>
                </a:cubicBezTo>
                <a:cubicBezTo>
                  <a:pt x="1349219" y="805325"/>
                  <a:pt x="1369921" y="803817"/>
                  <a:pt x="1390827" y="802457"/>
                </a:cubicBezTo>
                <a:cubicBezTo>
                  <a:pt x="1416795" y="800769"/>
                  <a:pt x="1355770" y="788713"/>
                  <a:pt x="1462242" y="801708"/>
                </a:cubicBezTo>
                <a:cubicBezTo>
                  <a:pt x="1599590" y="818472"/>
                  <a:pt x="1776043" y="890774"/>
                  <a:pt x="1956122" y="1110076"/>
                </a:cubicBezTo>
                <a:lnTo>
                  <a:pt x="1973374" y="875315"/>
                </a:lnTo>
                <a:lnTo>
                  <a:pt x="2333414" y="875315"/>
                </a:lnTo>
                <a:cubicBezTo>
                  <a:pt x="2330539" y="1325736"/>
                  <a:pt x="2327663" y="1603628"/>
                  <a:pt x="2324788" y="2054049"/>
                </a:cubicBezTo>
                <a:cubicBezTo>
                  <a:pt x="2290850" y="2479718"/>
                  <a:pt x="2627788" y="2217580"/>
                  <a:pt x="2661746" y="2179658"/>
                </a:cubicBezTo>
                <a:lnTo>
                  <a:pt x="2691046" y="2188689"/>
                </a:lnTo>
                <a:lnTo>
                  <a:pt x="2667011" y="2175828"/>
                </a:lnTo>
                <a:cubicBezTo>
                  <a:pt x="2945550" y="1655295"/>
                  <a:pt x="2803444" y="1009445"/>
                  <a:pt x="2332141" y="653899"/>
                </a:cubicBezTo>
                <a:cubicBezTo>
                  <a:pt x="1860838" y="298353"/>
                  <a:pt x="1200794" y="339069"/>
                  <a:pt x="776764" y="749845"/>
                </a:cubicBezTo>
                <a:cubicBezTo>
                  <a:pt x="352733" y="1160621"/>
                  <a:pt x="291083" y="1819040"/>
                  <a:pt x="631487" y="2301392"/>
                </a:cubicBezTo>
                <a:cubicBezTo>
                  <a:pt x="971891" y="2783745"/>
                  <a:pt x="1612904" y="2946283"/>
                  <a:pt x="2142017" y="2684410"/>
                </a:cubicBezTo>
                <a:lnTo>
                  <a:pt x="2324866" y="3053856"/>
                </a:lnTo>
                <a:cubicBezTo>
                  <a:pt x="1613730" y="3405817"/>
                  <a:pt x="752200" y="3187363"/>
                  <a:pt x="294693" y="2539075"/>
                </a:cubicBezTo>
                <a:cubicBezTo>
                  <a:pt x="-162814" y="1890787"/>
                  <a:pt x="-79956" y="1005863"/>
                  <a:pt x="489947" y="453774"/>
                </a:cubicBezTo>
                <a:cubicBezTo>
                  <a:pt x="810518" y="143225"/>
                  <a:pt x="1231454" y="-9956"/>
                  <a:pt x="1651152" y="50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53" name="Left Arrow 1">
            <a:extLst>
              <a:ext uri="{FF2B5EF4-FFF2-40B4-BE49-F238E27FC236}">
                <a16:creationId xmlns:a16="http://schemas.microsoft.com/office/drawing/2014/main" id="{93EE4166-A493-3706-A7CE-4CB630623F3B}"/>
              </a:ext>
            </a:extLst>
          </p:cNvPr>
          <p:cNvSpPr>
            <a:spLocks noChangeAspect="1"/>
          </p:cNvSpPr>
          <p:nvPr/>
        </p:nvSpPr>
        <p:spPr>
          <a:xfrm>
            <a:off x="10267345" y="5650712"/>
            <a:ext cx="544340" cy="529812"/>
          </a:xfrm>
          <a:custGeom>
            <a:avLst/>
            <a:gdLst/>
            <a:ahLst/>
            <a:cxnLst/>
            <a:rect l="l" t="t" r="r" b="b"/>
            <a:pathLst>
              <a:path w="3306630" h="3218379">
                <a:moveTo>
                  <a:pt x="0" y="2085651"/>
                </a:moveTo>
                <a:cubicBezTo>
                  <a:pt x="253919" y="2342528"/>
                  <a:pt x="881542" y="2297196"/>
                  <a:pt x="1388167" y="2271654"/>
                </a:cubicBezTo>
                <a:lnTo>
                  <a:pt x="1417952" y="2988872"/>
                </a:lnTo>
                <a:lnTo>
                  <a:pt x="717647" y="2950294"/>
                </a:lnTo>
                <a:cubicBezTo>
                  <a:pt x="467617" y="2928101"/>
                  <a:pt x="217417" y="2555860"/>
                  <a:pt x="0" y="2085651"/>
                </a:cubicBezTo>
                <a:close/>
                <a:moveTo>
                  <a:pt x="1969797" y="2019847"/>
                </a:moveTo>
                <a:lnTo>
                  <a:pt x="1969797" y="2274913"/>
                </a:lnTo>
                <a:lnTo>
                  <a:pt x="2657809" y="2274913"/>
                </a:lnTo>
                <a:cubicBezTo>
                  <a:pt x="2787205" y="2599270"/>
                  <a:pt x="2968360" y="2923626"/>
                  <a:pt x="2675062" y="2954686"/>
                </a:cubicBezTo>
                <a:lnTo>
                  <a:pt x="1969797" y="2963313"/>
                </a:lnTo>
                <a:lnTo>
                  <a:pt x="1969797" y="3218379"/>
                </a:lnTo>
                <a:lnTo>
                  <a:pt x="1429598" y="2619113"/>
                </a:lnTo>
                <a:close/>
                <a:moveTo>
                  <a:pt x="2961009" y="1275432"/>
                </a:moveTo>
                <a:lnTo>
                  <a:pt x="3277752" y="1901203"/>
                </a:lnTo>
                <a:cubicBezTo>
                  <a:pt x="3383548" y="2128832"/>
                  <a:pt x="3186278" y="2531632"/>
                  <a:pt x="2887773" y="2955026"/>
                </a:cubicBezTo>
                <a:cubicBezTo>
                  <a:pt x="2983276" y="2606687"/>
                  <a:pt x="2630206" y="2085815"/>
                  <a:pt x="2354773" y="1659836"/>
                </a:cubicBezTo>
                <a:close/>
                <a:moveTo>
                  <a:pt x="1019997" y="990789"/>
                </a:moveTo>
                <a:lnTo>
                  <a:pt x="1268877" y="1758248"/>
                </a:lnTo>
                <a:lnTo>
                  <a:pt x="1047983" y="1630715"/>
                </a:lnTo>
                <a:lnTo>
                  <a:pt x="703977" y="2226552"/>
                </a:lnTo>
                <a:cubicBezTo>
                  <a:pt x="358378" y="2176433"/>
                  <a:pt x="-13100" y="2171140"/>
                  <a:pt x="106650" y="1901606"/>
                </a:cubicBezTo>
                <a:lnTo>
                  <a:pt x="451811" y="1286515"/>
                </a:lnTo>
                <a:lnTo>
                  <a:pt x="230918" y="1158982"/>
                </a:lnTo>
                <a:close/>
                <a:moveTo>
                  <a:pt x="2174825" y="119764"/>
                </a:moveTo>
                <a:cubicBezTo>
                  <a:pt x="2220451" y="119103"/>
                  <a:pt x="2264887" y="143875"/>
                  <a:pt x="2308274" y="203493"/>
                </a:cubicBezTo>
                <a:lnTo>
                  <a:pt x="2668377" y="809957"/>
                </a:lnTo>
                <a:lnTo>
                  <a:pt x="2889271" y="682424"/>
                </a:lnTo>
                <a:lnTo>
                  <a:pt x="2640391" y="1449883"/>
                </a:lnTo>
                <a:lnTo>
                  <a:pt x="1851312" y="1281690"/>
                </a:lnTo>
                <a:lnTo>
                  <a:pt x="2072206" y="1154157"/>
                </a:lnTo>
                <a:lnTo>
                  <a:pt x="1728200" y="558321"/>
                </a:lnTo>
                <a:cubicBezTo>
                  <a:pt x="1890352" y="352642"/>
                  <a:pt x="2037947" y="121750"/>
                  <a:pt x="2174825" y="119764"/>
                </a:cubicBezTo>
                <a:close/>
                <a:moveTo>
                  <a:pt x="1831774" y="30"/>
                </a:moveTo>
                <a:cubicBezTo>
                  <a:pt x="1948530" y="539"/>
                  <a:pt x="2073232" y="7407"/>
                  <a:pt x="2202212" y="19111"/>
                </a:cubicBezTo>
                <a:cubicBezTo>
                  <a:pt x="1852790" y="110572"/>
                  <a:pt x="1578238" y="676776"/>
                  <a:pt x="1347045" y="1128297"/>
                </a:cubicBezTo>
                <a:lnTo>
                  <a:pt x="711024" y="795483"/>
                </a:lnTo>
                <a:lnTo>
                  <a:pt x="1094586" y="208291"/>
                </a:lnTo>
                <a:cubicBezTo>
                  <a:pt x="1202761" y="54213"/>
                  <a:pt x="1481508" y="-1496"/>
                  <a:pt x="1831774" y="3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4" name="Oval 35">
            <a:extLst>
              <a:ext uri="{FF2B5EF4-FFF2-40B4-BE49-F238E27FC236}">
                <a16:creationId xmlns:a16="http://schemas.microsoft.com/office/drawing/2014/main" id="{6AC5534C-C2DF-DA6D-79D6-FD93D82E2320}"/>
              </a:ext>
            </a:extLst>
          </p:cNvPr>
          <p:cNvSpPr/>
          <p:nvPr/>
        </p:nvSpPr>
        <p:spPr>
          <a:xfrm>
            <a:off x="9537559" y="5651779"/>
            <a:ext cx="426213" cy="537400"/>
          </a:xfrm>
          <a:custGeom>
            <a:avLst/>
            <a:gdLst/>
            <a:ahLst/>
            <a:cxnLst/>
            <a:rect l="l" t="t" r="r" b="b"/>
            <a:pathLst>
              <a:path w="2548531" h="3213371">
                <a:moveTo>
                  <a:pt x="792000" y="2498954"/>
                </a:moveTo>
                <a:lnTo>
                  <a:pt x="792000" y="2641726"/>
                </a:lnTo>
                <a:cubicBezTo>
                  <a:pt x="463357" y="2661706"/>
                  <a:pt x="216000" y="2748872"/>
                  <a:pt x="216000" y="2853371"/>
                </a:cubicBezTo>
                <a:cubicBezTo>
                  <a:pt x="216000" y="2972665"/>
                  <a:pt x="538355" y="3069371"/>
                  <a:pt x="936000" y="3069371"/>
                </a:cubicBezTo>
                <a:cubicBezTo>
                  <a:pt x="1333645" y="3069371"/>
                  <a:pt x="1656000" y="2972665"/>
                  <a:pt x="1656000" y="2853371"/>
                </a:cubicBezTo>
                <a:cubicBezTo>
                  <a:pt x="1656000" y="2748872"/>
                  <a:pt x="1408644" y="2661706"/>
                  <a:pt x="1080000" y="2641726"/>
                </a:cubicBezTo>
                <a:lnTo>
                  <a:pt x="1080000" y="2498954"/>
                </a:lnTo>
                <a:cubicBezTo>
                  <a:pt x="1528614" y="2524263"/>
                  <a:pt x="1872000" y="2673393"/>
                  <a:pt x="1872000" y="2853371"/>
                </a:cubicBezTo>
                <a:cubicBezTo>
                  <a:pt x="1872000" y="3052194"/>
                  <a:pt x="1452939" y="3213371"/>
                  <a:pt x="936000" y="3213371"/>
                </a:cubicBezTo>
                <a:cubicBezTo>
                  <a:pt x="419061" y="3213371"/>
                  <a:pt x="0" y="3052194"/>
                  <a:pt x="0" y="2853371"/>
                </a:cubicBezTo>
                <a:cubicBezTo>
                  <a:pt x="0" y="2673393"/>
                  <a:pt x="343386" y="2524263"/>
                  <a:pt x="792000" y="2498954"/>
                </a:cubicBezTo>
                <a:close/>
                <a:moveTo>
                  <a:pt x="2190403" y="180020"/>
                </a:moveTo>
                <a:cubicBezTo>
                  <a:pt x="2388233" y="180020"/>
                  <a:pt x="2548531" y="236495"/>
                  <a:pt x="2548531" y="306081"/>
                </a:cubicBezTo>
                <a:lnTo>
                  <a:pt x="2548531" y="1314569"/>
                </a:lnTo>
                <a:cubicBezTo>
                  <a:pt x="2548531" y="1244983"/>
                  <a:pt x="2388233" y="1188508"/>
                  <a:pt x="2190403" y="1188508"/>
                </a:cubicBezTo>
                <a:cubicBezTo>
                  <a:pt x="1992574" y="1188508"/>
                  <a:pt x="1832276" y="1244983"/>
                  <a:pt x="1832276" y="1314569"/>
                </a:cubicBezTo>
                <a:cubicBezTo>
                  <a:pt x="1832276" y="1384155"/>
                  <a:pt x="1671978" y="1440630"/>
                  <a:pt x="1474148" y="1440630"/>
                </a:cubicBezTo>
                <a:cubicBezTo>
                  <a:pt x="1276318" y="1440630"/>
                  <a:pt x="1116020" y="1384155"/>
                  <a:pt x="1116020" y="1314569"/>
                </a:cubicBezTo>
                <a:lnTo>
                  <a:pt x="1116020" y="306081"/>
                </a:lnTo>
                <a:cubicBezTo>
                  <a:pt x="1116020" y="375667"/>
                  <a:pt x="1276318" y="432142"/>
                  <a:pt x="1474148" y="432142"/>
                </a:cubicBezTo>
                <a:cubicBezTo>
                  <a:pt x="1671978" y="432142"/>
                  <a:pt x="1832276" y="375667"/>
                  <a:pt x="1832276" y="306081"/>
                </a:cubicBezTo>
                <a:cubicBezTo>
                  <a:pt x="1832276" y="236495"/>
                  <a:pt x="1992574" y="180020"/>
                  <a:pt x="2190403" y="180020"/>
                </a:cubicBezTo>
                <a:close/>
                <a:moveTo>
                  <a:pt x="936000" y="0"/>
                </a:moveTo>
                <a:cubicBezTo>
                  <a:pt x="1035422" y="0"/>
                  <a:pt x="1116020" y="80598"/>
                  <a:pt x="1116020" y="180020"/>
                </a:cubicBezTo>
                <a:cubicBezTo>
                  <a:pt x="1116020" y="246019"/>
                  <a:pt x="1080504" y="303723"/>
                  <a:pt x="1026000" y="332457"/>
                </a:cubicBezTo>
                <a:lnTo>
                  <a:pt x="1026000" y="2887874"/>
                </a:lnTo>
                <a:lnTo>
                  <a:pt x="846000" y="2887874"/>
                </a:lnTo>
                <a:lnTo>
                  <a:pt x="846000" y="332457"/>
                </a:lnTo>
                <a:cubicBezTo>
                  <a:pt x="791497" y="303723"/>
                  <a:pt x="755980" y="246019"/>
                  <a:pt x="755980" y="180020"/>
                </a:cubicBezTo>
                <a:cubicBezTo>
                  <a:pt x="755980" y="80598"/>
                  <a:pt x="836578" y="0"/>
                  <a:pt x="93600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3680659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1">
            <a:extLst>
              <a:ext uri="{FF2B5EF4-FFF2-40B4-BE49-F238E27FC236}">
                <a16:creationId xmlns:a16="http://schemas.microsoft.com/office/drawing/2014/main" id="{FB2A3858-4A6C-BC3A-C206-20BC57FD449A}"/>
              </a:ext>
            </a:extLst>
          </p:cNvPr>
          <p:cNvSpPr>
            <a:spLocks noGrp="1"/>
          </p:cNvSpPr>
          <p:nvPr>
            <p:ph type="body" sz="quarter" idx="10"/>
          </p:nvPr>
        </p:nvSpPr>
        <p:spPr>
          <a:xfrm>
            <a:off x="2023676" y="612575"/>
            <a:ext cx="10002470" cy="724247"/>
          </a:xfrm>
        </p:spPr>
        <p:txBody>
          <a:bodyPr/>
          <a:lstStyle/>
          <a:p>
            <a:pPr algn="l" rtl="1"/>
            <a:r>
              <a:rPr lang="fa-IR" dirty="0">
                <a:cs typeface="B Nazanin" panose="00000700000000000000" pitchFamily="2" charset="-78"/>
              </a:rPr>
              <a:t>مجموعه آیکون های کاملاً قابل ویرایش: </a:t>
            </a:r>
            <a:r>
              <a:rPr lang="en-US" dirty="0">
                <a:cs typeface="B Nazanin" panose="00000700000000000000" pitchFamily="2" charset="-78"/>
              </a:rPr>
              <a:t>C</a:t>
            </a:r>
          </a:p>
        </p:txBody>
      </p:sp>
      <p:sp>
        <p:nvSpPr>
          <p:cNvPr id="4" name="Isosceles Triangle 68">
            <a:extLst>
              <a:ext uri="{FF2B5EF4-FFF2-40B4-BE49-F238E27FC236}">
                <a16:creationId xmlns:a16="http://schemas.microsoft.com/office/drawing/2014/main" id="{0F79434E-6E62-4946-5E94-5207334C0E94}"/>
              </a:ext>
            </a:extLst>
          </p:cNvPr>
          <p:cNvSpPr/>
          <p:nvPr/>
        </p:nvSpPr>
        <p:spPr>
          <a:xfrm rot="10800000">
            <a:off x="6891273" y="4661618"/>
            <a:ext cx="220703" cy="687310"/>
          </a:xfrm>
          <a:custGeom>
            <a:avLst/>
            <a:gdLst/>
            <a:ahLst/>
            <a:cxnLst/>
            <a:rect l="l" t="t" r="r" b="b"/>
            <a:pathLst>
              <a:path w="1040400" h="3240000">
                <a:moveTo>
                  <a:pt x="41345" y="940666"/>
                </a:moveTo>
                <a:lnTo>
                  <a:pt x="1242" y="653403"/>
                </a:lnTo>
                <a:lnTo>
                  <a:pt x="0" y="653403"/>
                </a:lnTo>
                <a:lnTo>
                  <a:pt x="1057" y="652077"/>
                </a:lnTo>
                <a:lnTo>
                  <a:pt x="447" y="647712"/>
                </a:lnTo>
                <a:lnTo>
                  <a:pt x="4531" y="647712"/>
                </a:lnTo>
                <a:lnTo>
                  <a:pt x="520200" y="0"/>
                </a:lnTo>
                <a:lnTo>
                  <a:pt x="659109" y="174478"/>
                </a:lnTo>
                <a:close/>
                <a:moveTo>
                  <a:pt x="101622" y="1372451"/>
                </a:moveTo>
                <a:lnTo>
                  <a:pt x="61820" y="1087335"/>
                </a:lnTo>
                <a:lnTo>
                  <a:pt x="728036" y="261055"/>
                </a:lnTo>
                <a:lnTo>
                  <a:pt x="870500" y="439998"/>
                </a:lnTo>
                <a:lnTo>
                  <a:pt x="860164" y="431664"/>
                </a:lnTo>
                <a:close/>
                <a:moveTo>
                  <a:pt x="161365" y="1800403"/>
                </a:moveTo>
                <a:lnTo>
                  <a:pt x="122098" y="1519120"/>
                </a:lnTo>
                <a:lnTo>
                  <a:pt x="930953" y="515931"/>
                </a:lnTo>
                <a:lnTo>
                  <a:pt x="1035869" y="647712"/>
                </a:lnTo>
                <a:lnTo>
                  <a:pt x="1039954" y="647712"/>
                </a:lnTo>
                <a:lnTo>
                  <a:pt x="1039345" y="652078"/>
                </a:lnTo>
                <a:lnTo>
                  <a:pt x="1040400" y="653403"/>
                </a:lnTo>
                <a:lnTo>
                  <a:pt x="1039160" y="653403"/>
                </a:lnTo>
                <a:lnTo>
                  <a:pt x="1029316" y="723920"/>
                </a:lnTo>
                <a:close/>
                <a:moveTo>
                  <a:pt x="217894" y="2205330"/>
                </a:moveTo>
                <a:lnTo>
                  <a:pt x="181840" y="1947070"/>
                </a:lnTo>
                <a:lnTo>
                  <a:pt x="1000266" y="932012"/>
                </a:lnTo>
                <a:lnTo>
                  <a:pt x="949113" y="1298429"/>
                </a:lnTo>
                <a:close/>
                <a:moveTo>
                  <a:pt x="330192" y="2564220"/>
                </a:moveTo>
                <a:lnTo>
                  <a:pt x="267995" y="2564220"/>
                </a:lnTo>
                <a:lnTo>
                  <a:pt x="237100" y="2342912"/>
                </a:lnTo>
                <a:lnTo>
                  <a:pt x="242309" y="2347112"/>
                </a:lnTo>
                <a:lnTo>
                  <a:pt x="920063" y="1506522"/>
                </a:lnTo>
                <a:lnTo>
                  <a:pt x="865005" y="1900914"/>
                </a:lnTo>
                <a:close/>
                <a:moveTo>
                  <a:pt x="772406" y="2564220"/>
                </a:moveTo>
                <a:lnTo>
                  <a:pt x="468924" y="2564220"/>
                </a:lnTo>
                <a:lnTo>
                  <a:pt x="835955" y="2109008"/>
                </a:lnTo>
                <a:close/>
                <a:moveTo>
                  <a:pt x="892044" y="3240000"/>
                </a:moveTo>
                <a:lnTo>
                  <a:pt x="148356" y="3240000"/>
                </a:lnTo>
                <a:lnTo>
                  <a:pt x="276144" y="2663936"/>
                </a:lnTo>
                <a:lnTo>
                  <a:pt x="764256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5" name="Rectangle 9">
            <a:extLst>
              <a:ext uri="{FF2B5EF4-FFF2-40B4-BE49-F238E27FC236}">
                <a16:creationId xmlns:a16="http://schemas.microsoft.com/office/drawing/2014/main" id="{2E5808D4-385A-04D8-1880-7758ED0BD418}"/>
              </a:ext>
            </a:extLst>
          </p:cNvPr>
          <p:cNvSpPr/>
          <p:nvPr/>
        </p:nvSpPr>
        <p:spPr>
          <a:xfrm>
            <a:off x="7454879" y="4740971"/>
            <a:ext cx="529466" cy="528605"/>
          </a:xfrm>
          <a:custGeom>
            <a:avLst/>
            <a:gdLst/>
            <a:ahLst/>
            <a:cxnLst/>
            <a:rect l="l" t="t" r="r" b="b"/>
            <a:pathLst>
              <a:path w="3228210" h="3222968">
                <a:moveTo>
                  <a:pt x="1619999" y="642446"/>
                </a:moveTo>
                <a:lnTo>
                  <a:pt x="2664115" y="1686562"/>
                </a:lnTo>
                <a:lnTo>
                  <a:pt x="2664116" y="1686562"/>
                </a:lnTo>
                <a:lnTo>
                  <a:pt x="2664116" y="3222968"/>
                </a:lnTo>
                <a:lnTo>
                  <a:pt x="2015013" y="3222968"/>
                </a:lnTo>
                <a:lnTo>
                  <a:pt x="2015013" y="2511495"/>
                </a:lnTo>
                <a:cubicBezTo>
                  <a:pt x="2015013" y="2399422"/>
                  <a:pt x="1924159" y="2308568"/>
                  <a:pt x="1812086" y="2308568"/>
                </a:cubicBezTo>
                <a:lnTo>
                  <a:pt x="1427912" y="2308568"/>
                </a:lnTo>
                <a:cubicBezTo>
                  <a:pt x="1315839" y="2308568"/>
                  <a:pt x="1224985" y="2399422"/>
                  <a:pt x="1224985" y="2511495"/>
                </a:cubicBezTo>
                <a:lnTo>
                  <a:pt x="1224985" y="3222968"/>
                </a:lnTo>
                <a:lnTo>
                  <a:pt x="575882" y="3222968"/>
                </a:lnTo>
                <a:lnTo>
                  <a:pt x="575882" y="1686562"/>
                </a:lnTo>
                <a:lnTo>
                  <a:pt x="575884" y="1686562"/>
                </a:lnTo>
                <a:close/>
                <a:moveTo>
                  <a:pt x="509997" y="122689"/>
                </a:moveTo>
                <a:lnTo>
                  <a:pt x="942045" y="122689"/>
                </a:lnTo>
                <a:lnTo>
                  <a:pt x="942045" y="542556"/>
                </a:lnTo>
                <a:lnTo>
                  <a:pt x="509997" y="974604"/>
                </a:lnTo>
                <a:close/>
                <a:moveTo>
                  <a:pt x="1620001" y="7099"/>
                </a:moveTo>
                <a:lnTo>
                  <a:pt x="3228210" y="1686560"/>
                </a:lnTo>
                <a:lnTo>
                  <a:pt x="2900441" y="1686560"/>
                </a:lnTo>
                <a:lnTo>
                  <a:pt x="1620001" y="349390"/>
                </a:lnTo>
                <a:close/>
                <a:moveTo>
                  <a:pt x="1619999" y="0"/>
                </a:moveTo>
                <a:lnTo>
                  <a:pt x="1619999" y="342291"/>
                </a:lnTo>
                <a:lnTo>
                  <a:pt x="330172" y="1679462"/>
                </a:lnTo>
                <a:lnTo>
                  <a:pt x="0" y="167946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6" name="Isosceles Triangle 8">
            <a:extLst>
              <a:ext uri="{FF2B5EF4-FFF2-40B4-BE49-F238E27FC236}">
                <a16:creationId xmlns:a16="http://schemas.microsoft.com/office/drawing/2014/main" id="{298C3A1F-1F0C-7E7C-9459-E93F4E4B5124}"/>
              </a:ext>
            </a:extLst>
          </p:cNvPr>
          <p:cNvSpPr/>
          <p:nvPr/>
        </p:nvSpPr>
        <p:spPr>
          <a:xfrm rot="16200000">
            <a:off x="3378647" y="3685748"/>
            <a:ext cx="444149" cy="529543"/>
          </a:xfrm>
          <a:custGeom>
            <a:avLst/>
            <a:gdLst/>
            <a:ahLst/>
            <a:cxnLst/>
            <a:rect l="l" t="t" r="r" b="b"/>
            <a:pathLst>
              <a:path w="2708011" h="3228660">
                <a:moveTo>
                  <a:pt x="1895121" y="2005092"/>
                </a:moveTo>
                <a:cubicBezTo>
                  <a:pt x="1769067" y="2196199"/>
                  <a:pt x="1559641" y="2315968"/>
                  <a:pt x="1331007" y="2327705"/>
                </a:cubicBezTo>
                <a:cubicBezTo>
                  <a:pt x="1102373" y="2339443"/>
                  <a:pt x="881783" y="2241749"/>
                  <a:pt x="736821" y="2064556"/>
                </a:cubicBezTo>
                <a:lnTo>
                  <a:pt x="885891" y="1942602"/>
                </a:lnTo>
                <a:cubicBezTo>
                  <a:pt x="992076" y="2072396"/>
                  <a:pt x="1153658" y="2143956"/>
                  <a:pt x="1321132" y="2135359"/>
                </a:cubicBezTo>
                <a:cubicBezTo>
                  <a:pt x="1488607" y="2126761"/>
                  <a:pt x="1642011" y="2039030"/>
                  <a:pt x="1734346" y="1899045"/>
                </a:cubicBezTo>
                <a:close/>
                <a:moveTo>
                  <a:pt x="2315256" y="2179725"/>
                </a:moveTo>
                <a:cubicBezTo>
                  <a:pt x="2124977" y="2519973"/>
                  <a:pt x="1777729" y="2743099"/>
                  <a:pt x="1389179" y="2774782"/>
                </a:cubicBezTo>
                <a:cubicBezTo>
                  <a:pt x="1000629" y="2806465"/>
                  <a:pt x="621821" y="2642541"/>
                  <a:pt x="378934" y="2337614"/>
                </a:cubicBezTo>
                <a:lnTo>
                  <a:pt x="519502" y="2225645"/>
                </a:lnTo>
                <a:cubicBezTo>
                  <a:pt x="725082" y="2483736"/>
                  <a:pt x="1045705" y="2622480"/>
                  <a:pt x="1374574" y="2595664"/>
                </a:cubicBezTo>
                <a:cubicBezTo>
                  <a:pt x="1703443" y="2568848"/>
                  <a:pt x="1997353" y="2379994"/>
                  <a:pt x="2158406" y="2092008"/>
                </a:cubicBezTo>
                <a:close/>
                <a:moveTo>
                  <a:pt x="2315941" y="1615003"/>
                </a:moveTo>
                <a:lnTo>
                  <a:pt x="272242" y="1615003"/>
                </a:lnTo>
                <a:lnTo>
                  <a:pt x="872561" y="666216"/>
                </a:lnTo>
                <a:lnTo>
                  <a:pt x="872561" y="219906"/>
                </a:lnTo>
                <a:cubicBezTo>
                  <a:pt x="872561" y="98674"/>
                  <a:pt x="970839" y="396"/>
                  <a:pt x="1092071" y="396"/>
                </a:cubicBezTo>
                <a:lnTo>
                  <a:pt x="1293841" y="396"/>
                </a:lnTo>
                <a:lnTo>
                  <a:pt x="1294092" y="0"/>
                </a:lnTo>
                <a:lnTo>
                  <a:pt x="1294343" y="396"/>
                </a:lnTo>
                <a:lnTo>
                  <a:pt x="1470231" y="396"/>
                </a:lnTo>
                <a:cubicBezTo>
                  <a:pt x="1591463" y="396"/>
                  <a:pt x="1689741" y="98674"/>
                  <a:pt x="1689741" y="219906"/>
                </a:cubicBezTo>
                <a:lnTo>
                  <a:pt x="1689741" y="625313"/>
                </a:lnTo>
                <a:close/>
                <a:moveTo>
                  <a:pt x="2708011" y="2399368"/>
                </a:moveTo>
                <a:cubicBezTo>
                  <a:pt x="2440740" y="2877288"/>
                  <a:pt x="1950128" y="3187847"/>
                  <a:pt x="1403807" y="3224932"/>
                </a:cubicBezTo>
                <a:cubicBezTo>
                  <a:pt x="857486" y="3262017"/>
                  <a:pt x="329406" y="3020609"/>
                  <a:pt x="0" y="2583191"/>
                </a:cubicBezTo>
                <a:lnTo>
                  <a:pt x="143153" y="2475389"/>
                </a:lnTo>
                <a:cubicBezTo>
                  <a:pt x="436120" y="2864419"/>
                  <a:pt x="905784" y="3079123"/>
                  <a:pt x="1391671" y="3046140"/>
                </a:cubicBezTo>
                <a:cubicBezTo>
                  <a:pt x="1877558" y="3013157"/>
                  <a:pt x="2313899" y="2736952"/>
                  <a:pt x="2551604" y="23118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7" name="Donut 8">
            <a:extLst>
              <a:ext uri="{FF2B5EF4-FFF2-40B4-BE49-F238E27FC236}">
                <a16:creationId xmlns:a16="http://schemas.microsoft.com/office/drawing/2014/main" id="{2D395842-0538-8EBB-AA37-B4D4F2981D2C}"/>
              </a:ext>
            </a:extLst>
          </p:cNvPr>
          <p:cNvSpPr/>
          <p:nvPr/>
        </p:nvSpPr>
        <p:spPr>
          <a:xfrm>
            <a:off x="8494474" y="3659926"/>
            <a:ext cx="486216" cy="581184"/>
          </a:xfrm>
          <a:custGeom>
            <a:avLst/>
            <a:gdLst/>
            <a:ahLst/>
            <a:cxnLst/>
            <a:rect l="l" t="t" r="r" b="b"/>
            <a:pathLst>
              <a:path w="2688046" h="3213079">
                <a:moveTo>
                  <a:pt x="1056023" y="556744"/>
                </a:moveTo>
                <a:lnTo>
                  <a:pt x="1056023" y="906412"/>
                </a:lnTo>
                <a:cubicBezTo>
                  <a:pt x="641240" y="1029807"/>
                  <a:pt x="338989" y="1414134"/>
                  <a:pt x="338989" y="1869056"/>
                </a:cubicBezTo>
                <a:cubicBezTo>
                  <a:pt x="338989" y="2424121"/>
                  <a:pt x="788958" y="2874090"/>
                  <a:pt x="1344023" y="2874090"/>
                </a:cubicBezTo>
                <a:cubicBezTo>
                  <a:pt x="1899088" y="2874090"/>
                  <a:pt x="2349057" y="2424121"/>
                  <a:pt x="2349057" y="1869056"/>
                </a:cubicBezTo>
                <a:cubicBezTo>
                  <a:pt x="2349057" y="1414134"/>
                  <a:pt x="2046806" y="1029807"/>
                  <a:pt x="1632023" y="906412"/>
                </a:cubicBezTo>
                <a:lnTo>
                  <a:pt x="1632023" y="556744"/>
                </a:lnTo>
                <a:cubicBezTo>
                  <a:pt x="2235992" y="687900"/>
                  <a:pt x="2688046" y="1225687"/>
                  <a:pt x="2688046" y="1869056"/>
                </a:cubicBezTo>
                <a:cubicBezTo>
                  <a:pt x="2688046" y="2611339"/>
                  <a:pt x="2086306" y="3213079"/>
                  <a:pt x="1344023" y="3213079"/>
                </a:cubicBezTo>
                <a:cubicBezTo>
                  <a:pt x="601740" y="3213079"/>
                  <a:pt x="0" y="2611339"/>
                  <a:pt x="0" y="1869056"/>
                </a:cubicBezTo>
                <a:cubicBezTo>
                  <a:pt x="0" y="1225687"/>
                  <a:pt x="452054" y="687900"/>
                  <a:pt x="1056023" y="556744"/>
                </a:cubicBezTo>
                <a:close/>
                <a:moveTo>
                  <a:pt x="1344023" y="0"/>
                </a:moveTo>
                <a:cubicBezTo>
                  <a:pt x="1443445" y="0"/>
                  <a:pt x="1524043" y="80598"/>
                  <a:pt x="1524043" y="180020"/>
                </a:cubicBezTo>
                <a:lnTo>
                  <a:pt x="1524043" y="1413058"/>
                </a:lnTo>
                <a:cubicBezTo>
                  <a:pt x="1524043" y="1512480"/>
                  <a:pt x="1443445" y="1593078"/>
                  <a:pt x="1344023" y="1593078"/>
                </a:cubicBezTo>
                <a:cubicBezTo>
                  <a:pt x="1244601" y="1593078"/>
                  <a:pt x="1164003" y="1512480"/>
                  <a:pt x="1164003" y="1413058"/>
                </a:cubicBezTo>
                <a:lnTo>
                  <a:pt x="1164003" y="180020"/>
                </a:lnTo>
                <a:cubicBezTo>
                  <a:pt x="1164003" y="80598"/>
                  <a:pt x="1244601" y="0"/>
                  <a:pt x="13440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8" name="Freeform 18">
            <a:extLst>
              <a:ext uri="{FF2B5EF4-FFF2-40B4-BE49-F238E27FC236}">
                <a16:creationId xmlns:a16="http://schemas.microsoft.com/office/drawing/2014/main" id="{B470A5AC-A494-6517-37C0-26A3A277B3CB}"/>
              </a:ext>
            </a:extLst>
          </p:cNvPr>
          <p:cNvSpPr/>
          <p:nvPr/>
        </p:nvSpPr>
        <p:spPr>
          <a:xfrm>
            <a:off x="9124279" y="4798936"/>
            <a:ext cx="511325" cy="412677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9" name="Oval 7">
            <a:extLst>
              <a:ext uri="{FF2B5EF4-FFF2-40B4-BE49-F238E27FC236}">
                <a16:creationId xmlns:a16="http://schemas.microsoft.com/office/drawing/2014/main" id="{FB8A0602-6C97-AA55-D3AF-347C23E35244}"/>
              </a:ext>
            </a:extLst>
          </p:cNvPr>
          <p:cNvSpPr/>
          <p:nvPr/>
        </p:nvSpPr>
        <p:spPr>
          <a:xfrm>
            <a:off x="9271610" y="3693266"/>
            <a:ext cx="514505" cy="514505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0" name="Freeform 20">
            <a:extLst>
              <a:ext uri="{FF2B5EF4-FFF2-40B4-BE49-F238E27FC236}">
                <a16:creationId xmlns:a16="http://schemas.microsoft.com/office/drawing/2014/main" id="{B8AACB28-AC8F-1D0D-E1E1-C01C32557547}"/>
              </a:ext>
            </a:extLst>
          </p:cNvPr>
          <p:cNvSpPr/>
          <p:nvPr/>
        </p:nvSpPr>
        <p:spPr>
          <a:xfrm>
            <a:off x="10017556" y="5704149"/>
            <a:ext cx="536427" cy="573297"/>
          </a:xfrm>
          <a:custGeom>
            <a:avLst/>
            <a:gdLst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700645 w 2149434"/>
              <a:gd name="connsiteY3" fmla="*/ 166255 h 2933205"/>
              <a:gd name="connsiteX4" fmla="*/ 676894 w 2149434"/>
              <a:gd name="connsiteY4" fmla="*/ 0 h 2933205"/>
              <a:gd name="connsiteX5" fmla="*/ 2066307 w 2149434"/>
              <a:gd name="connsiteY5" fmla="*/ 819397 h 2933205"/>
              <a:gd name="connsiteX6" fmla="*/ 2149434 w 2149434"/>
              <a:gd name="connsiteY6" fmla="*/ 593766 h 2933205"/>
              <a:gd name="connsiteX7" fmla="*/ 1816925 w 2149434"/>
              <a:gd name="connsiteY7" fmla="*/ 2933205 h 2933205"/>
              <a:gd name="connsiteX8" fmla="*/ 1187533 w 2149434"/>
              <a:gd name="connsiteY8" fmla="*/ 926275 h 2933205"/>
              <a:gd name="connsiteX9" fmla="*/ 1080655 w 2149434"/>
              <a:gd name="connsiteY9" fmla="*/ 1828800 h 2933205"/>
              <a:gd name="connsiteX10" fmla="*/ 914400 w 2149434"/>
              <a:gd name="connsiteY10" fmla="*/ 1448790 h 2933205"/>
              <a:gd name="connsiteX11" fmla="*/ 795647 w 2149434"/>
              <a:gd name="connsiteY11" fmla="*/ 2933205 h 2933205"/>
              <a:gd name="connsiteX0" fmla="*/ 795647 w 2149434"/>
              <a:gd name="connsiteY0" fmla="*/ 2933205 h 2933205"/>
              <a:gd name="connsiteX1" fmla="*/ 0 w 2149434"/>
              <a:gd name="connsiteY1" fmla="*/ 1531917 h 2933205"/>
              <a:gd name="connsiteX2" fmla="*/ 463138 w 2149434"/>
              <a:gd name="connsiteY2" fmla="*/ 1733797 h 2933205"/>
              <a:gd name="connsiteX3" fmla="*/ 676894 w 2149434"/>
              <a:gd name="connsiteY3" fmla="*/ 0 h 2933205"/>
              <a:gd name="connsiteX4" fmla="*/ 2066307 w 2149434"/>
              <a:gd name="connsiteY4" fmla="*/ 819397 h 2933205"/>
              <a:gd name="connsiteX5" fmla="*/ 2149434 w 2149434"/>
              <a:gd name="connsiteY5" fmla="*/ 593766 h 2933205"/>
              <a:gd name="connsiteX6" fmla="*/ 1816925 w 2149434"/>
              <a:gd name="connsiteY6" fmla="*/ 2933205 h 2933205"/>
              <a:gd name="connsiteX7" fmla="*/ 1187533 w 2149434"/>
              <a:gd name="connsiteY7" fmla="*/ 926275 h 2933205"/>
              <a:gd name="connsiteX8" fmla="*/ 1080655 w 2149434"/>
              <a:gd name="connsiteY8" fmla="*/ 1828800 h 2933205"/>
              <a:gd name="connsiteX9" fmla="*/ 914400 w 2149434"/>
              <a:gd name="connsiteY9" fmla="*/ 1448790 h 2933205"/>
              <a:gd name="connsiteX10" fmla="*/ 795647 w 2149434"/>
              <a:gd name="connsiteY10" fmla="*/ 2933205 h 2933205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2066307 w 2149434"/>
              <a:gd name="connsiteY4" fmla="*/ 1036680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149434"/>
              <a:gd name="connsiteY0" fmla="*/ 3150488 h 3150488"/>
              <a:gd name="connsiteX1" fmla="*/ 0 w 2149434"/>
              <a:gd name="connsiteY1" fmla="*/ 1749200 h 3150488"/>
              <a:gd name="connsiteX2" fmla="*/ 463138 w 2149434"/>
              <a:gd name="connsiteY2" fmla="*/ 1951080 h 3150488"/>
              <a:gd name="connsiteX3" fmla="*/ 776482 w 2149434"/>
              <a:gd name="connsiteY3" fmla="*/ 0 h 3150488"/>
              <a:gd name="connsiteX4" fmla="*/ 1975772 w 2149434"/>
              <a:gd name="connsiteY4" fmla="*/ 991413 h 3150488"/>
              <a:gd name="connsiteX5" fmla="*/ 2149434 w 2149434"/>
              <a:gd name="connsiteY5" fmla="*/ 811049 h 3150488"/>
              <a:gd name="connsiteX6" fmla="*/ 1816925 w 2149434"/>
              <a:gd name="connsiteY6" fmla="*/ 3150488 h 3150488"/>
              <a:gd name="connsiteX7" fmla="*/ 1187533 w 2149434"/>
              <a:gd name="connsiteY7" fmla="*/ 1143558 h 3150488"/>
              <a:gd name="connsiteX8" fmla="*/ 1080655 w 2149434"/>
              <a:gd name="connsiteY8" fmla="*/ 2046083 h 3150488"/>
              <a:gd name="connsiteX9" fmla="*/ 914400 w 2149434"/>
              <a:gd name="connsiteY9" fmla="*/ 1666073 h 3150488"/>
              <a:gd name="connsiteX10" fmla="*/ 795647 w 2149434"/>
              <a:gd name="connsiteY10" fmla="*/ 3150488 h 3150488"/>
              <a:gd name="connsiteX0" fmla="*/ 795647 w 2095113"/>
              <a:gd name="connsiteY0" fmla="*/ 3150488 h 3150488"/>
              <a:gd name="connsiteX1" fmla="*/ 0 w 2095113"/>
              <a:gd name="connsiteY1" fmla="*/ 1749200 h 3150488"/>
              <a:gd name="connsiteX2" fmla="*/ 463138 w 2095113"/>
              <a:gd name="connsiteY2" fmla="*/ 1951080 h 3150488"/>
              <a:gd name="connsiteX3" fmla="*/ 776482 w 2095113"/>
              <a:gd name="connsiteY3" fmla="*/ 0 h 3150488"/>
              <a:gd name="connsiteX4" fmla="*/ 1975772 w 2095113"/>
              <a:gd name="connsiteY4" fmla="*/ 991413 h 3150488"/>
              <a:gd name="connsiteX5" fmla="*/ 2095113 w 2095113"/>
              <a:gd name="connsiteY5" fmla="*/ 702407 h 3150488"/>
              <a:gd name="connsiteX6" fmla="*/ 1816925 w 2095113"/>
              <a:gd name="connsiteY6" fmla="*/ 3150488 h 3150488"/>
              <a:gd name="connsiteX7" fmla="*/ 1187533 w 2095113"/>
              <a:gd name="connsiteY7" fmla="*/ 1143558 h 3150488"/>
              <a:gd name="connsiteX8" fmla="*/ 1080655 w 2095113"/>
              <a:gd name="connsiteY8" fmla="*/ 2046083 h 3150488"/>
              <a:gd name="connsiteX9" fmla="*/ 914400 w 2095113"/>
              <a:gd name="connsiteY9" fmla="*/ 1666073 h 3150488"/>
              <a:gd name="connsiteX10" fmla="*/ 795647 w 2095113"/>
              <a:gd name="connsiteY10" fmla="*/ 3150488 h 3150488"/>
              <a:gd name="connsiteX0" fmla="*/ 795647 w 2760540"/>
              <a:gd name="connsiteY0" fmla="*/ 3150488 h 3150488"/>
              <a:gd name="connsiteX1" fmla="*/ 0 w 2760540"/>
              <a:gd name="connsiteY1" fmla="*/ 1749200 h 3150488"/>
              <a:gd name="connsiteX2" fmla="*/ 463138 w 2760540"/>
              <a:gd name="connsiteY2" fmla="*/ 1951080 h 3150488"/>
              <a:gd name="connsiteX3" fmla="*/ 776482 w 2760540"/>
              <a:gd name="connsiteY3" fmla="*/ 0 h 3150488"/>
              <a:gd name="connsiteX4" fmla="*/ 1975772 w 2760540"/>
              <a:gd name="connsiteY4" fmla="*/ 991413 h 3150488"/>
              <a:gd name="connsiteX5" fmla="*/ 2095113 w 2760540"/>
              <a:gd name="connsiteY5" fmla="*/ 702407 h 3150488"/>
              <a:gd name="connsiteX6" fmla="*/ 1816925 w 2760540"/>
              <a:gd name="connsiteY6" fmla="*/ 3150488 h 3150488"/>
              <a:gd name="connsiteX7" fmla="*/ 1187533 w 2760540"/>
              <a:gd name="connsiteY7" fmla="*/ 1143558 h 3150488"/>
              <a:gd name="connsiteX8" fmla="*/ 1080655 w 2760540"/>
              <a:gd name="connsiteY8" fmla="*/ 2046083 h 3150488"/>
              <a:gd name="connsiteX9" fmla="*/ 914400 w 2760540"/>
              <a:gd name="connsiteY9" fmla="*/ 1666073 h 3150488"/>
              <a:gd name="connsiteX10" fmla="*/ 795647 w 2760540"/>
              <a:gd name="connsiteY10" fmla="*/ 3150488 h 3150488"/>
              <a:gd name="connsiteX0" fmla="*/ 795647 w 2904019"/>
              <a:gd name="connsiteY0" fmla="*/ 3150488 h 3150488"/>
              <a:gd name="connsiteX1" fmla="*/ 0 w 2904019"/>
              <a:gd name="connsiteY1" fmla="*/ 1749200 h 3150488"/>
              <a:gd name="connsiteX2" fmla="*/ 463138 w 2904019"/>
              <a:gd name="connsiteY2" fmla="*/ 1951080 h 3150488"/>
              <a:gd name="connsiteX3" fmla="*/ 776482 w 2904019"/>
              <a:gd name="connsiteY3" fmla="*/ 0 h 3150488"/>
              <a:gd name="connsiteX4" fmla="*/ 1975772 w 2904019"/>
              <a:gd name="connsiteY4" fmla="*/ 991413 h 3150488"/>
              <a:gd name="connsiteX5" fmla="*/ 2095113 w 2904019"/>
              <a:gd name="connsiteY5" fmla="*/ 702407 h 3150488"/>
              <a:gd name="connsiteX6" fmla="*/ 1816925 w 2904019"/>
              <a:gd name="connsiteY6" fmla="*/ 3150488 h 3150488"/>
              <a:gd name="connsiteX7" fmla="*/ 1187533 w 2904019"/>
              <a:gd name="connsiteY7" fmla="*/ 1143558 h 3150488"/>
              <a:gd name="connsiteX8" fmla="*/ 1080655 w 2904019"/>
              <a:gd name="connsiteY8" fmla="*/ 2046083 h 3150488"/>
              <a:gd name="connsiteX9" fmla="*/ 914400 w 2904019"/>
              <a:gd name="connsiteY9" fmla="*/ 1666073 h 3150488"/>
              <a:gd name="connsiteX10" fmla="*/ 795647 w 2904019"/>
              <a:gd name="connsiteY10" fmla="*/ 3150488 h 3150488"/>
              <a:gd name="connsiteX0" fmla="*/ 795647 w 2905418"/>
              <a:gd name="connsiteY0" fmla="*/ 3150488 h 3186701"/>
              <a:gd name="connsiteX1" fmla="*/ 0 w 2905418"/>
              <a:gd name="connsiteY1" fmla="*/ 1749200 h 3186701"/>
              <a:gd name="connsiteX2" fmla="*/ 463138 w 2905418"/>
              <a:gd name="connsiteY2" fmla="*/ 1951080 h 3186701"/>
              <a:gd name="connsiteX3" fmla="*/ 776482 w 2905418"/>
              <a:gd name="connsiteY3" fmla="*/ 0 h 3186701"/>
              <a:gd name="connsiteX4" fmla="*/ 1975772 w 2905418"/>
              <a:gd name="connsiteY4" fmla="*/ 991413 h 3186701"/>
              <a:gd name="connsiteX5" fmla="*/ 2095113 w 2905418"/>
              <a:gd name="connsiteY5" fmla="*/ 702407 h 3186701"/>
              <a:gd name="connsiteX6" fmla="*/ 1821452 w 2905418"/>
              <a:gd name="connsiteY6" fmla="*/ 3186701 h 3186701"/>
              <a:gd name="connsiteX7" fmla="*/ 1187533 w 2905418"/>
              <a:gd name="connsiteY7" fmla="*/ 1143558 h 3186701"/>
              <a:gd name="connsiteX8" fmla="*/ 1080655 w 2905418"/>
              <a:gd name="connsiteY8" fmla="*/ 2046083 h 3186701"/>
              <a:gd name="connsiteX9" fmla="*/ 914400 w 2905418"/>
              <a:gd name="connsiteY9" fmla="*/ 1666073 h 3186701"/>
              <a:gd name="connsiteX10" fmla="*/ 795647 w 2905418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1975772 w 2937337"/>
              <a:gd name="connsiteY4" fmla="*/ 991413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120628 w 2937337"/>
              <a:gd name="connsiteY4" fmla="*/ 130828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937337"/>
              <a:gd name="connsiteY0" fmla="*/ 3150488 h 3186701"/>
              <a:gd name="connsiteX1" fmla="*/ 0 w 2937337"/>
              <a:gd name="connsiteY1" fmla="*/ 1749200 h 3186701"/>
              <a:gd name="connsiteX2" fmla="*/ 463138 w 2937337"/>
              <a:gd name="connsiteY2" fmla="*/ 1951080 h 3186701"/>
              <a:gd name="connsiteX3" fmla="*/ 776482 w 2937337"/>
              <a:gd name="connsiteY3" fmla="*/ 0 h 3186701"/>
              <a:gd name="connsiteX4" fmla="*/ 2034620 w 2937337"/>
              <a:gd name="connsiteY4" fmla="*/ 1294704 h 3186701"/>
              <a:gd name="connsiteX5" fmla="*/ 2095113 w 2937337"/>
              <a:gd name="connsiteY5" fmla="*/ 702407 h 3186701"/>
              <a:gd name="connsiteX6" fmla="*/ 1821452 w 2937337"/>
              <a:gd name="connsiteY6" fmla="*/ 3186701 h 3186701"/>
              <a:gd name="connsiteX7" fmla="*/ 1187533 w 2937337"/>
              <a:gd name="connsiteY7" fmla="*/ 1143558 h 3186701"/>
              <a:gd name="connsiteX8" fmla="*/ 1080655 w 2937337"/>
              <a:gd name="connsiteY8" fmla="*/ 2046083 h 3186701"/>
              <a:gd name="connsiteX9" fmla="*/ 914400 w 2937337"/>
              <a:gd name="connsiteY9" fmla="*/ 1666073 h 3186701"/>
              <a:gd name="connsiteX10" fmla="*/ 795647 w 2937337"/>
              <a:gd name="connsiteY10" fmla="*/ 3150488 h 3186701"/>
              <a:gd name="connsiteX0" fmla="*/ 795647 w 2893849"/>
              <a:gd name="connsiteY0" fmla="*/ 3150488 h 3186701"/>
              <a:gd name="connsiteX1" fmla="*/ 0 w 2893849"/>
              <a:gd name="connsiteY1" fmla="*/ 1749200 h 3186701"/>
              <a:gd name="connsiteX2" fmla="*/ 463138 w 2893849"/>
              <a:gd name="connsiteY2" fmla="*/ 1951080 h 3186701"/>
              <a:gd name="connsiteX3" fmla="*/ 776482 w 2893849"/>
              <a:gd name="connsiteY3" fmla="*/ 0 h 3186701"/>
              <a:gd name="connsiteX4" fmla="*/ 2034620 w 2893849"/>
              <a:gd name="connsiteY4" fmla="*/ 1294704 h 3186701"/>
              <a:gd name="connsiteX5" fmla="*/ 2031739 w 2893849"/>
              <a:gd name="connsiteY5" fmla="*/ 711461 h 3186701"/>
              <a:gd name="connsiteX6" fmla="*/ 1821452 w 2893849"/>
              <a:gd name="connsiteY6" fmla="*/ 3186701 h 3186701"/>
              <a:gd name="connsiteX7" fmla="*/ 1187533 w 2893849"/>
              <a:gd name="connsiteY7" fmla="*/ 1143558 h 3186701"/>
              <a:gd name="connsiteX8" fmla="*/ 1080655 w 2893849"/>
              <a:gd name="connsiteY8" fmla="*/ 2046083 h 3186701"/>
              <a:gd name="connsiteX9" fmla="*/ 914400 w 2893849"/>
              <a:gd name="connsiteY9" fmla="*/ 1666073 h 3186701"/>
              <a:gd name="connsiteX10" fmla="*/ 795647 w 2893849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795647 w 2931612"/>
              <a:gd name="connsiteY0" fmla="*/ 3150488 h 3186701"/>
              <a:gd name="connsiteX1" fmla="*/ 0 w 2931612"/>
              <a:gd name="connsiteY1" fmla="*/ 1749200 h 3186701"/>
              <a:gd name="connsiteX2" fmla="*/ 463138 w 2931612"/>
              <a:gd name="connsiteY2" fmla="*/ 1951080 h 3186701"/>
              <a:gd name="connsiteX3" fmla="*/ 776482 w 2931612"/>
              <a:gd name="connsiteY3" fmla="*/ 0 h 3186701"/>
              <a:gd name="connsiteX4" fmla="*/ 2034620 w 2931612"/>
              <a:gd name="connsiteY4" fmla="*/ 1294704 h 3186701"/>
              <a:gd name="connsiteX5" fmla="*/ 2031739 w 2931612"/>
              <a:gd name="connsiteY5" fmla="*/ 711461 h 3186701"/>
              <a:gd name="connsiteX6" fmla="*/ 1821452 w 2931612"/>
              <a:gd name="connsiteY6" fmla="*/ 3186701 h 3186701"/>
              <a:gd name="connsiteX7" fmla="*/ 1187533 w 2931612"/>
              <a:gd name="connsiteY7" fmla="*/ 1143558 h 3186701"/>
              <a:gd name="connsiteX8" fmla="*/ 1080655 w 2931612"/>
              <a:gd name="connsiteY8" fmla="*/ 2046083 h 3186701"/>
              <a:gd name="connsiteX9" fmla="*/ 914400 w 2931612"/>
              <a:gd name="connsiteY9" fmla="*/ 1666073 h 3186701"/>
              <a:gd name="connsiteX10" fmla="*/ 795647 w 2931612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813754 w 2949719"/>
              <a:gd name="connsiteY0" fmla="*/ 3150488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813754 w 2949719"/>
              <a:gd name="connsiteY10" fmla="*/ 3150488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81245 w 2949719"/>
              <a:gd name="connsiteY2" fmla="*/ 1951080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17045 w 2949719"/>
              <a:gd name="connsiteY0" fmla="*/ 3168594 h 3186701"/>
              <a:gd name="connsiteX1" fmla="*/ 0 w 2949719"/>
              <a:gd name="connsiteY1" fmla="*/ 1726566 h 3186701"/>
              <a:gd name="connsiteX2" fmla="*/ 417871 w 2949719"/>
              <a:gd name="connsiteY2" fmla="*/ 2009927 h 3186701"/>
              <a:gd name="connsiteX3" fmla="*/ 794589 w 2949719"/>
              <a:gd name="connsiteY3" fmla="*/ 0 h 3186701"/>
              <a:gd name="connsiteX4" fmla="*/ 2052727 w 2949719"/>
              <a:gd name="connsiteY4" fmla="*/ 1294704 h 3186701"/>
              <a:gd name="connsiteX5" fmla="*/ 2049846 w 2949719"/>
              <a:gd name="connsiteY5" fmla="*/ 711461 h 3186701"/>
              <a:gd name="connsiteX6" fmla="*/ 1839559 w 2949719"/>
              <a:gd name="connsiteY6" fmla="*/ 3186701 h 3186701"/>
              <a:gd name="connsiteX7" fmla="*/ 1205640 w 2949719"/>
              <a:gd name="connsiteY7" fmla="*/ 1143558 h 3186701"/>
              <a:gd name="connsiteX8" fmla="*/ 1098762 w 2949719"/>
              <a:gd name="connsiteY8" fmla="*/ 2046083 h 3186701"/>
              <a:gd name="connsiteX9" fmla="*/ 932507 w 2949719"/>
              <a:gd name="connsiteY9" fmla="*/ 1666073 h 3186701"/>
              <a:gd name="connsiteX10" fmla="*/ 1117045 w 2949719"/>
              <a:gd name="connsiteY10" fmla="*/ 3168594 h 3186701"/>
              <a:gd name="connsiteX0" fmla="*/ 1103465 w 2936139"/>
              <a:gd name="connsiteY0" fmla="*/ 3168594 h 3186701"/>
              <a:gd name="connsiteX1" fmla="*/ 0 w 2936139"/>
              <a:gd name="connsiteY1" fmla="*/ 1726566 h 3186701"/>
              <a:gd name="connsiteX2" fmla="*/ 404291 w 2936139"/>
              <a:gd name="connsiteY2" fmla="*/ 2009927 h 3186701"/>
              <a:gd name="connsiteX3" fmla="*/ 781009 w 2936139"/>
              <a:gd name="connsiteY3" fmla="*/ 0 h 3186701"/>
              <a:gd name="connsiteX4" fmla="*/ 2039147 w 2936139"/>
              <a:gd name="connsiteY4" fmla="*/ 1294704 h 3186701"/>
              <a:gd name="connsiteX5" fmla="*/ 2036266 w 2936139"/>
              <a:gd name="connsiteY5" fmla="*/ 711461 h 3186701"/>
              <a:gd name="connsiteX6" fmla="*/ 1825979 w 2936139"/>
              <a:gd name="connsiteY6" fmla="*/ 3186701 h 3186701"/>
              <a:gd name="connsiteX7" fmla="*/ 1192060 w 2936139"/>
              <a:gd name="connsiteY7" fmla="*/ 1143558 h 3186701"/>
              <a:gd name="connsiteX8" fmla="*/ 1085182 w 2936139"/>
              <a:gd name="connsiteY8" fmla="*/ 2046083 h 3186701"/>
              <a:gd name="connsiteX9" fmla="*/ 918927 w 2936139"/>
              <a:gd name="connsiteY9" fmla="*/ 1666073 h 3186701"/>
              <a:gd name="connsiteX10" fmla="*/ 1103465 w 2936139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64195 w 2981407"/>
              <a:gd name="connsiteY9" fmla="*/ 1666073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981407"/>
              <a:gd name="connsiteY0" fmla="*/ 3168594 h 3186701"/>
              <a:gd name="connsiteX1" fmla="*/ 0 w 2981407"/>
              <a:gd name="connsiteY1" fmla="*/ 1749200 h 3186701"/>
              <a:gd name="connsiteX2" fmla="*/ 449559 w 2981407"/>
              <a:gd name="connsiteY2" fmla="*/ 2009927 h 3186701"/>
              <a:gd name="connsiteX3" fmla="*/ 826277 w 2981407"/>
              <a:gd name="connsiteY3" fmla="*/ 0 h 3186701"/>
              <a:gd name="connsiteX4" fmla="*/ 2084415 w 2981407"/>
              <a:gd name="connsiteY4" fmla="*/ 1294704 h 3186701"/>
              <a:gd name="connsiteX5" fmla="*/ 2081534 w 2981407"/>
              <a:gd name="connsiteY5" fmla="*/ 711461 h 3186701"/>
              <a:gd name="connsiteX6" fmla="*/ 1871247 w 2981407"/>
              <a:gd name="connsiteY6" fmla="*/ 3186701 h 3186701"/>
              <a:gd name="connsiteX7" fmla="*/ 1237328 w 2981407"/>
              <a:gd name="connsiteY7" fmla="*/ 1143558 h 3186701"/>
              <a:gd name="connsiteX8" fmla="*/ 1130450 w 2981407"/>
              <a:gd name="connsiteY8" fmla="*/ 2046083 h 3186701"/>
              <a:gd name="connsiteX9" fmla="*/ 918927 w 2981407"/>
              <a:gd name="connsiteY9" fmla="*/ 1697760 h 3186701"/>
              <a:gd name="connsiteX10" fmla="*/ 1148733 w 2981407"/>
              <a:gd name="connsiteY10" fmla="*/ 3168594 h 3186701"/>
              <a:gd name="connsiteX0" fmla="*/ 1148733 w 2897156"/>
              <a:gd name="connsiteY0" fmla="*/ 3168594 h 3173121"/>
              <a:gd name="connsiteX1" fmla="*/ 0 w 2897156"/>
              <a:gd name="connsiteY1" fmla="*/ 1749200 h 3173121"/>
              <a:gd name="connsiteX2" fmla="*/ 449559 w 2897156"/>
              <a:gd name="connsiteY2" fmla="*/ 2009927 h 3173121"/>
              <a:gd name="connsiteX3" fmla="*/ 826277 w 2897156"/>
              <a:gd name="connsiteY3" fmla="*/ 0 h 3173121"/>
              <a:gd name="connsiteX4" fmla="*/ 2084415 w 2897156"/>
              <a:gd name="connsiteY4" fmla="*/ 1294704 h 3173121"/>
              <a:gd name="connsiteX5" fmla="*/ 2081534 w 2897156"/>
              <a:gd name="connsiteY5" fmla="*/ 711461 h 3173121"/>
              <a:gd name="connsiteX6" fmla="*/ 1581537 w 2897156"/>
              <a:gd name="connsiteY6" fmla="*/ 3173121 h 3173121"/>
              <a:gd name="connsiteX7" fmla="*/ 1237328 w 2897156"/>
              <a:gd name="connsiteY7" fmla="*/ 1143558 h 3173121"/>
              <a:gd name="connsiteX8" fmla="*/ 1130450 w 2897156"/>
              <a:gd name="connsiteY8" fmla="*/ 2046083 h 3173121"/>
              <a:gd name="connsiteX9" fmla="*/ 918927 w 2897156"/>
              <a:gd name="connsiteY9" fmla="*/ 1697760 h 3173121"/>
              <a:gd name="connsiteX10" fmla="*/ 1148733 w 2897156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30450 w 2969045"/>
              <a:gd name="connsiteY8" fmla="*/ 2046083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288886 w 2969045"/>
              <a:gd name="connsiteY8" fmla="*/ 2367481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  <a:gd name="connsiteX0" fmla="*/ 1148733 w 2969045"/>
              <a:gd name="connsiteY0" fmla="*/ 3168594 h 3173121"/>
              <a:gd name="connsiteX1" fmla="*/ 0 w 2969045"/>
              <a:gd name="connsiteY1" fmla="*/ 1749200 h 3173121"/>
              <a:gd name="connsiteX2" fmla="*/ 449559 w 2969045"/>
              <a:gd name="connsiteY2" fmla="*/ 2009927 h 3173121"/>
              <a:gd name="connsiteX3" fmla="*/ 826277 w 2969045"/>
              <a:gd name="connsiteY3" fmla="*/ 0 h 3173121"/>
              <a:gd name="connsiteX4" fmla="*/ 2084415 w 2969045"/>
              <a:gd name="connsiteY4" fmla="*/ 1294704 h 3173121"/>
              <a:gd name="connsiteX5" fmla="*/ 2081534 w 2969045"/>
              <a:gd name="connsiteY5" fmla="*/ 711461 h 3173121"/>
              <a:gd name="connsiteX6" fmla="*/ 1581537 w 2969045"/>
              <a:gd name="connsiteY6" fmla="*/ 3173121 h 3173121"/>
              <a:gd name="connsiteX7" fmla="*/ 1237328 w 2969045"/>
              <a:gd name="connsiteY7" fmla="*/ 1143558 h 3173121"/>
              <a:gd name="connsiteX8" fmla="*/ 1162138 w 2969045"/>
              <a:gd name="connsiteY8" fmla="*/ 2408222 h 3173121"/>
              <a:gd name="connsiteX9" fmla="*/ 918927 w 2969045"/>
              <a:gd name="connsiteY9" fmla="*/ 1697760 h 3173121"/>
              <a:gd name="connsiteX10" fmla="*/ 1148733 w 2969045"/>
              <a:gd name="connsiteY10" fmla="*/ 3168594 h 3173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69045" h="3173121">
                <a:moveTo>
                  <a:pt x="1148733" y="3168594"/>
                </a:moveTo>
                <a:cubicBezTo>
                  <a:pt x="-68605" y="2992718"/>
                  <a:pt x="289357" y="2373225"/>
                  <a:pt x="0" y="1749200"/>
                </a:cubicBezTo>
                <a:cubicBezTo>
                  <a:pt x="211718" y="1712379"/>
                  <a:pt x="518500" y="2277611"/>
                  <a:pt x="449559" y="2009927"/>
                </a:cubicBezTo>
                <a:cubicBezTo>
                  <a:pt x="87752" y="952162"/>
                  <a:pt x="1169975" y="921963"/>
                  <a:pt x="826277" y="0"/>
                </a:cubicBezTo>
                <a:cubicBezTo>
                  <a:pt x="1894489" y="60376"/>
                  <a:pt x="1582046" y="1053258"/>
                  <a:pt x="2084415" y="1294704"/>
                </a:cubicBezTo>
                <a:cubicBezTo>
                  <a:pt x="2220765" y="1319082"/>
                  <a:pt x="2384277" y="1207659"/>
                  <a:pt x="2081534" y="711461"/>
                </a:cubicBezTo>
                <a:cubicBezTo>
                  <a:pt x="3844765" y="2025429"/>
                  <a:pt x="2606774" y="3099478"/>
                  <a:pt x="1581537" y="3173121"/>
                </a:cubicBezTo>
                <a:cubicBezTo>
                  <a:pt x="2049242" y="2917586"/>
                  <a:pt x="2204598" y="1824606"/>
                  <a:pt x="1237328" y="1143558"/>
                </a:cubicBezTo>
                <a:cubicBezTo>
                  <a:pt x="1479342" y="1777869"/>
                  <a:pt x="1318476" y="2090782"/>
                  <a:pt x="1162138" y="2408222"/>
                </a:cubicBezTo>
                <a:cubicBezTo>
                  <a:pt x="1159532" y="2246847"/>
                  <a:pt x="1324413" y="1899876"/>
                  <a:pt x="918927" y="1697760"/>
                </a:cubicBezTo>
                <a:cubicBezTo>
                  <a:pt x="1108697" y="2305733"/>
                  <a:pt x="307113" y="2497246"/>
                  <a:pt x="1148733" y="3168594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1" name="Rounded Rectangle 25">
            <a:extLst>
              <a:ext uri="{FF2B5EF4-FFF2-40B4-BE49-F238E27FC236}">
                <a16:creationId xmlns:a16="http://schemas.microsoft.com/office/drawing/2014/main" id="{9BFD59AE-E3FF-F910-6C9E-D2EB883FEBFF}"/>
              </a:ext>
            </a:extLst>
          </p:cNvPr>
          <p:cNvSpPr/>
          <p:nvPr/>
        </p:nvSpPr>
        <p:spPr>
          <a:xfrm>
            <a:off x="9992279" y="2692197"/>
            <a:ext cx="586980" cy="430164"/>
          </a:xfrm>
          <a:custGeom>
            <a:avLst/>
            <a:gdLst/>
            <a:ahLst/>
            <a:cxnLst/>
            <a:rect l="l" t="t" r="r" b="b"/>
            <a:pathLst>
              <a:path w="3248842" h="2380886">
                <a:moveTo>
                  <a:pt x="1194785" y="1472263"/>
                </a:moveTo>
                <a:cubicBezTo>
                  <a:pt x="1150014" y="1472263"/>
                  <a:pt x="1113720" y="1508557"/>
                  <a:pt x="1113720" y="1553328"/>
                </a:cubicBezTo>
                <a:lnTo>
                  <a:pt x="1113720" y="1600880"/>
                </a:lnTo>
                <a:cubicBezTo>
                  <a:pt x="1113720" y="1645651"/>
                  <a:pt x="1150014" y="1681945"/>
                  <a:pt x="1194785" y="1681945"/>
                </a:cubicBezTo>
                <a:lnTo>
                  <a:pt x="2067186" y="1681945"/>
                </a:lnTo>
                <a:cubicBezTo>
                  <a:pt x="2111957" y="1681945"/>
                  <a:pt x="2148251" y="1645651"/>
                  <a:pt x="2148251" y="1600880"/>
                </a:cubicBezTo>
                <a:lnTo>
                  <a:pt x="2148251" y="1553328"/>
                </a:lnTo>
                <a:cubicBezTo>
                  <a:pt x="2148251" y="1508557"/>
                  <a:pt x="2111957" y="1472263"/>
                  <a:pt x="2067186" y="1472263"/>
                </a:cubicBezTo>
                <a:close/>
                <a:moveTo>
                  <a:pt x="2582402" y="986449"/>
                </a:moveTo>
                <a:cubicBezTo>
                  <a:pt x="2477247" y="986449"/>
                  <a:pt x="2392002" y="1071694"/>
                  <a:pt x="2392002" y="1176848"/>
                </a:cubicBezTo>
                <a:cubicBezTo>
                  <a:pt x="2392002" y="1282003"/>
                  <a:pt x="2477247" y="1367248"/>
                  <a:pt x="2582402" y="1367248"/>
                </a:cubicBezTo>
                <a:cubicBezTo>
                  <a:pt x="2687557" y="1367248"/>
                  <a:pt x="2772801" y="1282003"/>
                  <a:pt x="2772801" y="1176848"/>
                </a:cubicBezTo>
                <a:cubicBezTo>
                  <a:pt x="2772801" y="1071694"/>
                  <a:pt x="2687557" y="986449"/>
                  <a:pt x="2582402" y="986449"/>
                </a:cubicBezTo>
                <a:close/>
                <a:moveTo>
                  <a:pt x="679570" y="986449"/>
                </a:moveTo>
                <a:cubicBezTo>
                  <a:pt x="574415" y="986449"/>
                  <a:pt x="489171" y="1071694"/>
                  <a:pt x="489171" y="1176848"/>
                </a:cubicBezTo>
                <a:cubicBezTo>
                  <a:pt x="489171" y="1282003"/>
                  <a:pt x="574415" y="1367248"/>
                  <a:pt x="679570" y="1367248"/>
                </a:cubicBezTo>
                <a:cubicBezTo>
                  <a:pt x="784725" y="1367248"/>
                  <a:pt x="869970" y="1282003"/>
                  <a:pt x="869970" y="1176848"/>
                </a:cubicBezTo>
                <a:cubicBezTo>
                  <a:pt x="869970" y="1071694"/>
                  <a:pt x="784725" y="986449"/>
                  <a:pt x="679570" y="986449"/>
                </a:cubicBezTo>
                <a:close/>
                <a:moveTo>
                  <a:pt x="867954" y="155801"/>
                </a:moveTo>
                <a:lnTo>
                  <a:pt x="726849" y="858549"/>
                </a:lnTo>
                <a:lnTo>
                  <a:pt x="2535122" y="858549"/>
                </a:lnTo>
                <a:lnTo>
                  <a:pt x="2394017" y="155801"/>
                </a:lnTo>
                <a:close/>
                <a:moveTo>
                  <a:pt x="677268" y="0"/>
                </a:moveTo>
                <a:lnTo>
                  <a:pt x="2584703" y="0"/>
                </a:lnTo>
                <a:lnTo>
                  <a:pt x="2736658" y="607820"/>
                </a:lnTo>
                <a:cubicBezTo>
                  <a:pt x="2766265" y="579906"/>
                  <a:pt x="2806392" y="564164"/>
                  <a:pt x="2850195" y="564164"/>
                </a:cubicBezTo>
                <a:lnTo>
                  <a:pt x="3069929" y="564164"/>
                </a:lnTo>
                <a:cubicBezTo>
                  <a:pt x="3168740" y="564164"/>
                  <a:pt x="3248842" y="644266"/>
                  <a:pt x="3248842" y="743077"/>
                </a:cubicBezTo>
                <a:lnTo>
                  <a:pt x="3248842" y="792706"/>
                </a:lnTo>
                <a:cubicBezTo>
                  <a:pt x="3248842" y="891517"/>
                  <a:pt x="3168740" y="971619"/>
                  <a:pt x="3069929" y="971619"/>
                </a:cubicBezTo>
                <a:lnTo>
                  <a:pt x="3054536" y="971619"/>
                </a:lnTo>
                <a:cubicBezTo>
                  <a:pt x="3060628" y="989042"/>
                  <a:pt x="3063411" y="1007758"/>
                  <a:pt x="3063411" y="1027125"/>
                </a:cubicBezTo>
                <a:lnTo>
                  <a:pt x="3063411" y="2015961"/>
                </a:lnTo>
                <a:lnTo>
                  <a:pt x="2889080" y="2015961"/>
                </a:lnTo>
                <a:lnTo>
                  <a:pt x="2889080" y="2260325"/>
                </a:lnTo>
                <a:cubicBezTo>
                  <a:pt x="2889080" y="2326909"/>
                  <a:pt x="2835102" y="2380886"/>
                  <a:pt x="2768518" y="2380886"/>
                </a:cubicBezTo>
                <a:lnTo>
                  <a:pt x="2286284" y="2380886"/>
                </a:lnTo>
                <a:cubicBezTo>
                  <a:pt x="2219700" y="2380886"/>
                  <a:pt x="2165723" y="2326909"/>
                  <a:pt x="2165723" y="2260325"/>
                </a:cubicBezTo>
                <a:lnTo>
                  <a:pt x="2165723" y="2015961"/>
                </a:lnTo>
                <a:lnTo>
                  <a:pt x="1096248" y="2015961"/>
                </a:lnTo>
                <a:lnTo>
                  <a:pt x="1096248" y="2260325"/>
                </a:lnTo>
                <a:cubicBezTo>
                  <a:pt x="1096248" y="2326909"/>
                  <a:pt x="1042270" y="2380886"/>
                  <a:pt x="975686" y="2380886"/>
                </a:cubicBezTo>
                <a:lnTo>
                  <a:pt x="493453" y="2380886"/>
                </a:lnTo>
                <a:cubicBezTo>
                  <a:pt x="426869" y="2380886"/>
                  <a:pt x="372891" y="2326909"/>
                  <a:pt x="372891" y="2260325"/>
                </a:cubicBezTo>
                <a:lnTo>
                  <a:pt x="372891" y="2015961"/>
                </a:lnTo>
                <a:lnTo>
                  <a:pt x="198560" y="2015961"/>
                </a:lnTo>
                <a:lnTo>
                  <a:pt x="198560" y="1027125"/>
                </a:lnTo>
                <a:cubicBezTo>
                  <a:pt x="198560" y="1007758"/>
                  <a:pt x="201343" y="989042"/>
                  <a:pt x="207435" y="971619"/>
                </a:cubicBezTo>
                <a:lnTo>
                  <a:pt x="178913" y="971619"/>
                </a:lnTo>
                <a:cubicBezTo>
                  <a:pt x="80102" y="971619"/>
                  <a:pt x="0" y="891517"/>
                  <a:pt x="0" y="792706"/>
                </a:cubicBezTo>
                <a:lnTo>
                  <a:pt x="0" y="743077"/>
                </a:lnTo>
                <a:cubicBezTo>
                  <a:pt x="0" y="644266"/>
                  <a:pt x="80102" y="564164"/>
                  <a:pt x="178913" y="564164"/>
                </a:cubicBezTo>
                <a:lnTo>
                  <a:pt x="398647" y="564164"/>
                </a:lnTo>
                <a:cubicBezTo>
                  <a:pt x="447310" y="564164"/>
                  <a:pt x="491436" y="583593"/>
                  <a:pt x="523419" y="615395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2" name="Block Arc 41">
            <a:extLst>
              <a:ext uri="{FF2B5EF4-FFF2-40B4-BE49-F238E27FC236}">
                <a16:creationId xmlns:a16="http://schemas.microsoft.com/office/drawing/2014/main" id="{B7C1C817-3F6E-1C45-5F5E-21D5D0851DE9}"/>
              </a:ext>
            </a:extLst>
          </p:cNvPr>
          <p:cNvSpPr/>
          <p:nvPr/>
        </p:nvSpPr>
        <p:spPr>
          <a:xfrm>
            <a:off x="8473425" y="5705568"/>
            <a:ext cx="563324" cy="570461"/>
          </a:xfrm>
          <a:custGeom>
            <a:avLst/>
            <a:gdLst/>
            <a:ahLst/>
            <a:cxnLst/>
            <a:rect l="l" t="t" r="r" b="b"/>
            <a:pathLst>
              <a:path w="2844151" h="2880180">
                <a:moveTo>
                  <a:pt x="2390187" y="1502145"/>
                </a:moveTo>
                <a:lnTo>
                  <a:pt x="2844151" y="1530794"/>
                </a:lnTo>
                <a:cubicBezTo>
                  <a:pt x="2804784" y="2154619"/>
                  <a:pt x="2367464" y="2681809"/>
                  <a:pt x="1761650" y="2835749"/>
                </a:cubicBezTo>
                <a:cubicBezTo>
                  <a:pt x="1191486" y="2980631"/>
                  <a:pt x="594633" y="2763755"/>
                  <a:pt x="252983" y="2293680"/>
                </a:cubicBezTo>
                <a:lnTo>
                  <a:pt x="102982" y="2380283"/>
                </a:lnTo>
                <a:lnTo>
                  <a:pt x="104524" y="1603708"/>
                </a:lnTo>
                <a:lnTo>
                  <a:pt x="777828" y="1990661"/>
                </a:lnTo>
                <a:lnTo>
                  <a:pt x="648358" y="2065410"/>
                </a:lnTo>
                <a:cubicBezTo>
                  <a:pt x="886760" y="2358087"/>
                  <a:pt x="1276546" y="2489694"/>
                  <a:pt x="1649627" y="2394891"/>
                </a:cubicBezTo>
                <a:cubicBezTo>
                  <a:pt x="2064076" y="2289577"/>
                  <a:pt x="2363256" y="1928916"/>
                  <a:pt x="2390187" y="1502145"/>
                </a:cubicBezTo>
                <a:close/>
                <a:moveTo>
                  <a:pt x="1424249" y="58"/>
                </a:moveTo>
                <a:cubicBezTo>
                  <a:pt x="1880498" y="-4073"/>
                  <a:pt x="2318325" y="209551"/>
                  <a:pt x="2591169" y="586524"/>
                </a:cubicBezTo>
                <a:lnTo>
                  <a:pt x="2741170" y="499921"/>
                </a:lnTo>
                <a:lnTo>
                  <a:pt x="2739628" y="1276497"/>
                </a:lnTo>
                <a:lnTo>
                  <a:pt x="2066324" y="889544"/>
                </a:lnTo>
                <a:lnTo>
                  <a:pt x="2195793" y="814795"/>
                </a:lnTo>
                <a:cubicBezTo>
                  <a:pt x="1957391" y="522118"/>
                  <a:pt x="1567606" y="390511"/>
                  <a:pt x="1194524" y="485313"/>
                </a:cubicBezTo>
                <a:cubicBezTo>
                  <a:pt x="780075" y="590627"/>
                  <a:pt x="480895" y="951288"/>
                  <a:pt x="453964" y="1378059"/>
                </a:cubicBezTo>
                <a:lnTo>
                  <a:pt x="0" y="1349410"/>
                </a:lnTo>
                <a:cubicBezTo>
                  <a:pt x="39367" y="725585"/>
                  <a:pt x="476687" y="198395"/>
                  <a:pt x="1082501" y="44455"/>
                </a:cubicBezTo>
                <a:cubicBezTo>
                  <a:pt x="1196091" y="15591"/>
                  <a:pt x="1310740" y="1086"/>
                  <a:pt x="1424249" y="5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" name="Round Same Side Corner Rectangle 11">
            <a:extLst>
              <a:ext uri="{FF2B5EF4-FFF2-40B4-BE49-F238E27FC236}">
                <a16:creationId xmlns:a16="http://schemas.microsoft.com/office/drawing/2014/main" id="{9CA105BE-9358-47EB-606D-E613E2053F8D}"/>
              </a:ext>
            </a:extLst>
          </p:cNvPr>
          <p:cNvSpPr/>
          <p:nvPr/>
        </p:nvSpPr>
        <p:spPr>
          <a:xfrm rot="9900000">
            <a:off x="9228249" y="1586364"/>
            <a:ext cx="579867" cy="492485"/>
          </a:xfrm>
          <a:custGeom>
            <a:avLst/>
            <a:gdLst/>
            <a:ahLst/>
            <a:cxnLst/>
            <a:rect l="l" t="t" r="r" b="b"/>
            <a:pathLst>
              <a:path w="2911009" h="2472345">
                <a:moveTo>
                  <a:pt x="2219598" y="1335309"/>
                </a:moveTo>
                <a:lnTo>
                  <a:pt x="2219598" y="1222573"/>
                </a:lnTo>
                <a:cubicBezTo>
                  <a:pt x="2219598" y="1176944"/>
                  <a:pt x="2241926" y="1136530"/>
                  <a:pt x="2277694" y="1113650"/>
                </a:cubicBezTo>
                <a:lnTo>
                  <a:pt x="2277694" y="137786"/>
                </a:lnTo>
                <a:cubicBezTo>
                  <a:pt x="2277694" y="61689"/>
                  <a:pt x="2339383" y="0"/>
                  <a:pt x="2415480" y="0"/>
                </a:cubicBezTo>
                <a:lnTo>
                  <a:pt x="2545196" y="0"/>
                </a:lnTo>
                <a:cubicBezTo>
                  <a:pt x="2621293" y="0"/>
                  <a:pt x="2682982" y="61689"/>
                  <a:pt x="2682982" y="137786"/>
                </a:cubicBezTo>
                <a:lnTo>
                  <a:pt x="2682982" y="1099067"/>
                </a:lnTo>
                <a:cubicBezTo>
                  <a:pt x="2730197" y="1120049"/>
                  <a:pt x="2762708" y="1167515"/>
                  <a:pt x="2762708" y="1222573"/>
                </a:cubicBezTo>
                <a:lnTo>
                  <a:pt x="2762708" y="1480834"/>
                </a:lnTo>
                <a:close/>
                <a:moveTo>
                  <a:pt x="241900" y="1676361"/>
                </a:moveTo>
                <a:cubicBezTo>
                  <a:pt x="69371" y="1631107"/>
                  <a:pt x="-34146" y="1454930"/>
                  <a:pt x="10296" y="1282189"/>
                </a:cubicBezTo>
                <a:cubicBezTo>
                  <a:pt x="54739" y="1109449"/>
                  <a:pt x="230428" y="1005105"/>
                  <a:pt x="403375" y="1048736"/>
                </a:cubicBezTo>
                <a:cubicBezTo>
                  <a:pt x="349550" y="1257945"/>
                  <a:pt x="295726" y="1467153"/>
                  <a:pt x="241900" y="1676361"/>
                </a:cubicBezTo>
                <a:close/>
                <a:moveTo>
                  <a:pt x="2578947" y="2467929"/>
                </a:moveTo>
                <a:lnTo>
                  <a:pt x="1957545" y="2301425"/>
                </a:lnTo>
                <a:lnTo>
                  <a:pt x="2194209" y="1418183"/>
                </a:lnTo>
                <a:lnTo>
                  <a:pt x="2815611" y="1584687"/>
                </a:lnTo>
                <a:cubicBezTo>
                  <a:pt x="2884250" y="1603079"/>
                  <a:pt x="2924985" y="1673632"/>
                  <a:pt x="2906593" y="1742272"/>
                </a:cubicBezTo>
                <a:lnTo>
                  <a:pt x="2736532" y="2376947"/>
                </a:lnTo>
                <a:cubicBezTo>
                  <a:pt x="2718140" y="2445587"/>
                  <a:pt x="2647586" y="2486321"/>
                  <a:pt x="2578947" y="2467929"/>
                </a:cubicBezTo>
                <a:close/>
                <a:moveTo>
                  <a:pt x="610249" y="2287120"/>
                </a:moveTo>
                <a:lnTo>
                  <a:pt x="1020264" y="756923"/>
                </a:lnTo>
                <a:lnTo>
                  <a:pt x="2107356" y="1398691"/>
                </a:lnTo>
                <a:lnTo>
                  <a:pt x="1872582" y="2274879"/>
                </a:lnTo>
                <a:close/>
                <a:moveTo>
                  <a:pt x="426016" y="2349577"/>
                </a:moveTo>
                <a:lnTo>
                  <a:pt x="243978" y="2300800"/>
                </a:lnTo>
                <a:cubicBezTo>
                  <a:pt x="205115" y="2290387"/>
                  <a:pt x="182051" y="2250439"/>
                  <a:pt x="192464" y="2211576"/>
                </a:cubicBezTo>
                <a:lnTo>
                  <a:pt x="620679" y="613455"/>
                </a:lnTo>
                <a:cubicBezTo>
                  <a:pt x="631093" y="574592"/>
                  <a:pt x="671040" y="551528"/>
                  <a:pt x="709903" y="561941"/>
                </a:cubicBezTo>
                <a:lnTo>
                  <a:pt x="891942" y="610718"/>
                </a:lnTo>
                <a:cubicBezTo>
                  <a:pt x="930805" y="621132"/>
                  <a:pt x="953869" y="661079"/>
                  <a:pt x="943455" y="699942"/>
                </a:cubicBezTo>
                <a:lnTo>
                  <a:pt x="515240" y="2298064"/>
                </a:lnTo>
                <a:cubicBezTo>
                  <a:pt x="504827" y="2336927"/>
                  <a:pt x="464879" y="2359990"/>
                  <a:pt x="426016" y="23495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4" name="Donut 39">
            <a:extLst>
              <a:ext uri="{FF2B5EF4-FFF2-40B4-BE49-F238E27FC236}">
                <a16:creationId xmlns:a16="http://schemas.microsoft.com/office/drawing/2014/main" id="{3CEA2EBB-AA45-1D46-681C-06FFB343117D}"/>
              </a:ext>
            </a:extLst>
          </p:cNvPr>
          <p:cNvSpPr/>
          <p:nvPr/>
        </p:nvSpPr>
        <p:spPr>
          <a:xfrm>
            <a:off x="3265641" y="4717506"/>
            <a:ext cx="575536" cy="575536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152300" y="922782"/>
                </a:moveTo>
                <a:lnTo>
                  <a:pt x="2354400" y="1620000"/>
                </a:lnTo>
                <a:lnTo>
                  <a:pt x="1152300" y="2317218"/>
                </a:lnTo>
                <a:close/>
                <a:moveTo>
                  <a:pt x="1620000" y="342403"/>
                </a:moveTo>
                <a:cubicBezTo>
                  <a:pt x="914403" y="342403"/>
                  <a:pt x="342403" y="914403"/>
                  <a:pt x="342403" y="1620000"/>
                </a:cubicBezTo>
                <a:cubicBezTo>
                  <a:pt x="342403" y="2325597"/>
                  <a:pt x="914403" y="2897597"/>
                  <a:pt x="1620000" y="2897597"/>
                </a:cubicBezTo>
                <a:cubicBezTo>
                  <a:pt x="2325597" y="2897597"/>
                  <a:pt x="2897597" y="2325597"/>
                  <a:pt x="2897597" y="1620000"/>
                </a:cubicBezTo>
                <a:cubicBezTo>
                  <a:pt x="2897597" y="914403"/>
                  <a:pt x="2325597" y="342403"/>
                  <a:pt x="1620000" y="342403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" name="Freeform 25">
            <a:extLst>
              <a:ext uri="{FF2B5EF4-FFF2-40B4-BE49-F238E27FC236}">
                <a16:creationId xmlns:a16="http://schemas.microsoft.com/office/drawing/2014/main" id="{7AC9D8EF-A48F-C509-71E9-704A379C833B}"/>
              </a:ext>
            </a:extLst>
          </p:cNvPr>
          <p:cNvSpPr/>
          <p:nvPr/>
        </p:nvSpPr>
        <p:spPr>
          <a:xfrm>
            <a:off x="7785697" y="3691983"/>
            <a:ext cx="417857" cy="517071"/>
          </a:xfrm>
          <a:custGeom>
            <a:avLst/>
            <a:gdLst>
              <a:gd name="connsiteX0" fmla="*/ 371475 w 1600200"/>
              <a:gd name="connsiteY0" fmla="*/ 0 h 1857375"/>
              <a:gd name="connsiteX1" fmla="*/ 628650 w 1600200"/>
              <a:gd name="connsiteY1" fmla="*/ 523875 h 1857375"/>
              <a:gd name="connsiteX2" fmla="*/ 400050 w 1600200"/>
              <a:gd name="connsiteY2" fmla="*/ 561975 h 1857375"/>
              <a:gd name="connsiteX3" fmla="*/ 1019175 w 1600200"/>
              <a:gd name="connsiteY3" fmla="*/ 1438275 h 1857375"/>
              <a:gd name="connsiteX4" fmla="*/ 1219200 w 1600200"/>
              <a:gd name="connsiteY4" fmla="*/ 1238250 h 1857375"/>
              <a:gd name="connsiteX5" fmla="*/ 1600200 w 1600200"/>
              <a:gd name="connsiteY5" fmla="*/ 1666875 h 1857375"/>
              <a:gd name="connsiteX6" fmla="*/ 1038225 w 1600200"/>
              <a:gd name="connsiteY6" fmla="*/ 1857375 h 1857375"/>
              <a:gd name="connsiteX7" fmla="*/ 0 w 1600200"/>
              <a:gd name="connsiteY7" fmla="*/ 314325 h 1857375"/>
              <a:gd name="connsiteX8" fmla="*/ 371475 w 1600200"/>
              <a:gd name="connsiteY8" fmla="*/ 0 h 1857375"/>
              <a:gd name="connsiteX0" fmla="*/ 371475 w 1600200"/>
              <a:gd name="connsiteY0" fmla="*/ 0 h 1917951"/>
              <a:gd name="connsiteX1" fmla="*/ 628650 w 1600200"/>
              <a:gd name="connsiteY1" fmla="*/ 584451 h 1917951"/>
              <a:gd name="connsiteX2" fmla="*/ 400050 w 1600200"/>
              <a:gd name="connsiteY2" fmla="*/ 622551 h 1917951"/>
              <a:gd name="connsiteX3" fmla="*/ 1019175 w 1600200"/>
              <a:gd name="connsiteY3" fmla="*/ 1498851 h 1917951"/>
              <a:gd name="connsiteX4" fmla="*/ 1219200 w 1600200"/>
              <a:gd name="connsiteY4" fmla="*/ 1298826 h 1917951"/>
              <a:gd name="connsiteX5" fmla="*/ 1600200 w 1600200"/>
              <a:gd name="connsiteY5" fmla="*/ 1727451 h 1917951"/>
              <a:gd name="connsiteX6" fmla="*/ 1038225 w 1600200"/>
              <a:gd name="connsiteY6" fmla="*/ 1917951 h 1917951"/>
              <a:gd name="connsiteX7" fmla="*/ 0 w 1600200"/>
              <a:gd name="connsiteY7" fmla="*/ 374901 h 1917951"/>
              <a:gd name="connsiteX8" fmla="*/ 371475 w 1600200"/>
              <a:gd name="connsiteY8" fmla="*/ 0 h 1917951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277 h 1919228"/>
              <a:gd name="connsiteX1" fmla="*/ 628650 w 1600200"/>
              <a:gd name="connsiteY1" fmla="*/ 585728 h 1919228"/>
              <a:gd name="connsiteX2" fmla="*/ 400050 w 1600200"/>
              <a:gd name="connsiteY2" fmla="*/ 623828 h 1919228"/>
              <a:gd name="connsiteX3" fmla="*/ 1019175 w 1600200"/>
              <a:gd name="connsiteY3" fmla="*/ 1500128 h 1919228"/>
              <a:gd name="connsiteX4" fmla="*/ 1219200 w 1600200"/>
              <a:gd name="connsiteY4" fmla="*/ 1300103 h 1919228"/>
              <a:gd name="connsiteX5" fmla="*/ 1600200 w 1600200"/>
              <a:gd name="connsiteY5" fmla="*/ 1728728 h 1919228"/>
              <a:gd name="connsiteX6" fmla="*/ 1038225 w 1600200"/>
              <a:gd name="connsiteY6" fmla="*/ 1919228 h 1919228"/>
              <a:gd name="connsiteX7" fmla="*/ 0 w 1600200"/>
              <a:gd name="connsiteY7" fmla="*/ 376178 h 1919228"/>
              <a:gd name="connsiteX8" fmla="*/ 371475 w 1600200"/>
              <a:gd name="connsiteY8" fmla="*/ 1277 h 1919228"/>
              <a:gd name="connsiteX0" fmla="*/ 371475 w 1600200"/>
              <a:gd name="connsiteY0" fmla="*/ 1544 h 1919495"/>
              <a:gd name="connsiteX1" fmla="*/ 628650 w 1600200"/>
              <a:gd name="connsiteY1" fmla="*/ 585995 h 1919495"/>
              <a:gd name="connsiteX2" fmla="*/ 400050 w 1600200"/>
              <a:gd name="connsiteY2" fmla="*/ 624095 h 1919495"/>
              <a:gd name="connsiteX3" fmla="*/ 1019175 w 1600200"/>
              <a:gd name="connsiteY3" fmla="*/ 1500395 h 1919495"/>
              <a:gd name="connsiteX4" fmla="*/ 1219200 w 1600200"/>
              <a:gd name="connsiteY4" fmla="*/ 1300370 h 1919495"/>
              <a:gd name="connsiteX5" fmla="*/ 1600200 w 1600200"/>
              <a:gd name="connsiteY5" fmla="*/ 1728995 h 1919495"/>
              <a:gd name="connsiteX6" fmla="*/ 1038225 w 1600200"/>
              <a:gd name="connsiteY6" fmla="*/ 1919495 h 1919495"/>
              <a:gd name="connsiteX7" fmla="*/ 0 w 1600200"/>
              <a:gd name="connsiteY7" fmla="*/ 376445 h 1919495"/>
              <a:gd name="connsiteX8" fmla="*/ 371475 w 1600200"/>
              <a:gd name="connsiteY8" fmla="*/ 1544 h 1919495"/>
              <a:gd name="connsiteX0" fmla="*/ 371475 w 1600200"/>
              <a:gd name="connsiteY0" fmla="*/ 1487 h 1919438"/>
              <a:gd name="connsiteX1" fmla="*/ 568075 w 1600200"/>
              <a:gd name="connsiteY1" fmla="*/ 603245 h 1919438"/>
              <a:gd name="connsiteX2" fmla="*/ 400050 w 1600200"/>
              <a:gd name="connsiteY2" fmla="*/ 624038 h 1919438"/>
              <a:gd name="connsiteX3" fmla="*/ 1019175 w 1600200"/>
              <a:gd name="connsiteY3" fmla="*/ 1500338 h 1919438"/>
              <a:gd name="connsiteX4" fmla="*/ 1219200 w 1600200"/>
              <a:gd name="connsiteY4" fmla="*/ 1300313 h 1919438"/>
              <a:gd name="connsiteX5" fmla="*/ 1600200 w 1600200"/>
              <a:gd name="connsiteY5" fmla="*/ 1728938 h 1919438"/>
              <a:gd name="connsiteX6" fmla="*/ 1038225 w 1600200"/>
              <a:gd name="connsiteY6" fmla="*/ 1919438 h 1919438"/>
              <a:gd name="connsiteX7" fmla="*/ 0 w 1600200"/>
              <a:gd name="connsiteY7" fmla="*/ 376388 h 1919438"/>
              <a:gd name="connsiteX8" fmla="*/ 371475 w 1600200"/>
              <a:gd name="connsiteY8" fmla="*/ 1487 h 1919438"/>
              <a:gd name="connsiteX0" fmla="*/ 371475 w 1600200"/>
              <a:gd name="connsiteY0" fmla="*/ 1032 h 1918983"/>
              <a:gd name="connsiteX1" fmla="*/ 568075 w 1600200"/>
              <a:gd name="connsiteY1" fmla="*/ 602790 h 1918983"/>
              <a:gd name="connsiteX2" fmla="*/ 400050 w 1600200"/>
              <a:gd name="connsiteY2" fmla="*/ 623583 h 1918983"/>
              <a:gd name="connsiteX3" fmla="*/ 1019175 w 1600200"/>
              <a:gd name="connsiteY3" fmla="*/ 1499883 h 1918983"/>
              <a:gd name="connsiteX4" fmla="*/ 1219200 w 1600200"/>
              <a:gd name="connsiteY4" fmla="*/ 1299858 h 1918983"/>
              <a:gd name="connsiteX5" fmla="*/ 1600200 w 1600200"/>
              <a:gd name="connsiteY5" fmla="*/ 1728483 h 1918983"/>
              <a:gd name="connsiteX6" fmla="*/ 1038225 w 1600200"/>
              <a:gd name="connsiteY6" fmla="*/ 1918983 h 1918983"/>
              <a:gd name="connsiteX7" fmla="*/ 0 w 1600200"/>
              <a:gd name="connsiteY7" fmla="*/ 375933 h 1918983"/>
              <a:gd name="connsiteX8" fmla="*/ 371475 w 1600200"/>
              <a:gd name="connsiteY8" fmla="*/ 1032 h 1918983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088 h 1919039"/>
              <a:gd name="connsiteX1" fmla="*/ 568075 w 1600200"/>
              <a:gd name="connsiteY1" fmla="*/ 602846 h 1919039"/>
              <a:gd name="connsiteX2" fmla="*/ 400050 w 1600200"/>
              <a:gd name="connsiteY2" fmla="*/ 623639 h 1919039"/>
              <a:gd name="connsiteX3" fmla="*/ 1019175 w 1600200"/>
              <a:gd name="connsiteY3" fmla="*/ 1499939 h 1919039"/>
              <a:gd name="connsiteX4" fmla="*/ 1219200 w 1600200"/>
              <a:gd name="connsiteY4" fmla="*/ 1299914 h 1919039"/>
              <a:gd name="connsiteX5" fmla="*/ 1600200 w 1600200"/>
              <a:gd name="connsiteY5" fmla="*/ 1728539 h 1919039"/>
              <a:gd name="connsiteX6" fmla="*/ 1038225 w 1600200"/>
              <a:gd name="connsiteY6" fmla="*/ 1919039 h 1919039"/>
              <a:gd name="connsiteX7" fmla="*/ 0 w 1600200"/>
              <a:gd name="connsiteY7" fmla="*/ 375989 h 1919039"/>
              <a:gd name="connsiteX8" fmla="*/ 371475 w 1600200"/>
              <a:gd name="connsiteY8" fmla="*/ 1088 h 191903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0050 w 1600200"/>
              <a:gd name="connsiteY2" fmla="*/ 623669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408703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59666 w 1600200"/>
              <a:gd name="connsiteY2" fmla="*/ 643860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9175 w 1600200"/>
              <a:gd name="connsiteY3" fmla="*/ 1499969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70138 w 1600200"/>
              <a:gd name="connsiteY3" fmla="*/ 1517276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1010522 w 1600200"/>
              <a:gd name="connsiteY3" fmla="*/ 1534584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96099 w 1600200"/>
              <a:gd name="connsiteY3" fmla="*/ 1546122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219200 w 1600200"/>
              <a:gd name="connsiteY4" fmla="*/ 1299944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600200"/>
              <a:gd name="connsiteY0" fmla="*/ 1118 h 1919069"/>
              <a:gd name="connsiteX1" fmla="*/ 568075 w 1600200"/>
              <a:gd name="connsiteY1" fmla="*/ 602876 h 1919069"/>
              <a:gd name="connsiteX2" fmla="*/ 374089 w 1600200"/>
              <a:gd name="connsiteY2" fmla="*/ 646744 h 1919069"/>
              <a:gd name="connsiteX3" fmla="*/ 987445 w 1600200"/>
              <a:gd name="connsiteY3" fmla="*/ 1528815 h 1919069"/>
              <a:gd name="connsiteX4" fmla="*/ 1173048 w 1600200"/>
              <a:gd name="connsiteY4" fmla="*/ 1311482 h 1919069"/>
              <a:gd name="connsiteX5" fmla="*/ 1600200 w 1600200"/>
              <a:gd name="connsiteY5" fmla="*/ 1728569 h 1919069"/>
              <a:gd name="connsiteX6" fmla="*/ 1038225 w 1600200"/>
              <a:gd name="connsiteY6" fmla="*/ 1919069 h 1919069"/>
              <a:gd name="connsiteX7" fmla="*/ 0 w 1600200"/>
              <a:gd name="connsiteY7" fmla="*/ 376019 h 1919069"/>
              <a:gd name="connsiteX8" fmla="*/ 371475 w 1600200"/>
              <a:gd name="connsiteY8" fmla="*/ 1118 h 1919069"/>
              <a:gd name="connsiteX0" fmla="*/ 371475 w 1588662"/>
              <a:gd name="connsiteY0" fmla="*/ 1118 h 1919069"/>
              <a:gd name="connsiteX1" fmla="*/ 568075 w 1588662"/>
              <a:gd name="connsiteY1" fmla="*/ 602876 h 1919069"/>
              <a:gd name="connsiteX2" fmla="*/ 374089 w 1588662"/>
              <a:gd name="connsiteY2" fmla="*/ 646744 h 1919069"/>
              <a:gd name="connsiteX3" fmla="*/ 987445 w 1588662"/>
              <a:gd name="connsiteY3" fmla="*/ 1528815 h 1919069"/>
              <a:gd name="connsiteX4" fmla="*/ 1173048 w 1588662"/>
              <a:gd name="connsiteY4" fmla="*/ 1311482 h 1919069"/>
              <a:gd name="connsiteX5" fmla="*/ 1588662 w 1588662"/>
              <a:gd name="connsiteY5" fmla="*/ 1699723 h 1919069"/>
              <a:gd name="connsiteX6" fmla="*/ 1038225 w 1588662"/>
              <a:gd name="connsiteY6" fmla="*/ 1919069 h 1919069"/>
              <a:gd name="connsiteX7" fmla="*/ 0 w 1588662"/>
              <a:gd name="connsiteY7" fmla="*/ 376019 h 1919069"/>
              <a:gd name="connsiteX8" fmla="*/ 371475 w 1588662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600166"/>
              <a:gd name="connsiteY0" fmla="*/ 1118 h 1919069"/>
              <a:gd name="connsiteX1" fmla="*/ 568075 w 1600166"/>
              <a:gd name="connsiteY1" fmla="*/ 602876 h 1919069"/>
              <a:gd name="connsiteX2" fmla="*/ 374089 w 1600166"/>
              <a:gd name="connsiteY2" fmla="*/ 646744 h 1919069"/>
              <a:gd name="connsiteX3" fmla="*/ 987445 w 1600166"/>
              <a:gd name="connsiteY3" fmla="*/ 1528815 h 1919069"/>
              <a:gd name="connsiteX4" fmla="*/ 1173048 w 1600166"/>
              <a:gd name="connsiteY4" fmla="*/ 1311482 h 1919069"/>
              <a:gd name="connsiteX5" fmla="*/ 1588662 w 1600166"/>
              <a:gd name="connsiteY5" fmla="*/ 1699723 h 1919069"/>
              <a:gd name="connsiteX6" fmla="*/ 1038225 w 1600166"/>
              <a:gd name="connsiteY6" fmla="*/ 1919069 h 1919069"/>
              <a:gd name="connsiteX7" fmla="*/ 0 w 1600166"/>
              <a:gd name="connsiteY7" fmla="*/ 376019 h 1919069"/>
              <a:gd name="connsiteX8" fmla="*/ 371475 w 1600166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19069"/>
              <a:gd name="connsiteX1" fmla="*/ 568075 w 1596260"/>
              <a:gd name="connsiteY1" fmla="*/ 602876 h 1919069"/>
              <a:gd name="connsiteX2" fmla="*/ 374089 w 1596260"/>
              <a:gd name="connsiteY2" fmla="*/ 646744 h 1919069"/>
              <a:gd name="connsiteX3" fmla="*/ 987445 w 1596260"/>
              <a:gd name="connsiteY3" fmla="*/ 1528815 h 1919069"/>
              <a:gd name="connsiteX4" fmla="*/ 1173048 w 1596260"/>
              <a:gd name="connsiteY4" fmla="*/ 1311482 h 1919069"/>
              <a:gd name="connsiteX5" fmla="*/ 1588662 w 1596260"/>
              <a:gd name="connsiteY5" fmla="*/ 1699723 h 1919069"/>
              <a:gd name="connsiteX6" fmla="*/ 1038225 w 1596260"/>
              <a:gd name="connsiteY6" fmla="*/ 1919069 h 1919069"/>
              <a:gd name="connsiteX7" fmla="*/ 0 w 1596260"/>
              <a:gd name="connsiteY7" fmla="*/ 376019 h 1919069"/>
              <a:gd name="connsiteX8" fmla="*/ 371475 w 1596260"/>
              <a:gd name="connsiteY8" fmla="*/ 1118 h 1919069"/>
              <a:gd name="connsiteX0" fmla="*/ 371475 w 1596260"/>
              <a:gd name="connsiteY0" fmla="*/ 1118 h 1946976"/>
              <a:gd name="connsiteX1" fmla="*/ 568075 w 1596260"/>
              <a:gd name="connsiteY1" fmla="*/ 602876 h 1946976"/>
              <a:gd name="connsiteX2" fmla="*/ 374089 w 1596260"/>
              <a:gd name="connsiteY2" fmla="*/ 646744 h 1946976"/>
              <a:gd name="connsiteX3" fmla="*/ 987445 w 1596260"/>
              <a:gd name="connsiteY3" fmla="*/ 1528815 h 1946976"/>
              <a:gd name="connsiteX4" fmla="*/ 1173048 w 1596260"/>
              <a:gd name="connsiteY4" fmla="*/ 1311482 h 1946976"/>
              <a:gd name="connsiteX5" fmla="*/ 1588662 w 1596260"/>
              <a:gd name="connsiteY5" fmla="*/ 1699723 h 1946976"/>
              <a:gd name="connsiteX6" fmla="*/ 1038225 w 1596260"/>
              <a:gd name="connsiteY6" fmla="*/ 1919069 h 1946976"/>
              <a:gd name="connsiteX7" fmla="*/ 0 w 1596260"/>
              <a:gd name="connsiteY7" fmla="*/ 376019 h 1946976"/>
              <a:gd name="connsiteX8" fmla="*/ 371475 w 1596260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57053 w 1581838"/>
              <a:gd name="connsiteY0" fmla="*/ 1118 h 1946976"/>
              <a:gd name="connsiteX1" fmla="*/ 553653 w 1581838"/>
              <a:gd name="connsiteY1" fmla="*/ 602876 h 1946976"/>
              <a:gd name="connsiteX2" fmla="*/ 359667 w 1581838"/>
              <a:gd name="connsiteY2" fmla="*/ 646744 h 1946976"/>
              <a:gd name="connsiteX3" fmla="*/ 973023 w 1581838"/>
              <a:gd name="connsiteY3" fmla="*/ 1528815 h 1946976"/>
              <a:gd name="connsiteX4" fmla="*/ 1158626 w 1581838"/>
              <a:gd name="connsiteY4" fmla="*/ 1311482 h 1946976"/>
              <a:gd name="connsiteX5" fmla="*/ 1574240 w 1581838"/>
              <a:gd name="connsiteY5" fmla="*/ 1699723 h 1946976"/>
              <a:gd name="connsiteX6" fmla="*/ 1023803 w 1581838"/>
              <a:gd name="connsiteY6" fmla="*/ 1919069 h 1946976"/>
              <a:gd name="connsiteX7" fmla="*/ 0 w 1581838"/>
              <a:gd name="connsiteY7" fmla="*/ 378903 h 1946976"/>
              <a:gd name="connsiteX8" fmla="*/ 357053 w 1581838"/>
              <a:gd name="connsiteY8" fmla="*/ 1118 h 1946976"/>
              <a:gd name="connsiteX0" fmla="*/ 333976 w 1558761"/>
              <a:gd name="connsiteY0" fmla="*/ 1118 h 1946976"/>
              <a:gd name="connsiteX1" fmla="*/ 530576 w 1558761"/>
              <a:gd name="connsiteY1" fmla="*/ 602876 h 1946976"/>
              <a:gd name="connsiteX2" fmla="*/ 336590 w 1558761"/>
              <a:gd name="connsiteY2" fmla="*/ 646744 h 1946976"/>
              <a:gd name="connsiteX3" fmla="*/ 949946 w 1558761"/>
              <a:gd name="connsiteY3" fmla="*/ 1528815 h 1946976"/>
              <a:gd name="connsiteX4" fmla="*/ 1135549 w 1558761"/>
              <a:gd name="connsiteY4" fmla="*/ 1311482 h 1946976"/>
              <a:gd name="connsiteX5" fmla="*/ 1551163 w 1558761"/>
              <a:gd name="connsiteY5" fmla="*/ 1699723 h 1946976"/>
              <a:gd name="connsiteX6" fmla="*/ 1000726 w 1558761"/>
              <a:gd name="connsiteY6" fmla="*/ 1919069 h 1946976"/>
              <a:gd name="connsiteX7" fmla="*/ 0 w 1558761"/>
              <a:gd name="connsiteY7" fmla="*/ 390441 h 1946976"/>
              <a:gd name="connsiteX8" fmla="*/ 333976 w 1558761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38491 w 1560662"/>
              <a:gd name="connsiteY2" fmla="*/ 646744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118 h 1946976"/>
              <a:gd name="connsiteX1" fmla="*/ 532477 w 1560662"/>
              <a:gd name="connsiteY1" fmla="*/ 602876 h 1946976"/>
              <a:gd name="connsiteX2" fmla="*/ 344260 w 1560662"/>
              <a:gd name="connsiteY2" fmla="*/ 655398 h 1946976"/>
              <a:gd name="connsiteX3" fmla="*/ 951847 w 1560662"/>
              <a:gd name="connsiteY3" fmla="*/ 1528815 h 1946976"/>
              <a:gd name="connsiteX4" fmla="*/ 1137450 w 1560662"/>
              <a:gd name="connsiteY4" fmla="*/ 1311482 h 1946976"/>
              <a:gd name="connsiteX5" fmla="*/ 1553064 w 1560662"/>
              <a:gd name="connsiteY5" fmla="*/ 1699723 h 1946976"/>
              <a:gd name="connsiteX6" fmla="*/ 1002627 w 1560662"/>
              <a:gd name="connsiteY6" fmla="*/ 1919069 h 1946976"/>
              <a:gd name="connsiteX7" fmla="*/ 1901 w 1560662"/>
              <a:gd name="connsiteY7" fmla="*/ 390441 h 1946976"/>
              <a:gd name="connsiteX8" fmla="*/ 335877 w 1560662"/>
              <a:gd name="connsiteY8" fmla="*/ 1118 h 1946976"/>
              <a:gd name="connsiteX0" fmla="*/ 335877 w 1560662"/>
              <a:gd name="connsiteY0" fmla="*/ 196 h 1946054"/>
              <a:gd name="connsiteX1" fmla="*/ 532477 w 1560662"/>
              <a:gd name="connsiteY1" fmla="*/ 601954 h 1946054"/>
              <a:gd name="connsiteX2" fmla="*/ 344260 w 1560662"/>
              <a:gd name="connsiteY2" fmla="*/ 654476 h 1946054"/>
              <a:gd name="connsiteX3" fmla="*/ 951847 w 1560662"/>
              <a:gd name="connsiteY3" fmla="*/ 1527893 h 1946054"/>
              <a:gd name="connsiteX4" fmla="*/ 1137450 w 1560662"/>
              <a:gd name="connsiteY4" fmla="*/ 1310560 h 1946054"/>
              <a:gd name="connsiteX5" fmla="*/ 1553064 w 1560662"/>
              <a:gd name="connsiteY5" fmla="*/ 1698801 h 1946054"/>
              <a:gd name="connsiteX6" fmla="*/ 1002627 w 1560662"/>
              <a:gd name="connsiteY6" fmla="*/ 1918147 h 1946054"/>
              <a:gd name="connsiteX7" fmla="*/ 1901 w 1560662"/>
              <a:gd name="connsiteY7" fmla="*/ 389519 h 1946054"/>
              <a:gd name="connsiteX8" fmla="*/ 335877 w 1560662"/>
              <a:gd name="connsiteY8" fmla="*/ 196 h 1946054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0662"/>
              <a:gd name="connsiteY0" fmla="*/ 199 h 1937121"/>
              <a:gd name="connsiteX1" fmla="*/ 532477 w 1560662"/>
              <a:gd name="connsiteY1" fmla="*/ 593021 h 1937121"/>
              <a:gd name="connsiteX2" fmla="*/ 344260 w 1560662"/>
              <a:gd name="connsiteY2" fmla="*/ 645543 h 1937121"/>
              <a:gd name="connsiteX3" fmla="*/ 951847 w 1560662"/>
              <a:gd name="connsiteY3" fmla="*/ 1518960 h 1937121"/>
              <a:gd name="connsiteX4" fmla="*/ 1137450 w 1560662"/>
              <a:gd name="connsiteY4" fmla="*/ 1301627 h 1937121"/>
              <a:gd name="connsiteX5" fmla="*/ 1553064 w 1560662"/>
              <a:gd name="connsiteY5" fmla="*/ 1689868 h 1937121"/>
              <a:gd name="connsiteX6" fmla="*/ 1002627 w 1560662"/>
              <a:gd name="connsiteY6" fmla="*/ 1909214 h 1937121"/>
              <a:gd name="connsiteX7" fmla="*/ 1901 w 1560662"/>
              <a:gd name="connsiteY7" fmla="*/ 380586 h 1937121"/>
              <a:gd name="connsiteX8" fmla="*/ 332898 w 1560662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  <a:gd name="connsiteX0" fmla="*/ 332898 w 1565431"/>
              <a:gd name="connsiteY0" fmla="*/ 199 h 1937121"/>
              <a:gd name="connsiteX1" fmla="*/ 532477 w 1565431"/>
              <a:gd name="connsiteY1" fmla="*/ 593021 h 1937121"/>
              <a:gd name="connsiteX2" fmla="*/ 344260 w 1565431"/>
              <a:gd name="connsiteY2" fmla="*/ 645543 h 1937121"/>
              <a:gd name="connsiteX3" fmla="*/ 951847 w 1565431"/>
              <a:gd name="connsiteY3" fmla="*/ 1518960 h 1937121"/>
              <a:gd name="connsiteX4" fmla="*/ 1137450 w 1565431"/>
              <a:gd name="connsiteY4" fmla="*/ 1301627 h 1937121"/>
              <a:gd name="connsiteX5" fmla="*/ 1553064 w 1565431"/>
              <a:gd name="connsiteY5" fmla="*/ 1689868 h 1937121"/>
              <a:gd name="connsiteX6" fmla="*/ 1002627 w 1565431"/>
              <a:gd name="connsiteY6" fmla="*/ 1909214 h 1937121"/>
              <a:gd name="connsiteX7" fmla="*/ 1901 w 1565431"/>
              <a:gd name="connsiteY7" fmla="*/ 380586 h 1937121"/>
              <a:gd name="connsiteX8" fmla="*/ 332898 w 1565431"/>
              <a:gd name="connsiteY8" fmla="*/ 199 h 19371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565431" h="1937121">
                <a:moveTo>
                  <a:pt x="332898" y="199"/>
                </a:moveTo>
                <a:cubicBezTo>
                  <a:pt x="480797" y="-12106"/>
                  <a:pt x="712130" y="551085"/>
                  <a:pt x="532477" y="593021"/>
                </a:cubicBezTo>
                <a:lnTo>
                  <a:pt x="344260" y="645543"/>
                </a:lnTo>
                <a:cubicBezTo>
                  <a:pt x="475639" y="1163599"/>
                  <a:pt x="690666" y="1300897"/>
                  <a:pt x="951847" y="1518960"/>
                </a:cubicBezTo>
                <a:cubicBezTo>
                  <a:pt x="1003138" y="1396518"/>
                  <a:pt x="1042046" y="1291100"/>
                  <a:pt x="1137450" y="1301627"/>
                </a:cubicBezTo>
                <a:cubicBezTo>
                  <a:pt x="1276950" y="1299313"/>
                  <a:pt x="1636332" y="1564228"/>
                  <a:pt x="1553064" y="1689868"/>
                </a:cubicBezTo>
                <a:cubicBezTo>
                  <a:pt x="1389777" y="1941825"/>
                  <a:pt x="1145722" y="1971673"/>
                  <a:pt x="1002627" y="1909214"/>
                </a:cubicBezTo>
                <a:cubicBezTo>
                  <a:pt x="545977" y="1690048"/>
                  <a:pt x="-37590" y="1110316"/>
                  <a:pt x="1901" y="380586"/>
                </a:cubicBezTo>
                <a:cubicBezTo>
                  <a:pt x="36305" y="148891"/>
                  <a:pt x="133416" y="23363"/>
                  <a:pt x="332898" y="199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Rectangle 36">
            <a:extLst>
              <a:ext uri="{FF2B5EF4-FFF2-40B4-BE49-F238E27FC236}">
                <a16:creationId xmlns:a16="http://schemas.microsoft.com/office/drawing/2014/main" id="{09CC90AD-FBC1-F347-80CF-39E786831CDA}"/>
              </a:ext>
            </a:extLst>
          </p:cNvPr>
          <p:cNvSpPr/>
          <p:nvPr/>
        </p:nvSpPr>
        <p:spPr>
          <a:xfrm>
            <a:off x="4184080" y="4760292"/>
            <a:ext cx="586136" cy="489963"/>
          </a:xfrm>
          <a:custGeom>
            <a:avLst/>
            <a:gdLst/>
            <a:ahLst/>
            <a:cxnLst/>
            <a:rect l="l" t="t" r="r" b="b"/>
            <a:pathLst>
              <a:path w="3186824" h="2663936">
                <a:moveTo>
                  <a:pt x="2624444" y="2376100"/>
                </a:moveTo>
                <a:lnTo>
                  <a:pt x="2624444" y="2520100"/>
                </a:lnTo>
                <a:lnTo>
                  <a:pt x="2952463" y="2520100"/>
                </a:lnTo>
                <a:lnTo>
                  <a:pt x="2952463" y="2376100"/>
                </a:lnTo>
                <a:close/>
                <a:moveTo>
                  <a:pt x="210911" y="2376100"/>
                </a:moveTo>
                <a:lnTo>
                  <a:pt x="210911" y="2520100"/>
                </a:lnTo>
                <a:lnTo>
                  <a:pt x="538930" y="2520100"/>
                </a:lnTo>
                <a:lnTo>
                  <a:pt x="538930" y="2376100"/>
                </a:lnTo>
                <a:close/>
                <a:moveTo>
                  <a:pt x="2624444" y="2095269"/>
                </a:moveTo>
                <a:lnTo>
                  <a:pt x="2624444" y="2239269"/>
                </a:lnTo>
                <a:lnTo>
                  <a:pt x="2952463" y="2239269"/>
                </a:lnTo>
                <a:lnTo>
                  <a:pt x="2952463" y="2095269"/>
                </a:lnTo>
                <a:close/>
                <a:moveTo>
                  <a:pt x="210911" y="2095269"/>
                </a:moveTo>
                <a:lnTo>
                  <a:pt x="210911" y="2239269"/>
                </a:lnTo>
                <a:lnTo>
                  <a:pt x="538930" y="2239269"/>
                </a:lnTo>
                <a:lnTo>
                  <a:pt x="538930" y="2095269"/>
                </a:lnTo>
                <a:close/>
                <a:moveTo>
                  <a:pt x="2624444" y="1814436"/>
                </a:moveTo>
                <a:lnTo>
                  <a:pt x="2624444" y="1958436"/>
                </a:lnTo>
                <a:lnTo>
                  <a:pt x="2952463" y="1958436"/>
                </a:lnTo>
                <a:lnTo>
                  <a:pt x="2952463" y="1814436"/>
                </a:lnTo>
                <a:close/>
                <a:moveTo>
                  <a:pt x="210911" y="1814436"/>
                </a:moveTo>
                <a:lnTo>
                  <a:pt x="210911" y="1958436"/>
                </a:lnTo>
                <a:lnTo>
                  <a:pt x="538930" y="1958436"/>
                </a:lnTo>
                <a:lnTo>
                  <a:pt x="538930" y="1814436"/>
                </a:lnTo>
                <a:close/>
                <a:moveTo>
                  <a:pt x="2624444" y="1533603"/>
                </a:moveTo>
                <a:lnTo>
                  <a:pt x="2624444" y="1677603"/>
                </a:lnTo>
                <a:lnTo>
                  <a:pt x="2952463" y="1677603"/>
                </a:lnTo>
                <a:lnTo>
                  <a:pt x="2952463" y="1533603"/>
                </a:lnTo>
                <a:close/>
                <a:moveTo>
                  <a:pt x="210911" y="1533603"/>
                </a:moveTo>
                <a:lnTo>
                  <a:pt x="210911" y="1677603"/>
                </a:lnTo>
                <a:lnTo>
                  <a:pt x="538930" y="1677603"/>
                </a:lnTo>
                <a:lnTo>
                  <a:pt x="538930" y="1533603"/>
                </a:lnTo>
                <a:close/>
                <a:moveTo>
                  <a:pt x="2624444" y="1252770"/>
                </a:moveTo>
                <a:lnTo>
                  <a:pt x="2624444" y="1396770"/>
                </a:lnTo>
                <a:lnTo>
                  <a:pt x="2952463" y="1396770"/>
                </a:lnTo>
                <a:lnTo>
                  <a:pt x="2952463" y="1252770"/>
                </a:lnTo>
                <a:close/>
                <a:moveTo>
                  <a:pt x="210911" y="1252770"/>
                </a:moveTo>
                <a:lnTo>
                  <a:pt x="210911" y="1396770"/>
                </a:lnTo>
                <a:lnTo>
                  <a:pt x="538930" y="1396770"/>
                </a:lnTo>
                <a:lnTo>
                  <a:pt x="538930" y="1252770"/>
                </a:lnTo>
                <a:close/>
                <a:moveTo>
                  <a:pt x="2624444" y="971937"/>
                </a:moveTo>
                <a:lnTo>
                  <a:pt x="2624444" y="1115937"/>
                </a:lnTo>
                <a:lnTo>
                  <a:pt x="2952463" y="1115937"/>
                </a:lnTo>
                <a:lnTo>
                  <a:pt x="2952463" y="971937"/>
                </a:lnTo>
                <a:close/>
                <a:moveTo>
                  <a:pt x="210911" y="971937"/>
                </a:moveTo>
                <a:lnTo>
                  <a:pt x="210911" y="1115937"/>
                </a:lnTo>
                <a:lnTo>
                  <a:pt x="538930" y="1115937"/>
                </a:lnTo>
                <a:lnTo>
                  <a:pt x="538930" y="971937"/>
                </a:lnTo>
                <a:close/>
                <a:moveTo>
                  <a:pt x="2624444" y="691104"/>
                </a:moveTo>
                <a:lnTo>
                  <a:pt x="2624444" y="835104"/>
                </a:lnTo>
                <a:lnTo>
                  <a:pt x="2952463" y="835104"/>
                </a:lnTo>
                <a:lnTo>
                  <a:pt x="2952463" y="691104"/>
                </a:lnTo>
                <a:close/>
                <a:moveTo>
                  <a:pt x="210911" y="691104"/>
                </a:moveTo>
                <a:lnTo>
                  <a:pt x="210911" y="835104"/>
                </a:lnTo>
                <a:lnTo>
                  <a:pt x="538930" y="835104"/>
                </a:lnTo>
                <a:lnTo>
                  <a:pt x="538930" y="691104"/>
                </a:lnTo>
                <a:close/>
                <a:moveTo>
                  <a:pt x="988006" y="552354"/>
                </a:moveTo>
                <a:lnTo>
                  <a:pt x="988006" y="2111583"/>
                </a:lnTo>
                <a:lnTo>
                  <a:pt x="2332169" y="1331969"/>
                </a:lnTo>
                <a:close/>
                <a:moveTo>
                  <a:pt x="2624444" y="410271"/>
                </a:moveTo>
                <a:lnTo>
                  <a:pt x="2624444" y="554271"/>
                </a:lnTo>
                <a:lnTo>
                  <a:pt x="2952463" y="554271"/>
                </a:lnTo>
                <a:lnTo>
                  <a:pt x="2952463" y="410271"/>
                </a:lnTo>
                <a:close/>
                <a:moveTo>
                  <a:pt x="210911" y="410271"/>
                </a:moveTo>
                <a:lnTo>
                  <a:pt x="210911" y="554271"/>
                </a:lnTo>
                <a:lnTo>
                  <a:pt x="538930" y="554271"/>
                </a:lnTo>
                <a:lnTo>
                  <a:pt x="538930" y="410271"/>
                </a:lnTo>
                <a:close/>
                <a:moveTo>
                  <a:pt x="2624444" y="129438"/>
                </a:moveTo>
                <a:lnTo>
                  <a:pt x="2624444" y="273438"/>
                </a:lnTo>
                <a:lnTo>
                  <a:pt x="2952463" y="273438"/>
                </a:lnTo>
                <a:lnTo>
                  <a:pt x="2952463" y="129438"/>
                </a:lnTo>
                <a:close/>
                <a:moveTo>
                  <a:pt x="210911" y="129438"/>
                </a:moveTo>
                <a:lnTo>
                  <a:pt x="210911" y="273438"/>
                </a:lnTo>
                <a:lnTo>
                  <a:pt x="538930" y="273438"/>
                </a:lnTo>
                <a:lnTo>
                  <a:pt x="538930" y="129438"/>
                </a:lnTo>
                <a:close/>
                <a:moveTo>
                  <a:pt x="0" y="0"/>
                </a:moveTo>
                <a:lnTo>
                  <a:pt x="3186824" y="0"/>
                </a:lnTo>
                <a:lnTo>
                  <a:pt x="3186824" y="2663936"/>
                </a:lnTo>
                <a:lnTo>
                  <a:pt x="0" y="266393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7" name="Rounded Rectangle 27">
            <a:extLst>
              <a:ext uri="{FF2B5EF4-FFF2-40B4-BE49-F238E27FC236}">
                <a16:creationId xmlns:a16="http://schemas.microsoft.com/office/drawing/2014/main" id="{CD1E8E26-8E1D-70D6-002B-5C93538F0A19}"/>
              </a:ext>
            </a:extLst>
          </p:cNvPr>
          <p:cNvSpPr/>
          <p:nvPr/>
        </p:nvSpPr>
        <p:spPr>
          <a:xfrm>
            <a:off x="7335794" y="1600124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8" name="Rounded Rectangle 7">
            <a:extLst>
              <a:ext uri="{FF2B5EF4-FFF2-40B4-BE49-F238E27FC236}">
                <a16:creationId xmlns:a16="http://schemas.microsoft.com/office/drawing/2014/main" id="{02E46867-8E76-E09E-62A0-0003BCD6E924}"/>
              </a:ext>
            </a:extLst>
          </p:cNvPr>
          <p:cNvSpPr/>
          <p:nvPr/>
        </p:nvSpPr>
        <p:spPr>
          <a:xfrm>
            <a:off x="8276971" y="1567057"/>
            <a:ext cx="615416" cy="531098"/>
          </a:xfrm>
          <a:custGeom>
            <a:avLst/>
            <a:gdLst/>
            <a:ahLst/>
            <a:cxnLst/>
            <a:rect l="l" t="t" r="r" b="b"/>
            <a:pathLst>
              <a:path w="3240006" h="2796091">
                <a:moveTo>
                  <a:pt x="686867" y="612319"/>
                </a:moveTo>
                <a:cubicBezTo>
                  <a:pt x="611281" y="612319"/>
                  <a:pt x="550007" y="673593"/>
                  <a:pt x="550007" y="749179"/>
                </a:cubicBezTo>
                <a:cubicBezTo>
                  <a:pt x="550007" y="824765"/>
                  <a:pt x="611281" y="886039"/>
                  <a:pt x="686867" y="886039"/>
                </a:cubicBezTo>
                <a:cubicBezTo>
                  <a:pt x="762453" y="886039"/>
                  <a:pt x="823727" y="824765"/>
                  <a:pt x="823727" y="749179"/>
                </a:cubicBezTo>
                <a:cubicBezTo>
                  <a:pt x="823727" y="673593"/>
                  <a:pt x="762453" y="612319"/>
                  <a:pt x="686867" y="612319"/>
                </a:cubicBezTo>
                <a:close/>
                <a:moveTo>
                  <a:pt x="1587500" y="281447"/>
                </a:moveTo>
                <a:cubicBezTo>
                  <a:pt x="1432061" y="281447"/>
                  <a:pt x="1306053" y="407455"/>
                  <a:pt x="1306053" y="562894"/>
                </a:cubicBezTo>
                <a:cubicBezTo>
                  <a:pt x="1306053" y="718333"/>
                  <a:pt x="1432061" y="844341"/>
                  <a:pt x="1587500" y="844341"/>
                </a:cubicBezTo>
                <a:cubicBezTo>
                  <a:pt x="1742939" y="844341"/>
                  <a:pt x="1868947" y="718333"/>
                  <a:pt x="1868947" y="562894"/>
                </a:cubicBezTo>
                <a:cubicBezTo>
                  <a:pt x="1868947" y="407455"/>
                  <a:pt x="1742939" y="281447"/>
                  <a:pt x="1587500" y="281447"/>
                </a:cubicBezTo>
                <a:close/>
                <a:moveTo>
                  <a:pt x="1587500" y="0"/>
                </a:moveTo>
                <a:cubicBezTo>
                  <a:pt x="1898378" y="0"/>
                  <a:pt x="2150394" y="252016"/>
                  <a:pt x="2150394" y="562894"/>
                </a:cubicBezTo>
                <a:cubicBezTo>
                  <a:pt x="2150394" y="786167"/>
                  <a:pt x="2020401" y="979078"/>
                  <a:pt x="1831095" y="1068260"/>
                </a:cubicBezTo>
                <a:lnTo>
                  <a:pt x="2215710" y="1068260"/>
                </a:lnTo>
                <a:cubicBezTo>
                  <a:pt x="2374756" y="1068260"/>
                  <a:pt x="2503688" y="1197192"/>
                  <a:pt x="2503688" y="1356238"/>
                </a:cubicBezTo>
                <a:lnTo>
                  <a:pt x="2503688" y="1474975"/>
                </a:lnTo>
                <a:lnTo>
                  <a:pt x="2656086" y="1474975"/>
                </a:lnTo>
                <a:cubicBezTo>
                  <a:pt x="2692420" y="1474975"/>
                  <a:pt x="2722815" y="1500405"/>
                  <a:pt x="2728975" y="1534767"/>
                </a:cubicBezTo>
                <a:lnTo>
                  <a:pt x="3240006" y="1109804"/>
                </a:lnTo>
                <a:lnTo>
                  <a:pt x="3240006" y="2754548"/>
                </a:lnTo>
                <a:lnTo>
                  <a:pt x="2728975" y="2329585"/>
                </a:lnTo>
                <a:cubicBezTo>
                  <a:pt x="2722815" y="2363946"/>
                  <a:pt x="2692420" y="2389375"/>
                  <a:pt x="2656086" y="2389375"/>
                </a:cubicBezTo>
                <a:lnTo>
                  <a:pt x="2503688" y="2389375"/>
                </a:lnTo>
                <a:lnTo>
                  <a:pt x="2503688" y="2508113"/>
                </a:lnTo>
                <a:cubicBezTo>
                  <a:pt x="2503688" y="2667159"/>
                  <a:pt x="2374756" y="2796091"/>
                  <a:pt x="2215710" y="2796091"/>
                </a:cubicBezTo>
                <a:lnTo>
                  <a:pt x="287978" y="2796091"/>
                </a:lnTo>
                <a:cubicBezTo>
                  <a:pt x="128932" y="2796091"/>
                  <a:pt x="0" y="2667159"/>
                  <a:pt x="0" y="2508113"/>
                </a:cubicBezTo>
                <a:lnTo>
                  <a:pt x="0" y="1356238"/>
                </a:lnTo>
                <a:cubicBezTo>
                  <a:pt x="0" y="1197192"/>
                  <a:pt x="128932" y="1068260"/>
                  <a:pt x="287978" y="1068260"/>
                </a:cubicBezTo>
                <a:lnTo>
                  <a:pt x="544513" y="1068260"/>
                </a:lnTo>
                <a:cubicBezTo>
                  <a:pt x="422089" y="1014226"/>
                  <a:pt x="336949" y="891645"/>
                  <a:pt x="336949" y="749179"/>
                </a:cubicBezTo>
                <a:cubicBezTo>
                  <a:pt x="336949" y="555925"/>
                  <a:pt x="493613" y="399261"/>
                  <a:pt x="686867" y="399261"/>
                </a:cubicBezTo>
                <a:cubicBezTo>
                  <a:pt x="880121" y="399261"/>
                  <a:pt x="1036785" y="555925"/>
                  <a:pt x="1036785" y="749179"/>
                </a:cubicBezTo>
                <a:cubicBezTo>
                  <a:pt x="1036785" y="891645"/>
                  <a:pt x="951645" y="1014226"/>
                  <a:pt x="829222" y="1068260"/>
                </a:cubicBezTo>
                <a:lnTo>
                  <a:pt x="1343906" y="1068260"/>
                </a:lnTo>
                <a:cubicBezTo>
                  <a:pt x="1154600" y="979078"/>
                  <a:pt x="1024606" y="786167"/>
                  <a:pt x="1024606" y="562894"/>
                </a:cubicBezTo>
                <a:cubicBezTo>
                  <a:pt x="1024606" y="252016"/>
                  <a:pt x="1276622" y="0"/>
                  <a:pt x="158750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9" name="Chord 15">
            <a:extLst>
              <a:ext uri="{FF2B5EF4-FFF2-40B4-BE49-F238E27FC236}">
                <a16:creationId xmlns:a16="http://schemas.microsoft.com/office/drawing/2014/main" id="{955F9A38-E8C0-22CF-25C7-E1A0A138D3F4}"/>
              </a:ext>
            </a:extLst>
          </p:cNvPr>
          <p:cNvSpPr/>
          <p:nvPr/>
        </p:nvSpPr>
        <p:spPr>
          <a:xfrm>
            <a:off x="10143980" y="1523466"/>
            <a:ext cx="283580" cy="618280"/>
          </a:xfrm>
          <a:custGeom>
            <a:avLst/>
            <a:gdLst/>
            <a:ahLst/>
            <a:cxnLst/>
            <a:rect l="l" t="t" r="r" b="b"/>
            <a:pathLst>
              <a:path w="1492970" h="3255081">
                <a:moveTo>
                  <a:pt x="1492970" y="1569688"/>
                </a:moveTo>
                <a:cubicBezTo>
                  <a:pt x="1492970" y="1957118"/>
                  <a:pt x="1197680" y="2277765"/>
                  <a:pt x="816277" y="2310957"/>
                </a:cubicBezTo>
                <a:lnTo>
                  <a:pt x="816277" y="2787043"/>
                </a:lnTo>
                <a:cubicBezTo>
                  <a:pt x="873982" y="2789209"/>
                  <a:pt x="931009" y="2798017"/>
                  <a:pt x="986081" y="2811674"/>
                </a:cubicBezTo>
                <a:cubicBezTo>
                  <a:pt x="1252919" y="2877847"/>
                  <a:pt x="1430830" y="3046369"/>
                  <a:pt x="1433593" y="3235566"/>
                </a:cubicBezTo>
                <a:lnTo>
                  <a:pt x="57488" y="3255081"/>
                </a:lnTo>
                <a:cubicBezTo>
                  <a:pt x="47920" y="3062506"/>
                  <a:pt x="221127" y="2886615"/>
                  <a:pt x="490574" y="2815284"/>
                </a:cubicBezTo>
                <a:cubicBezTo>
                  <a:pt x="549928" y="2799571"/>
                  <a:pt x="611777" y="2789553"/>
                  <a:pt x="674460" y="2787163"/>
                </a:cubicBezTo>
                <a:lnTo>
                  <a:pt x="674460" y="2310809"/>
                </a:lnTo>
                <a:cubicBezTo>
                  <a:pt x="317470" y="2280245"/>
                  <a:pt x="28405" y="1994114"/>
                  <a:pt x="0" y="1627428"/>
                </a:cubicBezTo>
                <a:lnTo>
                  <a:pt x="142201" y="1616413"/>
                </a:lnTo>
                <a:cubicBezTo>
                  <a:pt x="167304" y="1940464"/>
                  <a:pt x="443969" y="2186771"/>
                  <a:pt x="768748" y="2174211"/>
                </a:cubicBezTo>
                <a:cubicBezTo>
                  <a:pt x="1093527" y="2161650"/>
                  <a:pt x="1350342" y="1894710"/>
                  <a:pt x="1350342" y="1569689"/>
                </a:cubicBezTo>
                <a:close/>
                <a:moveTo>
                  <a:pt x="745368" y="0"/>
                </a:moveTo>
                <a:cubicBezTo>
                  <a:pt x="989132" y="0"/>
                  <a:pt x="1186742" y="197610"/>
                  <a:pt x="1186742" y="441374"/>
                </a:cubicBezTo>
                <a:lnTo>
                  <a:pt x="1186742" y="1575353"/>
                </a:lnTo>
                <a:cubicBezTo>
                  <a:pt x="1186742" y="1819117"/>
                  <a:pt x="989132" y="2016727"/>
                  <a:pt x="745368" y="2016727"/>
                </a:cubicBezTo>
                <a:cubicBezTo>
                  <a:pt x="501604" y="2016727"/>
                  <a:pt x="303994" y="1819117"/>
                  <a:pt x="303994" y="1575353"/>
                </a:cubicBezTo>
                <a:lnTo>
                  <a:pt x="303994" y="441374"/>
                </a:lnTo>
                <a:cubicBezTo>
                  <a:pt x="303994" y="197610"/>
                  <a:pt x="501604" y="0"/>
                  <a:pt x="74536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0" name="Rectangle 16">
            <a:extLst>
              <a:ext uri="{FF2B5EF4-FFF2-40B4-BE49-F238E27FC236}">
                <a16:creationId xmlns:a16="http://schemas.microsoft.com/office/drawing/2014/main" id="{787FD740-6A67-E2AD-B89D-F1C639D5D600}"/>
              </a:ext>
            </a:extLst>
          </p:cNvPr>
          <p:cNvSpPr/>
          <p:nvPr/>
        </p:nvSpPr>
        <p:spPr>
          <a:xfrm>
            <a:off x="5113120" y="4803044"/>
            <a:ext cx="615416" cy="404460"/>
          </a:xfrm>
          <a:custGeom>
            <a:avLst/>
            <a:gdLst/>
            <a:ahLst/>
            <a:cxnLst/>
            <a:rect l="l" t="t" r="r" b="b"/>
            <a:pathLst>
              <a:path w="3240006" h="2129375">
                <a:moveTo>
                  <a:pt x="1916836" y="454558"/>
                </a:moveTo>
                <a:cubicBezTo>
                  <a:pt x="2018418" y="454558"/>
                  <a:pt x="2100766" y="536906"/>
                  <a:pt x="2100766" y="638488"/>
                </a:cubicBezTo>
                <a:cubicBezTo>
                  <a:pt x="2100766" y="740070"/>
                  <a:pt x="2018418" y="822418"/>
                  <a:pt x="1916836" y="822418"/>
                </a:cubicBezTo>
                <a:cubicBezTo>
                  <a:pt x="1815254" y="822418"/>
                  <a:pt x="1732906" y="740070"/>
                  <a:pt x="1732906" y="638488"/>
                </a:cubicBezTo>
                <a:cubicBezTo>
                  <a:pt x="1732906" y="536906"/>
                  <a:pt x="1815254" y="454558"/>
                  <a:pt x="1916836" y="454558"/>
                </a:cubicBezTo>
                <a:close/>
                <a:moveTo>
                  <a:pt x="1197545" y="272737"/>
                </a:moveTo>
                <a:lnTo>
                  <a:pt x="1861974" y="1458536"/>
                </a:lnTo>
                <a:lnTo>
                  <a:pt x="2263096" y="848801"/>
                </a:lnTo>
                <a:lnTo>
                  <a:pt x="2919562" y="1846679"/>
                </a:lnTo>
                <a:lnTo>
                  <a:pt x="2079459" y="1846679"/>
                </a:lnTo>
                <a:lnTo>
                  <a:pt x="1606629" y="1846679"/>
                </a:lnTo>
                <a:lnTo>
                  <a:pt x="315630" y="1846679"/>
                </a:lnTo>
                <a:close/>
                <a:moveTo>
                  <a:pt x="180003" y="164687"/>
                </a:moveTo>
                <a:lnTo>
                  <a:pt x="180003" y="1964687"/>
                </a:lnTo>
                <a:lnTo>
                  <a:pt x="3060003" y="1964687"/>
                </a:lnTo>
                <a:lnTo>
                  <a:pt x="3060003" y="164687"/>
                </a:lnTo>
                <a:close/>
                <a:moveTo>
                  <a:pt x="0" y="0"/>
                </a:moveTo>
                <a:lnTo>
                  <a:pt x="3240006" y="0"/>
                </a:lnTo>
                <a:lnTo>
                  <a:pt x="3240006" y="2129375"/>
                </a:lnTo>
                <a:lnTo>
                  <a:pt x="0" y="212937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Rounded Rectangle 6">
            <a:extLst>
              <a:ext uri="{FF2B5EF4-FFF2-40B4-BE49-F238E27FC236}">
                <a16:creationId xmlns:a16="http://schemas.microsoft.com/office/drawing/2014/main" id="{0A478CFA-EB0E-89B5-7F32-0166381C76AD}"/>
              </a:ext>
            </a:extLst>
          </p:cNvPr>
          <p:cNvSpPr/>
          <p:nvPr/>
        </p:nvSpPr>
        <p:spPr>
          <a:xfrm>
            <a:off x="4156412" y="3802068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Rounded Rectangle 6">
            <a:extLst>
              <a:ext uri="{FF2B5EF4-FFF2-40B4-BE49-F238E27FC236}">
                <a16:creationId xmlns:a16="http://schemas.microsoft.com/office/drawing/2014/main" id="{0ED13C6D-3792-E522-DBD3-75987D443AA7}"/>
              </a:ext>
            </a:extLst>
          </p:cNvPr>
          <p:cNvSpPr/>
          <p:nvPr/>
        </p:nvSpPr>
        <p:spPr>
          <a:xfrm>
            <a:off x="5063734" y="3802068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3" name="Rounded Rectangle 6">
            <a:extLst>
              <a:ext uri="{FF2B5EF4-FFF2-40B4-BE49-F238E27FC236}">
                <a16:creationId xmlns:a16="http://schemas.microsoft.com/office/drawing/2014/main" id="{424F7C63-A076-E40E-8664-5EF5E74B757F}"/>
              </a:ext>
            </a:extLst>
          </p:cNvPr>
          <p:cNvSpPr/>
          <p:nvPr/>
        </p:nvSpPr>
        <p:spPr>
          <a:xfrm>
            <a:off x="5971055" y="3802068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4" name="Rounded Rectangle 6">
            <a:extLst>
              <a:ext uri="{FF2B5EF4-FFF2-40B4-BE49-F238E27FC236}">
                <a16:creationId xmlns:a16="http://schemas.microsoft.com/office/drawing/2014/main" id="{C1A20E2A-607B-0082-0306-0FEACD9ACB08}"/>
              </a:ext>
            </a:extLst>
          </p:cNvPr>
          <p:cNvSpPr/>
          <p:nvPr/>
        </p:nvSpPr>
        <p:spPr>
          <a:xfrm>
            <a:off x="6878376" y="3802068"/>
            <a:ext cx="616402" cy="296900"/>
          </a:xfrm>
          <a:custGeom>
            <a:avLst/>
            <a:gdLst/>
            <a:ahLst/>
            <a:cxnLst/>
            <a:rect l="l" t="t" r="r" b="b"/>
            <a:pathLst>
              <a:path w="3215400" h="1548752">
                <a:moveTo>
                  <a:pt x="3026619" y="414336"/>
                </a:moveTo>
                <a:lnTo>
                  <a:pt x="3121009" y="414336"/>
                </a:lnTo>
                <a:cubicBezTo>
                  <a:pt x="3173140" y="414336"/>
                  <a:pt x="3215400" y="456596"/>
                  <a:pt x="3215400" y="508727"/>
                </a:cubicBezTo>
                <a:lnTo>
                  <a:pt x="3215400" y="1040026"/>
                </a:lnTo>
                <a:cubicBezTo>
                  <a:pt x="3215400" y="1092157"/>
                  <a:pt x="3173140" y="1134417"/>
                  <a:pt x="3121009" y="1134417"/>
                </a:cubicBezTo>
                <a:cubicBezTo>
                  <a:pt x="3089546" y="1134417"/>
                  <a:pt x="3058082" y="1134416"/>
                  <a:pt x="3026619" y="1134416"/>
                </a:cubicBezTo>
                <a:close/>
                <a:moveTo>
                  <a:pt x="2240385" y="234376"/>
                </a:moveTo>
                <a:lnTo>
                  <a:pt x="2744441" y="234376"/>
                </a:lnTo>
                <a:lnTo>
                  <a:pt x="2744441" y="1314376"/>
                </a:lnTo>
                <a:lnTo>
                  <a:pt x="2240385" y="1314376"/>
                </a:lnTo>
                <a:close/>
                <a:moveTo>
                  <a:pt x="1584648" y="234376"/>
                </a:moveTo>
                <a:lnTo>
                  <a:pt x="2088704" y="234376"/>
                </a:lnTo>
                <a:lnTo>
                  <a:pt x="2088704" y="1314376"/>
                </a:lnTo>
                <a:lnTo>
                  <a:pt x="1584648" y="1314376"/>
                </a:lnTo>
                <a:close/>
                <a:moveTo>
                  <a:pt x="928911" y="234376"/>
                </a:moveTo>
                <a:lnTo>
                  <a:pt x="1432967" y="234376"/>
                </a:lnTo>
                <a:lnTo>
                  <a:pt x="1432967" y="1314376"/>
                </a:lnTo>
                <a:lnTo>
                  <a:pt x="928911" y="1314376"/>
                </a:lnTo>
                <a:close/>
                <a:moveTo>
                  <a:pt x="273174" y="234376"/>
                </a:moveTo>
                <a:lnTo>
                  <a:pt x="777230" y="234376"/>
                </a:lnTo>
                <a:lnTo>
                  <a:pt x="777230" y="1314376"/>
                </a:lnTo>
                <a:lnTo>
                  <a:pt x="273174" y="1314376"/>
                </a:lnTo>
                <a:close/>
                <a:moveTo>
                  <a:pt x="258244" y="126376"/>
                </a:moveTo>
                <a:cubicBezTo>
                  <a:pt x="182968" y="126376"/>
                  <a:pt x="121944" y="187400"/>
                  <a:pt x="121944" y="262676"/>
                </a:cubicBezTo>
                <a:lnTo>
                  <a:pt x="121944" y="1286076"/>
                </a:lnTo>
                <a:cubicBezTo>
                  <a:pt x="121944" y="1361352"/>
                  <a:pt x="182968" y="1422376"/>
                  <a:pt x="258244" y="1422376"/>
                </a:cubicBezTo>
                <a:lnTo>
                  <a:pt x="2768375" y="1422376"/>
                </a:lnTo>
                <a:cubicBezTo>
                  <a:pt x="2843651" y="1422376"/>
                  <a:pt x="2904675" y="1361352"/>
                  <a:pt x="2904675" y="1286076"/>
                </a:cubicBezTo>
                <a:lnTo>
                  <a:pt x="2904675" y="262676"/>
                </a:lnTo>
                <a:cubicBezTo>
                  <a:pt x="2904675" y="187400"/>
                  <a:pt x="2843651" y="126376"/>
                  <a:pt x="2768375" y="126376"/>
                </a:cubicBezTo>
                <a:close/>
                <a:moveTo>
                  <a:pt x="162882" y="0"/>
                </a:moveTo>
                <a:lnTo>
                  <a:pt x="2863736" y="0"/>
                </a:lnTo>
                <a:cubicBezTo>
                  <a:pt x="2953693" y="0"/>
                  <a:pt x="3026618" y="72925"/>
                  <a:pt x="3026618" y="162882"/>
                </a:cubicBezTo>
                <a:lnTo>
                  <a:pt x="3026618" y="1385870"/>
                </a:lnTo>
                <a:cubicBezTo>
                  <a:pt x="3026618" y="1475827"/>
                  <a:pt x="2953693" y="1548752"/>
                  <a:pt x="2863736" y="1548752"/>
                </a:cubicBezTo>
                <a:lnTo>
                  <a:pt x="162882" y="1548752"/>
                </a:lnTo>
                <a:cubicBezTo>
                  <a:pt x="72925" y="1548752"/>
                  <a:pt x="0" y="1475827"/>
                  <a:pt x="0" y="1385870"/>
                </a:cubicBezTo>
                <a:lnTo>
                  <a:pt x="0" y="162882"/>
                </a:lnTo>
                <a:cubicBezTo>
                  <a:pt x="0" y="72925"/>
                  <a:pt x="72925" y="0"/>
                  <a:pt x="16288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5" name="Teardrop 6">
            <a:extLst>
              <a:ext uri="{FF2B5EF4-FFF2-40B4-BE49-F238E27FC236}">
                <a16:creationId xmlns:a16="http://schemas.microsoft.com/office/drawing/2014/main" id="{D792E56E-6C12-6719-0223-CB01DE28058E}"/>
              </a:ext>
            </a:extLst>
          </p:cNvPr>
          <p:cNvSpPr/>
          <p:nvPr/>
        </p:nvSpPr>
        <p:spPr>
          <a:xfrm rot="8100000">
            <a:off x="10077032" y="3741780"/>
            <a:ext cx="417475" cy="417476"/>
          </a:xfrm>
          <a:custGeom>
            <a:avLst/>
            <a:gdLst/>
            <a:ahLst/>
            <a:cxnLst/>
            <a:rect l="l" t="t" r="r" b="b"/>
            <a:pathLst>
              <a:path w="2483832" h="2483835">
                <a:moveTo>
                  <a:pt x="657616" y="1826218"/>
                </a:moveTo>
                <a:cubicBezTo>
                  <a:pt x="806520" y="1975122"/>
                  <a:pt x="1047940" y="1975122"/>
                  <a:pt x="1196844" y="1826218"/>
                </a:cubicBezTo>
                <a:cubicBezTo>
                  <a:pt x="1345748" y="1677314"/>
                  <a:pt x="1345748" y="1435894"/>
                  <a:pt x="1196844" y="1286990"/>
                </a:cubicBezTo>
                <a:cubicBezTo>
                  <a:pt x="1047940" y="1138086"/>
                  <a:pt x="806520" y="1138086"/>
                  <a:pt x="657616" y="1286990"/>
                </a:cubicBezTo>
                <a:cubicBezTo>
                  <a:pt x="508712" y="1435894"/>
                  <a:pt x="508712" y="1677314"/>
                  <a:pt x="657616" y="1826218"/>
                </a:cubicBezTo>
                <a:close/>
                <a:moveTo>
                  <a:pt x="293335" y="2190500"/>
                </a:moveTo>
                <a:cubicBezTo>
                  <a:pt x="112098" y="2009262"/>
                  <a:pt x="0" y="1758885"/>
                  <a:pt x="0" y="1482325"/>
                </a:cubicBezTo>
                <a:cubicBezTo>
                  <a:pt x="0" y="929206"/>
                  <a:pt x="459290" y="590078"/>
                  <a:pt x="1001509" y="480815"/>
                </a:cubicBezTo>
                <a:cubicBezTo>
                  <a:pt x="1569704" y="366317"/>
                  <a:pt x="1861757" y="259925"/>
                  <a:pt x="2483832" y="0"/>
                </a:cubicBezTo>
                <a:cubicBezTo>
                  <a:pt x="2230640" y="682694"/>
                  <a:pt x="2130986" y="873716"/>
                  <a:pt x="2003018" y="1482325"/>
                </a:cubicBezTo>
                <a:cubicBezTo>
                  <a:pt x="1901990" y="2042180"/>
                  <a:pt x="1554627" y="2483835"/>
                  <a:pt x="1001509" y="2483835"/>
                </a:cubicBezTo>
                <a:cubicBezTo>
                  <a:pt x="724950" y="2483835"/>
                  <a:pt x="474573" y="2371737"/>
                  <a:pt x="293335" y="219050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6" name="Donut 24">
            <a:extLst>
              <a:ext uri="{FF2B5EF4-FFF2-40B4-BE49-F238E27FC236}">
                <a16:creationId xmlns:a16="http://schemas.microsoft.com/office/drawing/2014/main" id="{D499270A-D0B0-CA1C-583D-FA871C193F42}"/>
              </a:ext>
            </a:extLst>
          </p:cNvPr>
          <p:cNvSpPr/>
          <p:nvPr/>
        </p:nvSpPr>
        <p:spPr>
          <a:xfrm>
            <a:off x="4792944" y="2596012"/>
            <a:ext cx="617508" cy="622535"/>
          </a:xfrm>
          <a:custGeom>
            <a:avLst/>
            <a:gdLst/>
            <a:ahLst/>
            <a:cxnLst/>
            <a:rect l="l" t="t" r="r" b="b"/>
            <a:pathLst>
              <a:path w="3208412" h="3234532">
                <a:moveTo>
                  <a:pt x="1561445" y="1065858"/>
                </a:moveTo>
                <a:cubicBezTo>
                  <a:pt x="1654998" y="1065858"/>
                  <a:pt x="1743610" y="1087015"/>
                  <a:pt x="1821879" y="1126644"/>
                </a:cubicBezTo>
                <a:lnTo>
                  <a:pt x="1611352" y="1337172"/>
                </a:lnTo>
                <a:cubicBezTo>
                  <a:pt x="1595200" y="1333388"/>
                  <a:pt x="1578468" y="1332141"/>
                  <a:pt x="1561445" y="1332141"/>
                </a:cubicBezTo>
                <a:cubicBezTo>
                  <a:pt x="1373145" y="1332141"/>
                  <a:pt x="1220499" y="1484787"/>
                  <a:pt x="1220499" y="1673087"/>
                </a:cubicBezTo>
                <a:cubicBezTo>
                  <a:pt x="1220499" y="1861387"/>
                  <a:pt x="1373145" y="2014033"/>
                  <a:pt x="1561445" y="2014033"/>
                </a:cubicBezTo>
                <a:cubicBezTo>
                  <a:pt x="1749745" y="2014033"/>
                  <a:pt x="1902391" y="1861387"/>
                  <a:pt x="1902391" y="1673087"/>
                </a:cubicBezTo>
                <a:cubicBezTo>
                  <a:pt x="1902391" y="1643675"/>
                  <a:pt x="1898667" y="1615133"/>
                  <a:pt x="1890450" y="1588219"/>
                </a:cubicBezTo>
                <a:lnTo>
                  <a:pt x="2093156" y="1385512"/>
                </a:lnTo>
                <a:cubicBezTo>
                  <a:pt x="2142229" y="1470075"/>
                  <a:pt x="2168674" y="1568493"/>
                  <a:pt x="2168674" y="1673087"/>
                </a:cubicBezTo>
                <a:cubicBezTo>
                  <a:pt x="2168674" y="2008450"/>
                  <a:pt x="1896808" y="2280316"/>
                  <a:pt x="1561445" y="2280316"/>
                </a:cubicBezTo>
                <a:cubicBezTo>
                  <a:pt x="1226082" y="2280316"/>
                  <a:pt x="954217" y="2008450"/>
                  <a:pt x="954217" y="1673087"/>
                </a:cubicBezTo>
                <a:cubicBezTo>
                  <a:pt x="954217" y="1337724"/>
                  <a:pt x="1226082" y="1065858"/>
                  <a:pt x="1561445" y="1065858"/>
                </a:cubicBezTo>
                <a:close/>
                <a:moveTo>
                  <a:pt x="1561445" y="580076"/>
                </a:moveTo>
                <a:cubicBezTo>
                  <a:pt x="1790175" y="580076"/>
                  <a:pt x="2002494" y="650333"/>
                  <a:pt x="2177834" y="770690"/>
                </a:cubicBezTo>
                <a:lnTo>
                  <a:pt x="1968030" y="980494"/>
                </a:lnTo>
                <a:cubicBezTo>
                  <a:pt x="1849962" y="907198"/>
                  <a:pt x="1710422" y="866794"/>
                  <a:pt x="1561445" y="866794"/>
                </a:cubicBezTo>
                <a:cubicBezTo>
                  <a:pt x="1116142" y="866794"/>
                  <a:pt x="755153" y="1227784"/>
                  <a:pt x="755153" y="1673087"/>
                </a:cubicBezTo>
                <a:cubicBezTo>
                  <a:pt x="755153" y="2118390"/>
                  <a:pt x="1116142" y="2479380"/>
                  <a:pt x="1561445" y="2479380"/>
                </a:cubicBezTo>
                <a:cubicBezTo>
                  <a:pt x="2006748" y="2479380"/>
                  <a:pt x="2367738" y="2118390"/>
                  <a:pt x="2367738" y="1673087"/>
                </a:cubicBezTo>
                <a:cubicBezTo>
                  <a:pt x="2367738" y="1513043"/>
                  <a:pt x="2321108" y="1363890"/>
                  <a:pt x="2239307" y="1239362"/>
                </a:cubicBezTo>
                <a:lnTo>
                  <a:pt x="2445928" y="1032741"/>
                </a:lnTo>
                <a:cubicBezTo>
                  <a:pt x="2577451" y="1212149"/>
                  <a:pt x="2654457" y="1433625"/>
                  <a:pt x="2654457" y="1673087"/>
                </a:cubicBezTo>
                <a:cubicBezTo>
                  <a:pt x="2654457" y="2276741"/>
                  <a:pt x="2165099" y="2766099"/>
                  <a:pt x="1561445" y="2766099"/>
                </a:cubicBezTo>
                <a:cubicBezTo>
                  <a:pt x="957792" y="2766099"/>
                  <a:pt x="468434" y="2276741"/>
                  <a:pt x="468434" y="1673087"/>
                </a:cubicBezTo>
                <a:cubicBezTo>
                  <a:pt x="468434" y="1069433"/>
                  <a:pt x="957792" y="580076"/>
                  <a:pt x="1561445" y="580076"/>
                </a:cubicBezTo>
                <a:close/>
                <a:moveTo>
                  <a:pt x="1561445" y="111642"/>
                </a:moveTo>
                <a:cubicBezTo>
                  <a:pt x="1890473" y="111642"/>
                  <a:pt x="2195731" y="213411"/>
                  <a:pt x="2447076" y="387744"/>
                </a:cubicBezTo>
                <a:lnTo>
                  <a:pt x="2453780" y="494744"/>
                </a:lnTo>
                <a:lnTo>
                  <a:pt x="2309436" y="639088"/>
                </a:lnTo>
                <a:cubicBezTo>
                  <a:pt x="2099826" y="485554"/>
                  <a:pt x="1841132" y="395669"/>
                  <a:pt x="1561445" y="395669"/>
                </a:cubicBezTo>
                <a:cubicBezTo>
                  <a:pt x="855947" y="395669"/>
                  <a:pt x="284027" y="967589"/>
                  <a:pt x="284027" y="1673087"/>
                </a:cubicBezTo>
                <a:cubicBezTo>
                  <a:pt x="284027" y="2378585"/>
                  <a:pt x="855947" y="2950505"/>
                  <a:pt x="1561445" y="2950505"/>
                </a:cubicBezTo>
                <a:cubicBezTo>
                  <a:pt x="2266943" y="2950505"/>
                  <a:pt x="2838863" y="2378585"/>
                  <a:pt x="2838863" y="1673087"/>
                </a:cubicBezTo>
                <a:cubicBezTo>
                  <a:pt x="2838863" y="1382650"/>
                  <a:pt x="2741936" y="1114852"/>
                  <a:pt x="2577529" y="901139"/>
                </a:cubicBezTo>
                <a:lnTo>
                  <a:pt x="2706681" y="771988"/>
                </a:lnTo>
                <a:lnTo>
                  <a:pt x="2841540" y="780437"/>
                </a:lnTo>
                <a:cubicBezTo>
                  <a:pt x="3019168" y="1032973"/>
                  <a:pt x="3122890" y="1340917"/>
                  <a:pt x="3122890" y="1673087"/>
                </a:cubicBezTo>
                <a:cubicBezTo>
                  <a:pt x="3122890" y="2535449"/>
                  <a:pt x="2423807" y="3234532"/>
                  <a:pt x="1561445" y="3234532"/>
                </a:cubicBezTo>
                <a:cubicBezTo>
                  <a:pt x="699083" y="3234532"/>
                  <a:pt x="0" y="2535449"/>
                  <a:pt x="0" y="1673087"/>
                </a:cubicBezTo>
                <a:cubicBezTo>
                  <a:pt x="0" y="810725"/>
                  <a:pt x="699083" y="111642"/>
                  <a:pt x="1561445" y="111642"/>
                </a:cubicBezTo>
                <a:close/>
                <a:moveTo>
                  <a:pt x="2909110" y="0"/>
                </a:moveTo>
                <a:lnTo>
                  <a:pt x="2926757" y="281655"/>
                </a:lnTo>
                <a:lnTo>
                  <a:pt x="3208412" y="299301"/>
                </a:lnTo>
                <a:lnTo>
                  <a:pt x="2863230" y="644483"/>
                </a:lnTo>
                <a:lnTo>
                  <a:pt x="2685547" y="633351"/>
                </a:lnTo>
                <a:lnTo>
                  <a:pt x="1718098" y="1600799"/>
                </a:lnTo>
                <a:cubicBezTo>
                  <a:pt x="1729236" y="1622491"/>
                  <a:pt x="1734939" y="1647123"/>
                  <a:pt x="1734939" y="1673087"/>
                </a:cubicBezTo>
                <a:cubicBezTo>
                  <a:pt x="1734939" y="1768905"/>
                  <a:pt x="1657263" y="1846581"/>
                  <a:pt x="1561445" y="1846581"/>
                </a:cubicBezTo>
                <a:cubicBezTo>
                  <a:pt x="1465627" y="1846581"/>
                  <a:pt x="1387951" y="1768905"/>
                  <a:pt x="1387951" y="1673087"/>
                </a:cubicBezTo>
                <a:cubicBezTo>
                  <a:pt x="1387951" y="1577269"/>
                  <a:pt x="1465627" y="1499593"/>
                  <a:pt x="1561445" y="1499593"/>
                </a:cubicBezTo>
                <a:lnTo>
                  <a:pt x="1591006" y="1505561"/>
                </a:lnTo>
                <a:lnTo>
                  <a:pt x="2574981" y="521587"/>
                </a:lnTo>
                <a:lnTo>
                  <a:pt x="2563928" y="34518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27" name="Chord 38">
            <a:extLst>
              <a:ext uri="{FF2B5EF4-FFF2-40B4-BE49-F238E27FC236}">
                <a16:creationId xmlns:a16="http://schemas.microsoft.com/office/drawing/2014/main" id="{2EF63AC3-60FF-0D20-D1E9-B0AB9162EC80}"/>
              </a:ext>
            </a:extLst>
          </p:cNvPr>
          <p:cNvSpPr/>
          <p:nvPr/>
        </p:nvSpPr>
        <p:spPr>
          <a:xfrm>
            <a:off x="5752787" y="2595486"/>
            <a:ext cx="484927" cy="623588"/>
          </a:xfrm>
          <a:custGeom>
            <a:avLst/>
            <a:gdLst/>
            <a:ahLst/>
            <a:cxnLst/>
            <a:rect l="l" t="t" r="r" b="b"/>
            <a:pathLst>
              <a:path w="2519554" h="3240000">
                <a:moveTo>
                  <a:pt x="1259778" y="0"/>
                </a:moveTo>
                <a:cubicBezTo>
                  <a:pt x="1299543" y="0"/>
                  <a:pt x="1331778" y="32235"/>
                  <a:pt x="1331778" y="72000"/>
                </a:cubicBezTo>
                <a:lnTo>
                  <a:pt x="1331778" y="292696"/>
                </a:lnTo>
                <a:cubicBezTo>
                  <a:pt x="1526887" y="301316"/>
                  <a:pt x="1719796" y="357828"/>
                  <a:pt x="1894309" y="459601"/>
                </a:cubicBezTo>
                <a:cubicBezTo>
                  <a:pt x="2284331" y="687055"/>
                  <a:pt x="2522839" y="1105809"/>
                  <a:pt x="2519520" y="1557297"/>
                </a:cubicBezTo>
                <a:lnTo>
                  <a:pt x="2509882" y="1557270"/>
                </a:lnTo>
                <a:cubicBezTo>
                  <a:pt x="2413806" y="1435449"/>
                  <a:pt x="2264527" y="1358626"/>
                  <a:pt x="2097304" y="1358626"/>
                </a:cubicBezTo>
                <a:cubicBezTo>
                  <a:pt x="1931567" y="1358626"/>
                  <a:pt x="1783455" y="1434091"/>
                  <a:pt x="1688484" y="1554913"/>
                </a:cubicBezTo>
                <a:lnTo>
                  <a:pt x="1657888" y="1554825"/>
                </a:lnTo>
                <a:cubicBezTo>
                  <a:pt x="1579123" y="1454657"/>
                  <a:pt x="1463823" y="1385682"/>
                  <a:pt x="1331778" y="1368008"/>
                </a:cubicBezTo>
                <a:lnTo>
                  <a:pt x="1331778" y="2507895"/>
                </a:lnTo>
                <a:lnTo>
                  <a:pt x="1356113" y="2507895"/>
                </a:lnTo>
                <a:lnTo>
                  <a:pt x="1356113" y="2868215"/>
                </a:lnTo>
                <a:lnTo>
                  <a:pt x="1353558" y="2868215"/>
                </a:lnTo>
                <a:cubicBezTo>
                  <a:pt x="1347515" y="3074779"/>
                  <a:pt x="1177830" y="3240000"/>
                  <a:pt x="969556" y="3240000"/>
                </a:cubicBezTo>
                <a:cubicBezTo>
                  <a:pt x="759529" y="3240000"/>
                  <a:pt x="588743" y="3071985"/>
                  <a:pt x="585029" y="2863014"/>
                </a:cubicBezTo>
                <a:cubicBezTo>
                  <a:pt x="584214" y="2861474"/>
                  <a:pt x="584183" y="2859896"/>
                  <a:pt x="584183" y="2858310"/>
                </a:cubicBezTo>
                <a:lnTo>
                  <a:pt x="584422" y="2856985"/>
                </a:lnTo>
                <a:cubicBezTo>
                  <a:pt x="584186" y="2856201"/>
                  <a:pt x="584184" y="2855415"/>
                  <a:pt x="584184" y="2854628"/>
                </a:cubicBezTo>
                <a:lnTo>
                  <a:pt x="584846" y="2854628"/>
                </a:lnTo>
                <a:cubicBezTo>
                  <a:pt x="585977" y="2797047"/>
                  <a:pt x="628115" y="2750982"/>
                  <a:pt x="679843" y="2750982"/>
                </a:cubicBezTo>
                <a:cubicBezTo>
                  <a:pt x="731571" y="2750982"/>
                  <a:pt x="773709" y="2797047"/>
                  <a:pt x="774841" y="2854628"/>
                </a:cubicBezTo>
                <a:lnTo>
                  <a:pt x="776870" y="2854628"/>
                </a:lnTo>
                <a:cubicBezTo>
                  <a:pt x="776870" y="2961046"/>
                  <a:pt x="863138" y="3047314"/>
                  <a:pt x="969556" y="3047314"/>
                </a:cubicBezTo>
                <a:cubicBezTo>
                  <a:pt x="1075974" y="3047314"/>
                  <a:pt x="1162242" y="2961046"/>
                  <a:pt x="1162242" y="2854628"/>
                </a:cubicBezTo>
                <a:lnTo>
                  <a:pt x="1163439" y="2854628"/>
                </a:lnTo>
                <a:lnTo>
                  <a:pt x="1163439" y="2507895"/>
                </a:lnTo>
                <a:lnTo>
                  <a:pt x="1187778" y="2507895"/>
                </a:lnTo>
                <a:lnTo>
                  <a:pt x="1187778" y="1365548"/>
                </a:lnTo>
                <a:cubicBezTo>
                  <a:pt x="1048083" y="1378241"/>
                  <a:pt x="925400" y="1448176"/>
                  <a:pt x="842602" y="1552487"/>
                </a:cubicBezTo>
                <a:lnTo>
                  <a:pt x="807450" y="1552386"/>
                </a:lnTo>
                <a:cubicBezTo>
                  <a:pt x="712615" y="1432960"/>
                  <a:pt x="565486" y="1358626"/>
                  <a:pt x="400996" y="1358626"/>
                </a:cubicBezTo>
                <a:cubicBezTo>
                  <a:pt x="240343" y="1358626"/>
                  <a:pt x="96251" y="1429532"/>
                  <a:pt x="0" y="1543232"/>
                </a:cubicBezTo>
                <a:cubicBezTo>
                  <a:pt x="1264" y="1094357"/>
                  <a:pt x="241710" y="680052"/>
                  <a:pt x="631054" y="455977"/>
                </a:cubicBezTo>
                <a:cubicBezTo>
                  <a:pt x="804121" y="356374"/>
                  <a:pt x="994908" y="301092"/>
                  <a:pt x="1187778" y="292721"/>
                </a:cubicBezTo>
                <a:lnTo>
                  <a:pt x="1187778" y="72000"/>
                </a:lnTo>
                <a:cubicBezTo>
                  <a:pt x="1187778" y="32235"/>
                  <a:pt x="1220013" y="0"/>
                  <a:pt x="125977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8" name="Heart 38">
            <a:extLst>
              <a:ext uri="{FF2B5EF4-FFF2-40B4-BE49-F238E27FC236}">
                <a16:creationId xmlns:a16="http://schemas.microsoft.com/office/drawing/2014/main" id="{9031A103-A56C-38ED-E534-1FA84F88D014}"/>
              </a:ext>
            </a:extLst>
          </p:cNvPr>
          <p:cNvSpPr/>
          <p:nvPr/>
        </p:nvSpPr>
        <p:spPr>
          <a:xfrm>
            <a:off x="6455656" y="1560469"/>
            <a:ext cx="544275" cy="544275"/>
          </a:xfrm>
          <a:prstGeom prst="hear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9" name="Round Same Side Corner Rectangle 19">
            <a:extLst>
              <a:ext uri="{FF2B5EF4-FFF2-40B4-BE49-F238E27FC236}">
                <a16:creationId xmlns:a16="http://schemas.microsoft.com/office/drawing/2014/main" id="{0D16FC2E-83C2-FF7B-844F-03898304BDF7}"/>
              </a:ext>
            </a:extLst>
          </p:cNvPr>
          <p:cNvSpPr/>
          <p:nvPr/>
        </p:nvSpPr>
        <p:spPr>
          <a:xfrm>
            <a:off x="9321300" y="5736461"/>
            <a:ext cx="411706" cy="508675"/>
          </a:xfrm>
          <a:custGeom>
            <a:avLst/>
            <a:gdLst/>
            <a:ahLst/>
            <a:cxnLst/>
            <a:rect l="l" t="t" r="r" b="b"/>
            <a:pathLst>
              <a:path w="2600931" h="3213524">
                <a:moveTo>
                  <a:pt x="1304260" y="0"/>
                </a:moveTo>
                <a:cubicBezTo>
                  <a:pt x="1403671" y="0"/>
                  <a:pt x="1484260" y="80589"/>
                  <a:pt x="1484260" y="180000"/>
                </a:cubicBezTo>
                <a:lnTo>
                  <a:pt x="1484260" y="412061"/>
                </a:lnTo>
                <a:lnTo>
                  <a:pt x="2330931" y="412061"/>
                </a:lnTo>
                <a:lnTo>
                  <a:pt x="2600931" y="682061"/>
                </a:lnTo>
                <a:lnTo>
                  <a:pt x="2330931" y="952061"/>
                </a:lnTo>
                <a:lnTo>
                  <a:pt x="1484260" y="952061"/>
                </a:lnTo>
                <a:lnTo>
                  <a:pt x="1484260" y="1110244"/>
                </a:lnTo>
                <a:lnTo>
                  <a:pt x="2375646" y="1110244"/>
                </a:lnTo>
                <a:lnTo>
                  <a:pt x="2375646" y="1650244"/>
                </a:lnTo>
                <a:lnTo>
                  <a:pt x="1484260" y="1650244"/>
                </a:lnTo>
                <a:lnTo>
                  <a:pt x="1484260" y="3213524"/>
                </a:lnTo>
                <a:lnTo>
                  <a:pt x="1124260" y="3213524"/>
                </a:lnTo>
                <a:lnTo>
                  <a:pt x="1124260" y="1650244"/>
                </a:lnTo>
                <a:lnTo>
                  <a:pt x="270000" y="1650244"/>
                </a:lnTo>
                <a:lnTo>
                  <a:pt x="0" y="1380244"/>
                </a:lnTo>
                <a:lnTo>
                  <a:pt x="270000" y="1110244"/>
                </a:lnTo>
                <a:lnTo>
                  <a:pt x="1124260" y="1110244"/>
                </a:lnTo>
                <a:lnTo>
                  <a:pt x="1124260" y="952061"/>
                </a:lnTo>
                <a:lnTo>
                  <a:pt x="224931" y="952061"/>
                </a:lnTo>
                <a:lnTo>
                  <a:pt x="224931" y="412061"/>
                </a:lnTo>
                <a:lnTo>
                  <a:pt x="1124260" y="412061"/>
                </a:lnTo>
                <a:lnTo>
                  <a:pt x="1124260" y="180000"/>
                </a:lnTo>
                <a:cubicBezTo>
                  <a:pt x="1124260" y="80589"/>
                  <a:pt x="1204849" y="0"/>
                  <a:pt x="130426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0" name="Rectangle 23">
            <a:extLst>
              <a:ext uri="{FF2B5EF4-FFF2-40B4-BE49-F238E27FC236}">
                <a16:creationId xmlns:a16="http://schemas.microsoft.com/office/drawing/2014/main" id="{134AA926-0036-8AB1-57DF-98A6BDF32A75}"/>
              </a:ext>
            </a:extLst>
          </p:cNvPr>
          <p:cNvSpPr/>
          <p:nvPr/>
        </p:nvSpPr>
        <p:spPr>
          <a:xfrm>
            <a:off x="3261669" y="5791360"/>
            <a:ext cx="678102" cy="398876"/>
          </a:xfrm>
          <a:custGeom>
            <a:avLst/>
            <a:gdLst/>
            <a:ahLst/>
            <a:cxnLst/>
            <a:rect l="l" t="t" r="r" b="b"/>
            <a:pathLst>
              <a:path w="4529836" h="2664566">
                <a:moveTo>
                  <a:pt x="1861969" y="0"/>
                </a:moveTo>
                <a:cubicBezTo>
                  <a:pt x="2177122" y="0"/>
                  <a:pt x="2455874" y="155855"/>
                  <a:pt x="2611443" y="404565"/>
                </a:cubicBezTo>
                <a:cubicBezTo>
                  <a:pt x="2709453" y="315054"/>
                  <a:pt x="2840684" y="266178"/>
                  <a:pt x="2983336" y="266178"/>
                </a:cubicBezTo>
                <a:cubicBezTo>
                  <a:pt x="3293144" y="266178"/>
                  <a:pt x="3549108" y="496718"/>
                  <a:pt x="3578241" y="797044"/>
                </a:cubicBezTo>
                <a:cubicBezTo>
                  <a:pt x="3583592" y="793823"/>
                  <a:pt x="3589010" y="793774"/>
                  <a:pt x="3594440" y="793774"/>
                </a:cubicBezTo>
                <a:cubicBezTo>
                  <a:pt x="4111042" y="793774"/>
                  <a:pt x="4529836" y="1212568"/>
                  <a:pt x="4529836" y="1729170"/>
                </a:cubicBezTo>
                <a:cubicBezTo>
                  <a:pt x="4529836" y="2216938"/>
                  <a:pt x="4156487" y="2617512"/>
                  <a:pt x="3679930" y="2660249"/>
                </a:cubicBezTo>
                <a:lnTo>
                  <a:pt x="3679930" y="2664566"/>
                </a:lnTo>
                <a:lnTo>
                  <a:pt x="3594440" y="2664566"/>
                </a:lnTo>
                <a:lnTo>
                  <a:pt x="1043912" y="2664566"/>
                </a:lnTo>
                <a:lnTo>
                  <a:pt x="1043912" y="2657589"/>
                </a:lnTo>
                <a:cubicBezTo>
                  <a:pt x="1008374" y="2662448"/>
                  <a:pt x="972132" y="2664566"/>
                  <a:pt x="935396" y="2664566"/>
                </a:cubicBezTo>
                <a:cubicBezTo>
                  <a:pt x="418794" y="2664566"/>
                  <a:pt x="0" y="2245772"/>
                  <a:pt x="0" y="1729170"/>
                </a:cubicBezTo>
                <a:cubicBezTo>
                  <a:pt x="0" y="1212568"/>
                  <a:pt x="418794" y="793774"/>
                  <a:pt x="935396" y="793774"/>
                </a:cubicBezTo>
                <a:lnTo>
                  <a:pt x="954395" y="797612"/>
                </a:lnTo>
                <a:cubicBezTo>
                  <a:pt x="1004779" y="344999"/>
                  <a:pt x="1393085" y="0"/>
                  <a:pt x="186196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1" name="Oval 31">
            <a:extLst>
              <a:ext uri="{FF2B5EF4-FFF2-40B4-BE49-F238E27FC236}">
                <a16:creationId xmlns:a16="http://schemas.microsoft.com/office/drawing/2014/main" id="{B77628E4-B885-2339-F344-297FBE747FE7}"/>
              </a:ext>
            </a:extLst>
          </p:cNvPr>
          <p:cNvSpPr/>
          <p:nvPr/>
        </p:nvSpPr>
        <p:spPr>
          <a:xfrm>
            <a:off x="7684369" y="5736171"/>
            <a:ext cx="504505" cy="509254"/>
          </a:xfrm>
          <a:custGeom>
            <a:avLst/>
            <a:gdLst/>
            <a:ahLst/>
            <a:cxnLst/>
            <a:rect l="l" t="t" r="r" b="b"/>
            <a:pathLst>
              <a:path w="3187187" h="3217189">
                <a:moveTo>
                  <a:pt x="2136560" y="2669280"/>
                </a:moveTo>
                <a:cubicBezTo>
                  <a:pt x="2154235" y="2662847"/>
                  <a:pt x="2173778" y="2671961"/>
                  <a:pt x="2180211" y="2689635"/>
                </a:cubicBezTo>
                <a:lnTo>
                  <a:pt x="2338628" y="3124881"/>
                </a:lnTo>
                <a:cubicBezTo>
                  <a:pt x="2345061" y="3142556"/>
                  <a:pt x="2335948" y="3162099"/>
                  <a:pt x="2318273" y="3168533"/>
                </a:cubicBezTo>
                <a:lnTo>
                  <a:pt x="2190259" y="3215126"/>
                </a:lnTo>
                <a:cubicBezTo>
                  <a:pt x="2172585" y="3221559"/>
                  <a:pt x="2153041" y="3212445"/>
                  <a:pt x="2146608" y="3194771"/>
                </a:cubicBezTo>
                <a:lnTo>
                  <a:pt x="1988192" y="2759525"/>
                </a:lnTo>
                <a:cubicBezTo>
                  <a:pt x="1981759" y="2741850"/>
                  <a:pt x="1990872" y="2722307"/>
                  <a:pt x="2008547" y="2715873"/>
                </a:cubicBezTo>
                <a:close/>
                <a:moveTo>
                  <a:pt x="1050626" y="2669280"/>
                </a:moveTo>
                <a:lnTo>
                  <a:pt x="1178640" y="2715873"/>
                </a:lnTo>
                <a:cubicBezTo>
                  <a:pt x="1196314" y="2722307"/>
                  <a:pt x="1205428" y="2741850"/>
                  <a:pt x="1198995" y="2759525"/>
                </a:cubicBezTo>
                <a:lnTo>
                  <a:pt x="1040578" y="3194771"/>
                </a:lnTo>
                <a:cubicBezTo>
                  <a:pt x="1034145" y="3212445"/>
                  <a:pt x="1014601" y="3221559"/>
                  <a:pt x="996927" y="3215126"/>
                </a:cubicBezTo>
                <a:lnTo>
                  <a:pt x="868913" y="3168533"/>
                </a:lnTo>
                <a:cubicBezTo>
                  <a:pt x="851239" y="3162099"/>
                  <a:pt x="842125" y="3142556"/>
                  <a:pt x="848558" y="3124881"/>
                </a:cubicBezTo>
                <a:lnTo>
                  <a:pt x="1006975" y="2689635"/>
                </a:lnTo>
                <a:cubicBezTo>
                  <a:pt x="1013408" y="2671961"/>
                  <a:pt x="1032952" y="2662847"/>
                  <a:pt x="1050626" y="2669280"/>
                </a:cubicBezTo>
                <a:close/>
                <a:moveTo>
                  <a:pt x="2647909" y="2029882"/>
                </a:moveTo>
                <a:cubicBezTo>
                  <a:pt x="2656328" y="2027626"/>
                  <a:pt x="2665608" y="2028582"/>
                  <a:pt x="2673752" y="2033284"/>
                </a:cubicBezTo>
                <a:lnTo>
                  <a:pt x="3074877" y="2264874"/>
                </a:lnTo>
                <a:cubicBezTo>
                  <a:pt x="3091166" y="2274278"/>
                  <a:pt x="3096747" y="2295107"/>
                  <a:pt x="3087343" y="2311396"/>
                </a:cubicBezTo>
                <a:lnTo>
                  <a:pt x="3019228" y="2429374"/>
                </a:lnTo>
                <a:cubicBezTo>
                  <a:pt x="3009824" y="2445663"/>
                  <a:pt x="2988995" y="2451244"/>
                  <a:pt x="2972706" y="2441840"/>
                </a:cubicBezTo>
                <a:lnTo>
                  <a:pt x="2571581" y="2210250"/>
                </a:lnTo>
                <a:cubicBezTo>
                  <a:pt x="2555292" y="2200846"/>
                  <a:pt x="2549710" y="2180017"/>
                  <a:pt x="2559115" y="2163728"/>
                </a:cubicBezTo>
                <a:lnTo>
                  <a:pt x="2627229" y="2045750"/>
                </a:lnTo>
                <a:cubicBezTo>
                  <a:pt x="2631932" y="2037605"/>
                  <a:pt x="2639490" y="2032138"/>
                  <a:pt x="2647909" y="2029882"/>
                </a:cubicBezTo>
                <a:close/>
                <a:moveTo>
                  <a:pt x="539277" y="2029882"/>
                </a:moveTo>
                <a:cubicBezTo>
                  <a:pt x="547696" y="2032138"/>
                  <a:pt x="555255" y="2037605"/>
                  <a:pt x="559957" y="2045750"/>
                </a:cubicBezTo>
                <a:lnTo>
                  <a:pt x="628071" y="2163728"/>
                </a:lnTo>
                <a:cubicBezTo>
                  <a:pt x="637476" y="2180017"/>
                  <a:pt x="631895" y="2200846"/>
                  <a:pt x="615606" y="2210250"/>
                </a:cubicBezTo>
                <a:lnTo>
                  <a:pt x="214481" y="2441840"/>
                </a:lnTo>
                <a:cubicBezTo>
                  <a:pt x="198192" y="2451244"/>
                  <a:pt x="177363" y="2445663"/>
                  <a:pt x="167958" y="2429374"/>
                </a:cubicBezTo>
                <a:lnTo>
                  <a:pt x="99844" y="2311396"/>
                </a:lnTo>
                <a:cubicBezTo>
                  <a:pt x="90439" y="2295107"/>
                  <a:pt x="96020" y="2274278"/>
                  <a:pt x="112309" y="2264874"/>
                </a:cubicBezTo>
                <a:lnTo>
                  <a:pt x="513434" y="2033284"/>
                </a:lnTo>
                <a:cubicBezTo>
                  <a:pt x="521579" y="2028582"/>
                  <a:pt x="530858" y="2027626"/>
                  <a:pt x="539277" y="2029882"/>
                </a:cubicBezTo>
                <a:close/>
                <a:moveTo>
                  <a:pt x="3094879" y="918289"/>
                </a:moveTo>
                <a:cubicBezTo>
                  <a:pt x="3112554" y="911856"/>
                  <a:pt x="3132097" y="920969"/>
                  <a:pt x="3138531" y="938644"/>
                </a:cubicBezTo>
                <a:lnTo>
                  <a:pt x="3185124" y="1066657"/>
                </a:lnTo>
                <a:cubicBezTo>
                  <a:pt x="3191557" y="1084332"/>
                  <a:pt x="3182443" y="1103875"/>
                  <a:pt x="3164769" y="1110308"/>
                </a:cubicBezTo>
                <a:lnTo>
                  <a:pt x="2729523" y="1268725"/>
                </a:lnTo>
                <a:cubicBezTo>
                  <a:pt x="2711848" y="1275158"/>
                  <a:pt x="2692304" y="1266045"/>
                  <a:pt x="2685871" y="1248370"/>
                </a:cubicBezTo>
                <a:lnTo>
                  <a:pt x="2639278" y="1120357"/>
                </a:lnTo>
                <a:cubicBezTo>
                  <a:pt x="2632845" y="1102682"/>
                  <a:pt x="2641959" y="1083138"/>
                  <a:pt x="2659633" y="1076705"/>
                </a:cubicBezTo>
                <a:close/>
                <a:moveTo>
                  <a:pt x="92307" y="918289"/>
                </a:moveTo>
                <a:lnTo>
                  <a:pt x="527553" y="1076705"/>
                </a:lnTo>
                <a:cubicBezTo>
                  <a:pt x="545228" y="1083138"/>
                  <a:pt x="554341" y="1102682"/>
                  <a:pt x="547908" y="1120357"/>
                </a:cubicBezTo>
                <a:lnTo>
                  <a:pt x="501315" y="1248370"/>
                </a:lnTo>
                <a:cubicBezTo>
                  <a:pt x="494882" y="1266045"/>
                  <a:pt x="475338" y="1275158"/>
                  <a:pt x="457664" y="1268725"/>
                </a:cubicBezTo>
                <a:lnTo>
                  <a:pt x="22418" y="1110308"/>
                </a:lnTo>
                <a:cubicBezTo>
                  <a:pt x="4743" y="1103875"/>
                  <a:pt x="-4370" y="1084332"/>
                  <a:pt x="2063" y="1066657"/>
                </a:cubicBezTo>
                <a:lnTo>
                  <a:pt x="48656" y="938644"/>
                </a:lnTo>
                <a:cubicBezTo>
                  <a:pt x="55089" y="920969"/>
                  <a:pt x="74633" y="911856"/>
                  <a:pt x="92307" y="918289"/>
                </a:cubicBezTo>
                <a:close/>
                <a:moveTo>
                  <a:pt x="1593593" y="658644"/>
                </a:moveTo>
                <a:cubicBezTo>
                  <a:pt x="2116495" y="658644"/>
                  <a:pt x="2540391" y="1082540"/>
                  <a:pt x="2540391" y="1605442"/>
                </a:cubicBezTo>
                <a:cubicBezTo>
                  <a:pt x="2540391" y="2128344"/>
                  <a:pt x="2116495" y="2552240"/>
                  <a:pt x="1593593" y="2552240"/>
                </a:cubicBezTo>
                <a:cubicBezTo>
                  <a:pt x="1070691" y="2552240"/>
                  <a:pt x="646795" y="2128344"/>
                  <a:pt x="646795" y="1605442"/>
                </a:cubicBezTo>
                <a:cubicBezTo>
                  <a:pt x="646795" y="1082540"/>
                  <a:pt x="1070691" y="658644"/>
                  <a:pt x="1593593" y="658644"/>
                </a:cubicBezTo>
                <a:close/>
                <a:moveTo>
                  <a:pt x="2246117" y="1165"/>
                </a:moveTo>
                <a:cubicBezTo>
                  <a:pt x="2254536" y="-1090"/>
                  <a:pt x="2263815" y="-135"/>
                  <a:pt x="2271960" y="4568"/>
                </a:cubicBezTo>
                <a:lnTo>
                  <a:pt x="2389938" y="72682"/>
                </a:lnTo>
                <a:cubicBezTo>
                  <a:pt x="2406227" y="82087"/>
                  <a:pt x="2411808" y="102916"/>
                  <a:pt x="2402403" y="119205"/>
                </a:cubicBezTo>
                <a:lnTo>
                  <a:pt x="2170814" y="520330"/>
                </a:lnTo>
                <a:cubicBezTo>
                  <a:pt x="2161409" y="536619"/>
                  <a:pt x="2140580" y="542200"/>
                  <a:pt x="2124291" y="532795"/>
                </a:cubicBezTo>
                <a:lnTo>
                  <a:pt x="2006313" y="464681"/>
                </a:lnTo>
                <a:cubicBezTo>
                  <a:pt x="1990024" y="455276"/>
                  <a:pt x="1984443" y="434447"/>
                  <a:pt x="1993848" y="418158"/>
                </a:cubicBezTo>
                <a:lnTo>
                  <a:pt x="2225437" y="17033"/>
                </a:lnTo>
                <a:cubicBezTo>
                  <a:pt x="2230139" y="8889"/>
                  <a:pt x="2237698" y="3421"/>
                  <a:pt x="2246117" y="1165"/>
                </a:cubicBezTo>
                <a:close/>
                <a:moveTo>
                  <a:pt x="941069" y="1165"/>
                </a:moveTo>
                <a:cubicBezTo>
                  <a:pt x="949488" y="3421"/>
                  <a:pt x="957047" y="8889"/>
                  <a:pt x="961749" y="17033"/>
                </a:cubicBezTo>
                <a:lnTo>
                  <a:pt x="1193338" y="418158"/>
                </a:lnTo>
                <a:cubicBezTo>
                  <a:pt x="1202743" y="434447"/>
                  <a:pt x="1197162" y="455276"/>
                  <a:pt x="1180873" y="464681"/>
                </a:cubicBezTo>
                <a:lnTo>
                  <a:pt x="1062895" y="532795"/>
                </a:lnTo>
                <a:cubicBezTo>
                  <a:pt x="1046606" y="542200"/>
                  <a:pt x="1025777" y="536619"/>
                  <a:pt x="1016372" y="520330"/>
                </a:cubicBezTo>
                <a:lnTo>
                  <a:pt x="784783" y="119205"/>
                </a:lnTo>
                <a:cubicBezTo>
                  <a:pt x="775378" y="102916"/>
                  <a:pt x="780959" y="82087"/>
                  <a:pt x="797248" y="72682"/>
                </a:cubicBezTo>
                <a:lnTo>
                  <a:pt x="915226" y="4568"/>
                </a:lnTo>
                <a:cubicBezTo>
                  <a:pt x="923371" y="-135"/>
                  <a:pt x="932650" y="-1090"/>
                  <a:pt x="941069" y="116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2" name="Rectangle 23">
            <a:extLst>
              <a:ext uri="{FF2B5EF4-FFF2-40B4-BE49-F238E27FC236}">
                <a16:creationId xmlns:a16="http://schemas.microsoft.com/office/drawing/2014/main" id="{347E6B6E-B562-5C03-8B06-807A1D4F5044}"/>
              </a:ext>
            </a:extLst>
          </p:cNvPr>
          <p:cNvSpPr/>
          <p:nvPr/>
        </p:nvSpPr>
        <p:spPr>
          <a:xfrm>
            <a:off x="4982513" y="5767852"/>
            <a:ext cx="691882" cy="445892"/>
          </a:xfrm>
          <a:custGeom>
            <a:avLst/>
            <a:gdLst/>
            <a:ahLst/>
            <a:cxnLst/>
            <a:rect l="l" t="t" r="r" b="b"/>
            <a:pathLst>
              <a:path w="3224845" h="2078296">
                <a:moveTo>
                  <a:pt x="1153236" y="427959"/>
                </a:moveTo>
                <a:cubicBezTo>
                  <a:pt x="1348431" y="427959"/>
                  <a:pt x="1521080" y="524490"/>
                  <a:pt x="1617434" y="678532"/>
                </a:cubicBezTo>
                <a:cubicBezTo>
                  <a:pt x="1678138" y="623092"/>
                  <a:pt x="1759417" y="592820"/>
                  <a:pt x="1847771" y="592820"/>
                </a:cubicBezTo>
                <a:cubicBezTo>
                  <a:pt x="2039655" y="592820"/>
                  <a:pt x="2198190" y="735609"/>
                  <a:pt x="2216233" y="921620"/>
                </a:cubicBezTo>
                <a:cubicBezTo>
                  <a:pt x="2219548" y="919625"/>
                  <a:pt x="2222903" y="919594"/>
                  <a:pt x="2226267" y="919594"/>
                </a:cubicBezTo>
                <a:cubicBezTo>
                  <a:pt x="2546231" y="919594"/>
                  <a:pt x="2805617" y="1178981"/>
                  <a:pt x="2805617" y="1498945"/>
                </a:cubicBezTo>
                <a:cubicBezTo>
                  <a:pt x="2805617" y="1801051"/>
                  <a:pt x="2574378" y="2049153"/>
                  <a:pt x="2279216" y="2075622"/>
                </a:cubicBezTo>
                <a:lnTo>
                  <a:pt x="2279216" y="2078296"/>
                </a:lnTo>
                <a:lnTo>
                  <a:pt x="2226267" y="2078296"/>
                </a:lnTo>
                <a:lnTo>
                  <a:pt x="646561" y="2078296"/>
                </a:lnTo>
                <a:lnTo>
                  <a:pt x="646561" y="2073975"/>
                </a:lnTo>
                <a:cubicBezTo>
                  <a:pt x="624550" y="2076984"/>
                  <a:pt x="602103" y="2078296"/>
                  <a:pt x="579350" y="2078296"/>
                </a:cubicBezTo>
                <a:cubicBezTo>
                  <a:pt x="259386" y="2078296"/>
                  <a:pt x="0" y="1818910"/>
                  <a:pt x="0" y="1498945"/>
                </a:cubicBezTo>
                <a:cubicBezTo>
                  <a:pt x="0" y="1178981"/>
                  <a:pt x="259386" y="919594"/>
                  <a:pt x="579350" y="919594"/>
                </a:cubicBezTo>
                <a:lnTo>
                  <a:pt x="591118" y="921972"/>
                </a:lnTo>
                <a:cubicBezTo>
                  <a:pt x="622324" y="641639"/>
                  <a:pt x="862826" y="427959"/>
                  <a:pt x="1153236" y="427959"/>
                </a:cubicBezTo>
                <a:close/>
                <a:moveTo>
                  <a:pt x="1844671" y="0"/>
                </a:moveTo>
                <a:cubicBezTo>
                  <a:pt x="2007709" y="0"/>
                  <a:pt x="2151917" y="80629"/>
                  <a:pt x="2232398" y="209295"/>
                </a:cubicBezTo>
                <a:cubicBezTo>
                  <a:pt x="2283102" y="162988"/>
                  <a:pt x="2350992" y="137703"/>
                  <a:pt x="2424790" y="137703"/>
                </a:cubicBezTo>
                <a:cubicBezTo>
                  <a:pt x="2585064" y="137703"/>
                  <a:pt x="2717483" y="256969"/>
                  <a:pt x="2732554" y="412337"/>
                </a:cubicBezTo>
                <a:cubicBezTo>
                  <a:pt x="2735322" y="410671"/>
                  <a:pt x="2738125" y="410646"/>
                  <a:pt x="2740934" y="410646"/>
                </a:cubicBezTo>
                <a:cubicBezTo>
                  <a:pt x="3008189" y="410646"/>
                  <a:pt x="3224845" y="627302"/>
                  <a:pt x="3224845" y="894557"/>
                </a:cubicBezTo>
                <a:cubicBezTo>
                  <a:pt x="3224845" y="1096996"/>
                  <a:pt x="3100535" y="1270403"/>
                  <a:pt x="2923312" y="1340619"/>
                </a:cubicBezTo>
                <a:cubicBezTo>
                  <a:pt x="2866347" y="1049229"/>
                  <a:pt x="2609521" y="829523"/>
                  <a:pt x="2301383" y="829523"/>
                </a:cubicBezTo>
                <a:cubicBezTo>
                  <a:pt x="2297701" y="829523"/>
                  <a:pt x="2294026" y="829557"/>
                  <a:pt x="2290397" y="831741"/>
                </a:cubicBezTo>
                <a:cubicBezTo>
                  <a:pt x="2270640" y="628070"/>
                  <a:pt x="2097054" y="471725"/>
                  <a:pt x="1886953" y="471725"/>
                </a:cubicBezTo>
                <a:cubicBezTo>
                  <a:pt x="1790211" y="471725"/>
                  <a:pt x="1701214" y="504871"/>
                  <a:pt x="1634747" y="565575"/>
                </a:cubicBezTo>
                <a:cubicBezTo>
                  <a:pt x="1575570" y="470966"/>
                  <a:pt x="1490108" y="396171"/>
                  <a:pt x="1388252" y="349790"/>
                </a:cubicBezTo>
                <a:cubicBezTo>
                  <a:pt x="1438607" y="147092"/>
                  <a:pt x="1624461" y="0"/>
                  <a:pt x="184467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3" name="Oval 31">
            <a:extLst>
              <a:ext uri="{FF2B5EF4-FFF2-40B4-BE49-F238E27FC236}">
                <a16:creationId xmlns:a16="http://schemas.microsoft.com/office/drawing/2014/main" id="{CA1D7F5A-DDE2-802F-14F8-463628ED6BAE}"/>
              </a:ext>
            </a:extLst>
          </p:cNvPr>
          <p:cNvSpPr/>
          <p:nvPr/>
        </p:nvSpPr>
        <p:spPr>
          <a:xfrm>
            <a:off x="5958945" y="5704757"/>
            <a:ext cx="579873" cy="572083"/>
          </a:xfrm>
          <a:custGeom>
            <a:avLst/>
            <a:gdLst/>
            <a:ahLst/>
            <a:cxnLst/>
            <a:rect l="l" t="t" r="r" b="b"/>
            <a:pathLst>
              <a:path w="3240076" h="3196551">
                <a:moveTo>
                  <a:pt x="2810300" y="1617710"/>
                </a:moveTo>
                <a:cubicBezTo>
                  <a:pt x="2817009" y="1615912"/>
                  <a:pt x="2824405" y="1616674"/>
                  <a:pt x="2830895" y="1620421"/>
                </a:cubicBezTo>
                <a:lnTo>
                  <a:pt x="3150571" y="1804986"/>
                </a:lnTo>
                <a:cubicBezTo>
                  <a:pt x="3163552" y="1812480"/>
                  <a:pt x="3168000" y="1829080"/>
                  <a:pt x="3160506" y="1842062"/>
                </a:cubicBezTo>
                <a:lnTo>
                  <a:pt x="3106222" y="1936084"/>
                </a:lnTo>
                <a:cubicBezTo>
                  <a:pt x="3098727" y="1949065"/>
                  <a:pt x="3082128" y="1953513"/>
                  <a:pt x="3069146" y="1946019"/>
                </a:cubicBezTo>
                <a:lnTo>
                  <a:pt x="2749470" y="1761453"/>
                </a:lnTo>
                <a:cubicBezTo>
                  <a:pt x="2736489" y="1753959"/>
                  <a:pt x="2732040" y="1737359"/>
                  <a:pt x="2739536" y="1724378"/>
                </a:cubicBezTo>
                <a:lnTo>
                  <a:pt x="2793819" y="1630356"/>
                </a:lnTo>
                <a:cubicBezTo>
                  <a:pt x="2797567" y="1623864"/>
                  <a:pt x="2803590" y="1619508"/>
                  <a:pt x="2810300" y="1617710"/>
                </a:cubicBezTo>
                <a:close/>
                <a:moveTo>
                  <a:pt x="1308278" y="1324343"/>
                </a:moveTo>
                <a:cubicBezTo>
                  <a:pt x="1529714" y="1324343"/>
                  <a:pt x="1725574" y="1433852"/>
                  <a:pt x="1834882" y="1608603"/>
                </a:cubicBezTo>
                <a:cubicBezTo>
                  <a:pt x="1903747" y="1545710"/>
                  <a:pt x="1995954" y="1511368"/>
                  <a:pt x="2096186" y="1511368"/>
                </a:cubicBezTo>
                <a:cubicBezTo>
                  <a:pt x="2313867" y="1511368"/>
                  <a:pt x="2493715" y="1673353"/>
                  <a:pt x="2514185" y="1884371"/>
                </a:cubicBezTo>
                <a:cubicBezTo>
                  <a:pt x="2517944" y="1882108"/>
                  <a:pt x="2521751" y="1882074"/>
                  <a:pt x="2525567" y="1882074"/>
                </a:cubicBezTo>
                <a:cubicBezTo>
                  <a:pt x="2888547" y="1882074"/>
                  <a:pt x="3182805" y="2176332"/>
                  <a:pt x="3182805" y="2539312"/>
                </a:cubicBezTo>
                <a:cubicBezTo>
                  <a:pt x="3182805" y="2882034"/>
                  <a:pt x="2920478" y="3163490"/>
                  <a:pt x="2585635" y="3193518"/>
                </a:cubicBezTo>
                <a:lnTo>
                  <a:pt x="2585635" y="3196551"/>
                </a:lnTo>
                <a:lnTo>
                  <a:pt x="2525567" y="3196551"/>
                </a:lnTo>
                <a:lnTo>
                  <a:pt x="733485" y="3196551"/>
                </a:lnTo>
                <a:lnTo>
                  <a:pt x="733485" y="3191649"/>
                </a:lnTo>
                <a:cubicBezTo>
                  <a:pt x="708515" y="3195063"/>
                  <a:pt x="683050" y="3196551"/>
                  <a:pt x="657239" y="3196551"/>
                </a:cubicBezTo>
                <a:cubicBezTo>
                  <a:pt x="294258" y="3196551"/>
                  <a:pt x="0" y="2902293"/>
                  <a:pt x="0" y="2539312"/>
                </a:cubicBezTo>
                <a:cubicBezTo>
                  <a:pt x="0" y="2176332"/>
                  <a:pt x="294258" y="1882074"/>
                  <a:pt x="657239" y="1882074"/>
                </a:cubicBezTo>
                <a:lnTo>
                  <a:pt x="670588" y="1884770"/>
                </a:lnTo>
                <a:cubicBezTo>
                  <a:pt x="705989" y="1566750"/>
                  <a:pt x="978825" y="1324343"/>
                  <a:pt x="1308278" y="1324343"/>
                </a:cubicBezTo>
                <a:close/>
                <a:moveTo>
                  <a:pt x="3166512" y="731828"/>
                </a:moveTo>
                <a:cubicBezTo>
                  <a:pt x="3180598" y="726701"/>
                  <a:pt x="3196172" y="733964"/>
                  <a:pt x="3201300" y="748050"/>
                </a:cubicBezTo>
                <a:lnTo>
                  <a:pt x="3238432" y="850070"/>
                </a:lnTo>
                <a:cubicBezTo>
                  <a:pt x="3243559" y="864156"/>
                  <a:pt x="3236295" y="879731"/>
                  <a:pt x="3222210" y="884857"/>
                </a:cubicBezTo>
                <a:lnTo>
                  <a:pt x="2875342" y="1011107"/>
                </a:lnTo>
                <a:cubicBezTo>
                  <a:pt x="2861256" y="1016234"/>
                  <a:pt x="2845680" y="1008972"/>
                  <a:pt x="2840554" y="994886"/>
                </a:cubicBezTo>
                <a:lnTo>
                  <a:pt x="2803421" y="892866"/>
                </a:lnTo>
                <a:cubicBezTo>
                  <a:pt x="2798295" y="878780"/>
                  <a:pt x="2805558" y="863204"/>
                  <a:pt x="2819643" y="858077"/>
                </a:cubicBezTo>
                <a:close/>
                <a:moveTo>
                  <a:pt x="773619" y="731828"/>
                </a:moveTo>
                <a:lnTo>
                  <a:pt x="1120487" y="858077"/>
                </a:lnTo>
                <a:cubicBezTo>
                  <a:pt x="1134573" y="863204"/>
                  <a:pt x="1141836" y="878780"/>
                  <a:pt x="1136709" y="892866"/>
                </a:cubicBezTo>
                <a:lnTo>
                  <a:pt x="1099577" y="994886"/>
                </a:lnTo>
                <a:cubicBezTo>
                  <a:pt x="1094450" y="1008972"/>
                  <a:pt x="1078875" y="1016234"/>
                  <a:pt x="1064789" y="1011107"/>
                </a:cubicBezTo>
                <a:lnTo>
                  <a:pt x="717921" y="884857"/>
                </a:lnTo>
                <a:cubicBezTo>
                  <a:pt x="703835" y="879731"/>
                  <a:pt x="696572" y="864156"/>
                  <a:pt x="701699" y="850070"/>
                </a:cubicBezTo>
                <a:lnTo>
                  <a:pt x="738831" y="748050"/>
                </a:lnTo>
                <a:cubicBezTo>
                  <a:pt x="743958" y="733964"/>
                  <a:pt x="759534" y="726701"/>
                  <a:pt x="773619" y="731828"/>
                </a:cubicBezTo>
                <a:close/>
                <a:moveTo>
                  <a:pt x="1970065" y="524905"/>
                </a:moveTo>
                <a:cubicBezTo>
                  <a:pt x="2386791" y="524905"/>
                  <a:pt x="2724614" y="862728"/>
                  <a:pt x="2724614" y="1279453"/>
                </a:cubicBezTo>
                <a:cubicBezTo>
                  <a:pt x="2724614" y="1453368"/>
                  <a:pt x="2665775" y="1613540"/>
                  <a:pt x="2564463" y="1739247"/>
                </a:cubicBezTo>
                <a:cubicBezTo>
                  <a:pt x="2529951" y="1545877"/>
                  <a:pt x="2358485" y="1402176"/>
                  <a:pt x="2153457" y="1402176"/>
                </a:cubicBezTo>
                <a:cubicBezTo>
                  <a:pt x="2053225" y="1402176"/>
                  <a:pt x="1961018" y="1436518"/>
                  <a:pt x="1892153" y="1499411"/>
                </a:cubicBezTo>
                <a:cubicBezTo>
                  <a:pt x="1782845" y="1324660"/>
                  <a:pt x="1586985" y="1215151"/>
                  <a:pt x="1365549" y="1215151"/>
                </a:cubicBezTo>
                <a:cubicBezTo>
                  <a:pt x="1314582" y="1215151"/>
                  <a:pt x="1264970" y="1220953"/>
                  <a:pt x="1217820" y="1233835"/>
                </a:cubicBezTo>
                <a:cubicBezTo>
                  <a:pt x="1240489" y="838320"/>
                  <a:pt x="1568676" y="524905"/>
                  <a:pt x="1970065" y="524905"/>
                </a:cubicBezTo>
                <a:close/>
                <a:moveTo>
                  <a:pt x="2490093" y="928"/>
                </a:moveTo>
                <a:cubicBezTo>
                  <a:pt x="2496802" y="-869"/>
                  <a:pt x="2504197" y="-108"/>
                  <a:pt x="2510688" y="3640"/>
                </a:cubicBezTo>
                <a:lnTo>
                  <a:pt x="2604711" y="57924"/>
                </a:lnTo>
                <a:cubicBezTo>
                  <a:pt x="2617692" y="65419"/>
                  <a:pt x="2622140" y="82019"/>
                  <a:pt x="2614644" y="95000"/>
                </a:cubicBezTo>
                <a:lnTo>
                  <a:pt x="2430080" y="414676"/>
                </a:lnTo>
                <a:cubicBezTo>
                  <a:pt x="2422585" y="427657"/>
                  <a:pt x="2405985" y="432105"/>
                  <a:pt x="2393004" y="424610"/>
                </a:cubicBezTo>
                <a:lnTo>
                  <a:pt x="2298982" y="370326"/>
                </a:lnTo>
                <a:cubicBezTo>
                  <a:pt x="2286000" y="362831"/>
                  <a:pt x="2281552" y="346232"/>
                  <a:pt x="2289048" y="333250"/>
                </a:cubicBezTo>
                <a:lnTo>
                  <a:pt x="2473612" y="13574"/>
                </a:lnTo>
                <a:cubicBezTo>
                  <a:pt x="2477359" y="7084"/>
                  <a:pt x="2483383" y="2726"/>
                  <a:pt x="2490093" y="928"/>
                </a:cubicBezTo>
                <a:close/>
                <a:moveTo>
                  <a:pt x="1450038" y="928"/>
                </a:moveTo>
                <a:cubicBezTo>
                  <a:pt x="1456747" y="2726"/>
                  <a:pt x="1462771" y="7084"/>
                  <a:pt x="1466519" y="13574"/>
                </a:cubicBezTo>
                <a:lnTo>
                  <a:pt x="1651083" y="333250"/>
                </a:lnTo>
                <a:cubicBezTo>
                  <a:pt x="1658578" y="346232"/>
                  <a:pt x="1654131" y="362831"/>
                  <a:pt x="1641149" y="370326"/>
                </a:cubicBezTo>
                <a:lnTo>
                  <a:pt x="1547127" y="424610"/>
                </a:lnTo>
                <a:cubicBezTo>
                  <a:pt x="1534145" y="432105"/>
                  <a:pt x="1517546" y="427657"/>
                  <a:pt x="1510050" y="414676"/>
                </a:cubicBezTo>
                <a:lnTo>
                  <a:pt x="1325486" y="95000"/>
                </a:lnTo>
                <a:cubicBezTo>
                  <a:pt x="1317991" y="82019"/>
                  <a:pt x="1322439" y="65419"/>
                  <a:pt x="1335420" y="57924"/>
                </a:cubicBezTo>
                <a:lnTo>
                  <a:pt x="1429442" y="3640"/>
                </a:lnTo>
                <a:cubicBezTo>
                  <a:pt x="1435933" y="-108"/>
                  <a:pt x="1443328" y="-869"/>
                  <a:pt x="1450038" y="92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4" name="Teardrop 17">
            <a:extLst>
              <a:ext uri="{FF2B5EF4-FFF2-40B4-BE49-F238E27FC236}">
                <a16:creationId xmlns:a16="http://schemas.microsoft.com/office/drawing/2014/main" id="{06F16B68-79D9-064A-9723-2C5FD581D647}"/>
              </a:ext>
            </a:extLst>
          </p:cNvPr>
          <p:cNvSpPr/>
          <p:nvPr/>
        </p:nvSpPr>
        <p:spPr>
          <a:xfrm rot="18900000">
            <a:off x="4224322" y="5750257"/>
            <a:ext cx="473640" cy="481082"/>
          </a:xfrm>
          <a:custGeom>
            <a:avLst/>
            <a:gdLst/>
            <a:ahLst/>
            <a:cxnLst/>
            <a:rect l="l" t="t" r="r" b="b"/>
            <a:pathLst>
              <a:path w="2646489" h="2688071">
                <a:moveTo>
                  <a:pt x="306023" y="2382048"/>
                </a:moveTo>
                <a:cubicBezTo>
                  <a:pt x="271732" y="2441625"/>
                  <a:pt x="254586" y="2501201"/>
                  <a:pt x="254586" y="2560778"/>
                </a:cubicBezTo>
                <a:cubicBezTo>
                  <a:pt x="254586" y="2631080"/>
                  <a:pt x="197595" y="2688071"/>
                  <a:pt x="127293" y="2688071"/>
                </a:cubicBezTo>
                <a:cubicBezTo>
                  <a:pt x="56991" y="2688071"/>
                  <a:pt x="0" y="2631081"/>
                  <a:pt x="0" y="2560778"/>
                </a:cubicBezTo>
                <a:cubicBezTo>
                  <a:pt x="0" y="2490477"/>
                  <a:pt x="56991" y="2433485"/>
                  <a:pt x="127293" y="2433485"/>
                </a:cubicBezTo>
                <a:cubicBezTo>
                  <a:pt x="186870" y="2433486"/>
                  <a:pt x="246446" y="2416340"/>
                  <a:pt x="306023" y="2382048"/>
                </a:cubicBezTo>
                <a:close/>
                <a:moveTo>
                  <a:pt x="812224" y="2334103"/>
                </a:moveTo>
                <a:cubicBezTo>
                  <a:pt x="777933" y="2393681"/>
                  <a:pt x="760787" y="2453256"/>
                  <a:pt x="760787" y="2512834"/>
                </a:cubicBezTo>
                <a:cubicBezTo>
                  <a:pt x="760787" y="2583136"/>
                  <a:pt x="703796" y="2640127"/>
                  <a:pt x="633494" y="2640127"/>
                </a:cubicBezTo>
                <a:cubicBezTo>
                  <a:pt x="563192" y="2640127"/>
                  <a:pt x="506201" y="2583136"/>
                  <a:pt x="506201" y="2512834"/>
                </a:cubicBezTo>
                <a:cubicBezTo>
                  <a:pt x="506201" y="2442532"/>
                  <a:pt x="563192" y="2385541"/>
                  <a:pt x="633494" y="2385541"/>
                </a:cubicBezTo>
                <a:cubicBezTo>
                  <a:pt x="693071" y="2385540"/>
                  <a:pt x="752647" y="2368395"/>
                  <a:pt x="812224" y="2334103"/>
                </a:cubicBezTo>
                <a:close/>
                <a:moveTo>
                  <a:pt x="353968" y="1875848"/>
                </a:moveTo>
                <a:cubicBezTo>
                  <a:pt x="319677" y="1935424"/>
                  <a:pt x="302531" y="1995001"/>
                  <a:pt x="302530" y="2054578"/>
                </a:cubicBezTo>
                <a:cubicBezTo>
                  <a:pt x="302530" y="2124880"/>
                  <a:pt x="245539" y="2181871"/>
                  <a:pt x="175237" y="2181871"/>
                </a:cubicBezTo>
                <a:cubicBezTo>
                  <a:pt x="104935" y="2181871"/>
                  <a:pt x="47945" y="2124880"/>
                  <a:pt x="47944" y="2054578"/>
                </a:cubicBezTo>
                <a:cubicBezTo>
                  <a:pt x="47944" y="1984276"/>
                  <a:pt x="104935" y="1927285"/>
                  <a:pt x="175237" y="1927285"/>
                </a:cubicBezTo>
                <a:cubicBezTo>
                  <a:pt x="234815" y="1927285"/>
                  <a:pt x="294391" y="1910139"/>
                  <a:pt x="353968" y="1875848"/>
                </a:cubicBezTo>
                <a:close/>
                <a:moveTo>
                  <a:pt x="401912" y="1369646"/>
                </a:moveTo>
                <a:cubicBezTo>
                  <a:pt x="367621" y="1429223"/>
                  <a:pt x="350475" y="1488799"/>
                  <a:pt x="350475" y="1548377"/>
                </a:cubicBezTo>
                <a:cubicBezTo>
                  <a:pt x="350475" y="1618679"/>
                  <a:pt x="293484" y="1675670"/>
                  <a:pt x="223182" y="1675670"/>
                </a:cubicBezTo>
                <a:cubicBezTo>
                  <a:pt x="152880" y="1675670"/>
                  <a:pt x="95889" y="1618679"/>
                  <a:pt x="95889" y="1548377"/>
                </a:cubicBezTo>
                <a:cubicBezTo>
                  <a:pt x="95889" y="1478075"/>
                  <a:pt x="152880" y="1421084"/>
                  <a:pt x="223182" y="1421084"/>
                </a:cubicBezTo>
                <a:cubicBezTo>
                  <a:pt x="282759" y="1421084"/>
                  <a:pt x="342335" y="1403938"/>
                  <a:pt x="401912" y="1369646"/>
                </a:cubicBezTo>
                <a:close/>
                <a:moveTo>
                  <a:pt x="1318425" y="2286158"/>
                </a:moveTo>
                <a:cubicBezTo>
                  <a:pt x="1284134" y="2345735"/>
                  <a:pt x="1266988" y="2405312"/>
                  <a:pt x="1266987" y="2464888"/>
                </a:cubicBezTo>
                <a:cubicBezTo>
                  <a:pt x="1266987" y="2535190"/>
                  <a:pt x="1209996" y="2592182"/>
                  <a:pt x="1139694" y="2592182"/>
                </a:cubicBezTo>
                <a:cubicBezTo>
                  <a:pt x="1069392" y="2592182"/>
                  <a:pt x="1012402" y="2535191"/>
                  <a:pt x="1012401" y="2464888"/>
                </a:cubicBezTo>
                <a:cubicBezTo>
                  <a:pt x="1012401" y="2394586"/>
                  <a:pt x="1069392" y="2337595"/>
                  <a:pt x="1139694" y="2337595"/>
                </a:cubicBezTo>
                <a:cubicBezTo>
                  <a:pt x="1199271" y="2337596"/>
                  <a:pt x="1258848" y="2320449"/>
                  <a:pt x="1318425" y="2286158"/>
                </a:cubicBezTo>
                <a:close/>
                <a:moveTo>
                  <a:pt x="860169" y="1827902"/>
                </a:moveTo>
                <a:cubicBezTo>
                  <a:pt x="825878" y="1887479"/>
                  <a:pt x="808731" y="1947056"/>
                  <a:pt x="808731" y="2006633"/>
                </a:cubicBezTo>
                <a:cubicBezTo>
                  <a:pt x="808731" y="2076935"/>
                  <a:pt x="751740" y="2133926"/>
                  <a:pt x="681438" y="2133926"/>
                </a:cubicBezTo>
                <a:cubicBezTo>
                  <a:pt x="611136" y="2133926"/>
                  <a:pt x="554146" y="2076935"/>
                  <a:pt x="554145" y="2006633"/>
                </a:cubicBezTo>
                <a:cubicBezTo>
                  <a:pt x="554145" y="1936331"/>
                  <a:pt x="611136" y="1879340"/>
                  <a:pt x="681438" y="1879340"/>
                </a:cubicBezTo>
                <a:cubicBezTo>
                  <a:pt x="741015" y="1879340"/>
                  <a:pt x="800591" y="1862193"/>
                  <a:pt x="860169" y="1827902"/>
                </a:cubicBezTo>
                <a:close/>
                <a:moveTo>
                  <a:pt x="2096803" y="190871"/>
                </a:moveTo>
                <a:cubicBezTo>
                  <a:pt x="2253382" y="347450"/>
                  <a:pt x="2314442" y="563378"/>
                  <a:pt x="2268166" y="764238"/>
                </a:cubicBezTo>
                <a:cubicBezTo>
                  <a:pt x="2361334" y="768461"/>
                  <a:pt x="2450817" y="809378"/>
                  <a:pt x="2521691" y="880252"/>
                </a:cubicBezTo>
                <a:cubicBezTo>
                  <a:pt x="2675615" y="1034176"/>
                  <a:pt x="2688247" y="1275888"/>
                  <a:pt x="2553508" y="1439575"/>
                </a:cubicBezTo>
                <a:cubicBezTo>
                  <a:pt x="2557767" y="1440633"/>
                  <a:pt x="2560483" y="1443301"/>
                  <a:pt x="2563181" y="1445999"/>
                </a:cubicBezTo>
                <a:cubicBezTo>
                  <a:pt x="2819847" y="1702665"/>
                  <a:pt x="2819847" y="2118808"/>
                  <a:pt x="2563181" y="2375474"/>
                </a:cubicBezTo>
                <a:cubicBezTo>
                  <a:pt x="2320841" y="2617815"/>
                  <a:pt x="1936328" y="2631341"/>
                  <a:pt x="1678325" y="2415804"/>
                </a:cubicBezTo>
                <a:lnTo>
                  <a:pt x="1676180" y="2417949"/>
                </a:lnTo>
                <a:lnTo>
                  <a:pt x="1633705" y="2375475"/>
                </a:lnTo>
                <a:lnTo>
                  <a:pt x="366513" y="1108282"/>
                </a:lnTo>
                <a:lnTo>
                  <a:pt x="369979" y="1104815"/>
                </a:lnTo>
                <a:cubicBezTo>
                  <a:pt x="349908" y="1089573"/>
                  <a:pt x="330850" y="1072619"/>
                  <a:pt x="312598" y="1054367"/>
                </a:cubicBezTo>
                <a:cubicBezTo>
                  <a:pt x="55932" y="797701"/>
                  <a:pt x="55932" y="381558"/>
                  <a:pt x="312598" y="124891"/>
                </a:cubicBezTo>
                <a:cubicBezTo>
                  <a:pt x="569264" y="-131775"/>
                  <a:pt x="985408" y="-131775"/>
                  <a:pt x="1242074" y="124891"/>
                </a:cubicBezTo>
                <a:lnTo>
                  <a:pt x="1249606" y="136238"/>
                </a:lnTo>
                <a:cubicBezTo>
                  <a:pt x="1499513" y="-63604"/>
                  <a:pt x="1863845" y="-42087"/>
                  <a:pt x="2096803" y="1908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5" name="Rectangle 23">
            <a:extLst>
              <a:ext uri="{FF2B5EF4-FFF2-40B4-BE49-F238E27FC236}">
                <a16:creationId xmlns:a16="http://schemas.microsoft.com/office/drawing/2014/main" id="{E2078C8B-8993-BE6D-D286-083962845DAC}"/>
              </a:ext>
            </a:extLst>
          </p:cNvPr>
          <p:cNvSpPr/>
          <p:nvPr/>
        </p:nvSpPr>
        <p:spPr>
          <a:xfrm>
            <a:off x="6823369" y="5700870"/>
            <a:ext cx="576449" cy="579858"/>
          </a:xfrm>
          <a:custGeom>
            <a:avLst/>
            <a:gdLst/>
            <a:ahLst/>
            <a:cxnLst/>
            <a:rect l="l" t="t" r="r" b="b"/>
            <a:pathLst>
              <a:path w="3220951" h="3240001">
                <a:moveTo>
                  <a:pt x="1308278" y="1367793"/>
                </a:moveTo>
                <a:cubicBezTo>
                  <a:pt x="1529714" y="1367793"/>
                  <a:pt x="1725574" y="1477302"/>
                  <a:pt x="1834882" y="1652053"/>
                </a:cubicBezTo>
                <a:cubicBezTo>
                  <a:pt x="1903747" y="1589160"/>
                  <a:pt x="1995954" y="1554818"/>
                  <a:pt x="2096186" y="1554818"/>
                </a:cubicBezTo>
                <a:cubicBezTo>
                  <a:pt x="2313867" y="1554818"/>
                  <a:pt x="2493715" y="1716803"/>
                  <a:pt x="2514185" y="1927821"/>
                </a:cubicBezTo>
                <a:cubicBezTo>
                  <a:pt x="2517944" y="1925558"/>
                  <a:pt x="2521751" y="1925524"/>
                  <a:pt x="2525567" y="1925524"/>
                </a:cubicBezTo>
                <a:cubicBezTo>
                  <a:pt x="2888547" y="1925524"/>
                  <a:pt x="3182805" y="2219782"/>
                  <a:pt x="3182805" y="2582762"/>
                </a:cubicBezTo>
                <a:cubicBezTo>
                  <a:pt x="3182805" y="2925484"/>
                  <a:pt x="2920478" y="3206940"/>
                  <a:pt x="2585635" y="3236968"/>
                </a:cubicBezTo>
                <a:lnTo>
                  <a:pt x="2585635" y="3240001"/>
                </a:lnTo>
                <a:lnTo>
                  <a:pt x="2525567" y="3240001"/>
                </a:lnTo>
                <a:lnTo>
                  <a:pt x="733485" y="3240001"/>
                </a:lnTo>
                <a:lnTo>
                  <a:pt x="733485" y="3235099"/>
                </a:lnTo>
                <a:cubicBezTo>
                  <a:pt x="708515" y="3238513"/>
                  <a:pt x="683051" y="3240001"/>
                  <a:pt x="657239" y="3240001"/>
                </a:cubicBezTo>
                <a:cubicBezTo>
                  <a:pt x="294258" y="3240001"/>
                  <a:pt x="0" y="2945743"/>
                  <a:pt x="0" y="2582762"/>
                </a:cubicBezTo>
                <a:cubicBezTo>
                  <a:pt x="0" y="2219782"/>
                  <a:pt x="294258" y="1925524"/>
                  <a:pt x="657239" y="1925524"/>
                </a:cubicBezTo>
                <a:lnTo>
                  <a:pt x="670588" y="1928221"/>
                </a:lnTo>
                <a:cubicBezTo>
                  <a:pt x="705989" y="1610200"/>
                  <a:pt x="978825" y="1367793"/>
                  <a:pt x="1308278" y="1367793"/>
                </a:cubicBezTo>
                <a:close/>
                <a:moveTo>
                  <a:pt x="1589786" y="0"/>
                </a:moveTo>
                <a:cubicBezTo>
                  <a:pt x="1520182" y="453314"/>
                  <a:pt x="1668069" y="912942"/>
                  <a:pt x="1988957" y="1240613"/>
                </a:cubicBezTo>
                <a:cubicBezTo>
                  <a:pt x="2309845" y="1568285"/>
                  <a:pt x="2766281" y="1725754"/>
                  <a:pt x="3220951" y="1665645"/>
                </a:cubicBezTo>
                <a:cubicBezTo>
                  <a:pt x="3108976" y="1775302"/>
                  <a:pt x="2980523" y="1857805"/>
                  <a:pt x="2843553" y="1912752"/>
                </a:cubicBezTo>
                <a:cubicBezTo>
                  <a:pt x="2756367" y="1866073"/>
                  <a:pt x="2656598" y="1841175"/>
                  <a:pt x="2551012" y="1841175"/>
                </a:cubicBezTo>
                <a:cubicBezTo>
                  <a:pt x="2547197" y="1841176"/>
                  <a:pt x="2543390" y="1841210"/>
                  <a:pt x="2539631" y="1843473"/>
                </a:cubicBezTo>
                <a:cubicBezTo>
                  <a:pt x="2519161" y="1632454"/>
                  <a:pt x="2339312" y="1470470"/>
                  <a:pt x="2121631" y="1470470"/>
                </a:cubicBezTo>
                <a:cubicBezTo>
                  <a:pt x="2021400" y="1470470"/>
                  <a:pt x="1929192" y="1504812"/>
                  <a:pt x="1860327" y="1567705"/>
                </a:cubicBezTo>
                <a:cubicBezTo>
                  <a:pt x="1751020" y="1392954"/>
                  <a:pt x="1555160" y="1283445"/>
                  <a:pt x="1333723" y="1283445"/>
                </a:cubicBezTo>
                <a:lnTo>
                  <a:pt x="1331160" y="1283679"/>
                </a:lnTo>
                <a:cubicBezTo>
                  <a:pt x="1150898" y="856385"/>
                  <a:pt x="1238290" y="344219"/>
                  <a:pt x="158978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6" name="Round Same Side Corner Rectangle 8">
            <a:extLst>
              <a:ext uri="{FF2B5EF4-FFF2-40B4-BE49-F238E27FC236}">
                <a16:creationId xmlns:a16="http://schemas.microsoft.com/office/drawing/2014/main" id="{FE19FAAF-BAE5-D0CF-825A-6F489754CBE0}"/>
              </a:ext>
            </a:extLst>
          </p:cNvPr>
          <p:cNvSpPr/>
          <p:nvPr/>
        </p:nvSpPr>
        <p:spPr>
          <a:xfrm>
            <a:off x="3475069" y="1501672"/>
            <a:ext cx="251302" cy="661867"/>
          </a:xfrm>
          <a:custGeom>
            <a:avLst/>
            <a:gdLst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8887 w 1489775"/>
              <a:gd name="connsiteY10" fmla="*/ 2305078 h 3923699"/>
              <a:gd name="connsiteX11" fmla="*/ 1151853 w 1489775"/>
              <a:gd name="connsiteY11" fmla="*/ 3743699 h 3923699"/>
              <a:gd name="connsiteX12" fmla="*/ 971853 w 1489775"/>
              <a:gd name="connsiteY12" fmla="*/ 3923699 h 3923699"/>
              <a:gd name="connsiteX13" fmla="*/ 791853 w 1489775"/>
              <a:gd name="connsiteY13" fmla="*/ 3743699 h 3923699"/>
              <a:gd name="connsiteX14" fmla="*/ 791853 w 1489775"/>
              <a:gd name="connsiteY14" fmla="*/ 2305078 h 3923699"/>
              <a:gd name="connsiteX15" fmla="*/ 683854 w 1489775"/>
              <a:gd name="connsiteY15" fmla="*/ 2305078 h 3923699"/>
              <a:gd name="connsiteX16" fmla="*/ 683854 w 1489775"/>
              <a:gd name="connsiteY16" fmla="*/ 3743698 h 3923699"/>
              <a:gd name="connsiteX17" fmla="*/ 503854 w 1489775"/>
              <a:gd name="connsiteY17" fmla="*/ 3923698 h 3923699"/>
              <a:gd name="connsiteX18" fmla="*/ 323854 w 1489775"/>
              <a:gd name="connsiteY18" fmla="*/ 3743698 h 3923699"/>
              <a:gd name="connsiteX19" fmla="*/ 323854 w 1489775"/>
              <a:gd name="connsiteY19" fmla="*/ 2238914 h 3923699"/>
              <a:gd name="connsiteX20" fmla="*/ 330887 w 1489775"/>
              <a:gd name="connsiteY20" fmla="*/ 2238914 h 3923699"/>
              <a:gd name="connsiteX21" fmla="*/ 330887 w 1489775"/>
              <a:gd name="connsiteY21" fmla="*/ 1390678 h 3923699"/>
              <a:gd name="connsiteX22" fmla="*/ 288033 w 1489775"/>
              <a:gd name="connsiteY22" fmla="*/ 1390678 h 3923699"/>
              <a:gd name="connsiteX23" fmla="*/ 288033 w 1489775"/>
              <a:gd name="connsiteY23" fmla="*/ 2063902 h 3923699"/>
              <a:gd name="connsiteX24" fmla="*/ 144017 w 1489775"/>
              <a:gd name="connsiteY24" fmla="*/ 2207918 h 3923699"/>
              <a:gd name="connsiteX25" fmla="*/ 1 w 1489775"/>
              <a:gd name="connsiteY25" fmla="*/ 2063902 h 3923699"/>
              <a:gd name="connsiteX26" fmla="*/ 1 w 1489775"/>
              <a:gd name="connsiteY26" fmla="*/ 1390678 h 3923699"/>
              <a:gd name="connsiteX27" fmla="*/ 0 w 1489775"/>
              <a:gd name="connsiteY27" fmla="*/ 1390678 h 3923699"/>
              <a:gd name="connsiteX28" fmla="*/ 0 w 1489775"/>
              <a:gd name="connsiteY28" fmla="*/ 1030958 h 3923699"/>
              <a:gd name="connsiteX29" fmla="*/ 280204 w 1489775"/>
              <a:gd name="connsiteY29" fmla="*/ 750754 h 3923699"/>
              <a:gd name="connsiteX30" fmla="*/ 744888 w 1489775"/>
              <a:gd name="connsiteY30" fmla="*/ 0 h 3923699"/>
              <a:gd name="connsiteX31" fmla="*/ 1082199 w 1489775"/>
              <a:gd name="connsiteY31" fmla="*/ 337311 h 3923699"/>
              <a:gd name="connsiteX32" fmla="*/ 744888 w 1489775"/>
              <a:gd name="connsiteY32" fmla="*/ 674622 h 3923699"/>
              <a:gd name="connsiteX33" fmla="*/ 407577 w 1489775"/>
              <a:gd name="connsiteY33" fmla="*/ 337311 h 3923699"/>
              <a:gd name="connsiteX34" fmla="*/ 744888 w 1489775"/>
              <a:gd name="connsiteY34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2238914 h 3923699"/>
              <a:gd name="connsiteX20" fmla="*/ 330887 w 1489775"/>
              <a:gd name="connsiteY20" fmla="*/ 1390678 h 3923699"/>
              <a:gd name="connsiteX21" fmla="*/ 288033 w 1489775"/>
              <a:gd name="connsiteY21" fmla="*/ 1390678 h 3923699"/>
              <a:gd name="connsiteX22" fmla="*/ 288033 w 1489775"/>
              <a:gd name="connsiteY22" fmla="*/ 2063902 h 3923699"/>
              <a:gd name="connsiteX23" fmla="*/ 144017 w 1489775"/>
              <a:gd name="connsiteY23" fmla="*/ 2207918 h 3923699"/>
              <a:gd name="connsiteX24" fmla="*/ 1 w 1489775"/>
              <a:gd name="connsiteY24" fmla="*/ 2063902 h 3923699"/>
              <a:gd name="connsiteX25" fmla="*/ 1 w 1489775"/>
              <a:gd name="connsiteY25" fmla="*/ 1390678 h 3923699"/>
              <a:gd name="connsiteX26" fmla="*/ 0 w 1489775"/>
              <a:gd name="connsiteY26" fmla="*/ 1390678 h 3923699"/>
              <a:gd name="connsiteX27" fmla="*/ 0 w 1489775"/>
              <a:gd name="connsiteY27" fmla="*/ 1030958 h 3923699"/>
              <a:gd name="connsiteX28" fmla="*/ 280204 w 1489775"/>
              <a:gd name="connsiteY28" fmla="*/ 750754 h 3923699"/>
              <a:gd name="connsiteX29" fmla="*/ 744888 w 1489775"/>
              <a:gd name="connsiteY29" fmla="*/ 0 h 3923699"/>
              <a:gd name="connsiteX30" fmla="*/ 1082199 w 1489775"/>
              <a:gd name="connsiteY30" fmla="*/ 337311 h 3923699"/>
              <a:gd name="connsiteX31" fmla="*/ 744888 w 1489775"/>
              <a:gd name="connsiteY31" fmla="*/ 674622 h 3923699"/>
              <a:gd name="connsiteX32" fmla="*/ 407577 w 1489775"/>
              <a:gd name="connsiteY32" fmla="*/ 337311 h 3923699"/>
              <a:gd name="connsiteX33" fmla="*/ 744888 w 1489775"/>
              <a:gd name="connsiteY33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23854 w 1489775"/>
              <a:gd name="connsiteY18" fmla="*/ 2238914 h 3923699"/>
              <a:gd name="connsiteX19" fmla="*/ 330887 w 1489775"/>
              <a:gd name="connsiteY19" fmla="*/ 1390678 h 3923699"/>
              <a:gd name="connsiteX20" fmla="*/ 288033 w 1489775"/>
              <a:gd name="connsiteY20" fmla="*/ 1390678 h 3923699"/>
              <a:gd name="connsiteX21" fmla="*/ 288033 w 1489775"/>
              <a:gd name="connsiteY21" fmla="*/ 2063902 h 3923699"/>
              <a:gd name="connsiteX22" fmla="*/ 144017 w 1489775"/>
              <a:gd name="connsiteY22" fmla="*/ 2207918 h 3923699"/>
              <a:gd name="connsiteX23" fmla="*/ 1 w 1489775"/>
              <a:gd name="connsiteY23" fmla="*/ 2063902 h 3923699"/>
              <a:gd name="connsiteX24" fmla="*/ 1 w 1489775"/>
              <a:gd name="connsiteY24" fmla="*/ 1390678 h 3923699"/>
              <a:gd name="connsiteX25" fmla="*/ 0 w 1489775"/>
              <a:gd name="connsiteY25" fmla="*/ 1390678 h 3923699"/>
              <a:gd name="connsiteX26" fmla="*/ 0 w 1489775"/>
              <a:gd name="connsiteY26" fmla="*/ 1030958 h 3923699"/>
              <a:gd name="connsiteX27" fmla="*/ 280204 w 1489775"/>
              <a:gd name="connsiteY27" fmla="*/ 750754 h 3923699"/>
              <a:gd name="connsiteX28" fmla="*/ 744888 w 1489775"/>
              <a:gd name="connsiteY28" fmla="*/ 0 h 3923699"/>
              <a:gd name="connsiteX29" fmla="*/ 1082199 w 1489775"/>
              <a:gd name="connsiteY29" fmla="*/ 337311 h 3923699"/>
              <a:gd name="connsiteX30" fmla="*/ 744888 w 1489775"/>
              <a:gd name="connsiteY30" fmla="*/ 674622 h 3923699"/>
              <a:gd name="connsiteX31" fmla="*/ 407577 w 1489775"/>
              <a:gd name="connsiteY31" fmla="*/ 337311 h 3923699"/>
              <a:gd name="connsiteX32" fmla="*/ 744888 w 1489775"/>
              <a:gd name="connsiteY32" fmla="*/ 0 h 3923699"/>
              <a:gd name="connsiteX0" fmla="*/ 280204 w 1489775"/>
              <a:gd name="connsiteY0" fmla="*/ 750754 h 3923699"/>
              <a:gd name="connsiteX1" fmla="*/ 1209570 w 1489775"/>
              <a:gd name="connsiteY1" fmla="*/ 750754 h 3923699"/>
              <a:gd name="connsiteX2" fmla="*/ 1489774 w 1489775"/>
              <a:gd name="connsiteY2" fmla="*/ 1030958 h 3923699"/>
              <a:gd name="connsiteX3" fmla="*/ 1489774 w 1489775"/>
              <a:gd name="connsiteY3" fmla="*/ 1293518 h 3923699"/>
              <a:gd name="connsiteX4" fmla="*/ 1489775 w 1489775"/>
              <a:gd name="connsiteY4" fmla="*/ 1293518 h 3923699"/>
              <a:gd name="connsiteX5" fmla="*/ 1489775 w 1489775"/>
              <a:gd name="connsiteY5" fmla="*/ 2063902 h 3923699"/>
              <a:gd name="connsiteX6" fmla="*/ 1345759 w 1489775"/>
              <a:gd name="connsiteY6" fmla="*/ 2207918 h 3923699"/>
              <a:gd name="connsiteX7" fmla="*/ 1201743 w 1489775"/>
              <a:gd name="connsiteY7" fmla="*/ 2063902 h 3923699"/>
              <a:gd name="connsiteX8" fmla="*/ 1201743 w 1489775"/>
              <a:gd name="connsiteY8" fmla="*/ 1390678 h 3923699"/>
              <a:gd name="connsiteX9" fmla="*/ 1158887 w 1489775"/>
              <a:gd name="connsiteY9" fmla="*/ 1390678 h 3923699"/>
              <a:gd name="connsiteX10" fmla="*/ 1151853 w 1489775"/>
              <a:gd name="connsiteY10" fmla="*/ 3743699 h 3923699"/>
              <a:gd name="connsiteX11" fmla="*/ 971853 w 1489775"/>
              <a:gd name="connsiteY11" fmla="*/ 3923699 h 3923699"/>
              <a:gd name="connsiteX12" fmla="*/ 791853 w 1489775"/>
              <a:gd name="connsiteY12" fmla="*/ 3743699 h 3923699"/>
              <a:gd name="connsiteX13" fmla="*/ 791853 w 1489775"/>
              <a:gd name="connsiteY13" fmla="*/ 2305078 h 3923699"/>
              <a:gd name="connsiteX14" fmla="*/ 683854 w 1489775"/>
              <a:gd name="connsiteY14" fmla="*/ 2305078 h 3923699"/>
              <a:gd name="connsiteX15" fmla="*/ 683854 w 1489775"/>
              <a:gd name="connsiteY15" fmla="*/ 3743698 h 3923699"/>
              <a:gd name="connsiteX16" fmla="*/ 503854 w 1489775"/>
              <a:gd name="connsiteY16" fmla="*/ 3923698 h 3923699"/>
              <a:gd name="connsiteX17" fmla="*/ 323854 w 1489775"/>
              <a:gd name="connsiteY17" fmla="*/ 3743698 h 3923699"/>
              <a:gd name="connsiteX18" fmla="*/ 330887 w 1489775"/>
              <a:gd name="connsiteY18" fmla="*/ 1390678 h 3923699"/>
              <a:gd name="connsiteX19" fmla="*/ 288033 w 1489775"/>
              <a:gd name="connsiteY19" fmla="*/ 1390678 h 3923699"/>
              <a:gd name="connsiteX20" fmla="*/ 288033 w 1489775"/>
              <a:gd name="connsiteY20" fmla="*/ 2063902 h 3923699"/>
              <a:gd name="connsiteX21" fmla="*/ 144017 w 1489775"/>
              <a:gd name="connsiteY21" fmla="*/ 2207918 h 3923699"/>
              <a:gd name="connsiteX22" fmla="*/ 1 w 1489775"/>
              <a:gd name="connsiteY22" fmla="*/ 2063902 h 3923699"/>
              <a:gd name="connsiteX23" fmla="*/ 1 w 1489775"/>
              <a:gd name="connsiteY23" fmla="*/ 1390678 h 3923699"/>
              <a:gd name="connsiteX24" fmla="*/ 0 w 1489775"/>
              <a:gd name="connsiteY24" fmla="*/ 1390678 h 3923699"/>
              <a:gd name="connsiteX25" fmla="*/ 0 w 1489775"/>
              <a:gd name="connsiteY25" fmla="*/ 1030958 h 3923699"/>
              <a:gd name="connsiteX26" fmla="*/ 280204 w 1489775"/>
              <a:gd name="connsiteY26" fmla="*/ 750754 h 3923699"/>
              <a:gd name="connsiteX27" fmla="*/ 744888 w 1489775"/>
              <a:gd name="connsiteY27" fmla="*/ 0 h 3923699"/>
              <a:gd name="connsiteX28" fmla="*/ 1082199 w 1489775"/>
              <a:gd name="connsiteY28" fmla="*/ 337311 h 3923699"/>
              <a:gd name="connsiteX29" fmla="*/ 744888 w 1489775"/>
              <a:gd name="connsiteY29" fmla="*/ 674622 h 3923699"/>
              <a:gd name="connsiteX30" fmla="*/ 407577 w 1489775"/>
              <a:gd name="connsiteY30" fmla="*/ 337311 h 3923699"/>
              <a:gd name="connsiteX31" fmla="*/ 744888 w 1489775"/>
              <a:gd name="connsiteY31" fmla="*/ 0 h 3923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489775" h="3923699">
                <a:moveTo>
                  <a:pt x="280204" y="750754"/>
                </a:moveTo>
                <a:lnTo>
                  <a:pt x="1209570" y="750754"/>
                </a:lnTo>
                <a:cubicBezTo>
                  <a:pt x="1364322" y="750754"/>
                  <a:pt x="1489774" y="876206"/>
                  <a:pt x="1489774" y="1030958"/>
                </a:cubicBezTo>
                <a:lnTo>
                  <a:pt x="1489774" y="1293518"/>
                </a:lnTo>
                <a:lnTo>
                  <a:pt x="1489775" y="1293518"/>
                </a:lnTo>
                <a:lnTo>
                  <a:pt x="1489775" y="2063902"/>
                </a:lnTo>
                <a:cubicBezTo>
                  <a:pt x="1489775" y="2143440"/>
                  <a:pt x="1425297" y="2207918"/>
                  <a:pt x="1345759" y="2207918"/>
                </a:cubicBezTo>
                <a:cubicBezTo>
                  <a:pt x="1266221" y="2207918"/>
                  <a:pt x="1201743" y="2143440"/>
                  <a:pt x="1201743" y="2063902"/>
                </a:cubicBezTo>
                <a:lnTo>
                  <a:pt x="1201743" y="1390678"/>
                </a:lnTo>
                <a:lnTo>
                  <a:pt x="1158887" y="1390678"/>
                </a:lnTo>
                <a:cubicBezTo>
                  <a:pt x="1156542" y="2175018"/>
                  <a:pt x="1154198" y="2959359"/>
                  <a:pt x="1151853" y="3743699"/>
                </a:cubicBezTo>
                <a:cubicBezTo>
                  <a:pt x="1151853" y="3843110"/>
                  <a:pt x="1071264" y="3923699"/>
                  <a:pt x="971853" y="3923699"/>
                </a:cubicBezTo>
                <a:cubicBezTo>
                  <a:pt x="872442" y="3923699"/>
                  <a:pt x="791853" y="3843110"/>
                  <a:pt x="791853" y="3743699"/>
                </a:cubicBezTo>
                <a:lnTo>
                  <a:pt x="791853" y="2305078"/>
                </a:lnTo>
                <a:lnTo>
                  <a:pt x="683854" y="2305078"/>
                </a:lnTo>
                <a:lnTo>
                  <a:pt x="683854" y="3743698"/>
                </a:lnTo>
                <a:cubicBezTo>
                  <a:pt x="683854" y="3843109"/>
                  <a:pt x="603265" y="3923698"/>
                  <a:pt x="503854" y="3923698"/>
                </a:cubicBezTo>
                <a:cubicBezTo>
                  <a:pt x="404443" y="3923698"/>
                  <a:pt x="323854" y="3843109"/>
                  <a:pt x="323854" y="3743698"/>
                </a:cubicBezTo>
                <a:cubicBezTo>
                  <a:pt x="326198" y="2959358"/>
                  <a:pt x="328543" y="2175018"/>
                  <a:pt x="330887" y="1390678"/>
                </a:cubicBezTo>
                <a:lnTo>
                  <a:pt x="288033" y="1390678"/>
                </a:lnTo>
                <a:lnTo>
                  <a:pt x="288033" y="2063902"/>
                </a:lnTo>
                <a:cubicBezTo>
                  <a:pt x="288033" y="2143440"/>
                  <a:pt x="223555" y="2207918"/>
                  <a:pt x="144017" y="2207918"/>
                </a:cubicBezTo>
                <a:cubicBezTo>
                  <a:pt x="64479" y="2207918"/>
                  <a:pt x="1" y="2143440"/>
                  <a:pt x="1" y="2063902"/>
                </a:cubicBezTo>
                <a:lnTo>
                  <a:pt x="1" y="1390678"/>
                </a:lnTo>
                <a:lnTo>
                  <a:pt x="0" y="1390678"/>
                </a:lnTo>
                <a:lnTo>
                  <a:pt x="0" y="1030958"/>
                </a:lnTo>
                <a:cubicBezTo>
                  <a:pt x="0" y="876206"/>
                  <a:pt x="125452" y="750754"/>
                  <a:pt x="280204" y="750754"/>
                </a:cubicBezTo>
                <a:close/>
                <a:moveTo>
                  <a:pt x="744888" y="0"/>
                </a:moveTo>
                <a:cubicBezTo>
                  <a:pt x="931180" y="0"/>
                  <a:pt x="1082199" y="151019"/>
                  <a:pt x="1082199" y="337311"/>
                </a:cubicBezTo>
                <a:cubicBezTo>
                  <a:pt x="1082199" y="523603"/>
                  <a:pt x="931180" y="674622"/>
                  <a:pt x="744888" y="674622"/>
                </a:cubicBezTo>
                <a:cubicBezTo>
                  <a:pt x="558596" y="674622"/>
                  <a:pt x="407577" y="523603"/>
                  <a:pt x="407577" y="337311"/>
                </a:cubicBezTo>
                <a:cubicBezTo>
                  <a:pt x="407577" y="151019"/>
                  <a:pt x="558596" y="0"/>
                  <a:pt x="74488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7" name="Round Same Side Corner Rectangle 20">
            <a:extLst>
              <a:ext uri="{FF2B5EF4-FFF2-40B4-BE49-F238E27FC236}">
                <a16:creationId xmlns:a16="http://schemas.microsoft.com/office/drawing/2014/main" id="{309DCD14-C164-4C91-64DC-499CC658455E}"/>
              </a:ext>
            </a:extLst>
          </p:cNvPr>
          <p:cNvSpPr/>
          <p:nvPr/>
        </p:nvSpPr>
        <p:spPr>
          <a:xfrm rot="10800000">
            <a:off x="4062233" y="1498616"/>
            <a:ext cx="313136" cy="667981"/>
          </a:xfrm>
          <a:custGeom>
            <a:avLst/>
            <a:gdLst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521281 w 1856332"/>
              <a:gd name="connsiteY2" fmla="*/ 3174669 h 3959924"/>
              <a:gd name="connsiteX3" fmla="*/ 466697 w 1856332"/>
              <a:gd name="connsiteY3" fmla="*/ 3144149 h 3959924"/>
              <a:gd name="connsiteX4" fmla="*/ 8303 w 1856332"/>
              <a:gd name="connsiteY4" fmla="*/ 1942070 h 3959924"/>
              <a:gd name="connsiteX5" fmla="*/ 81139 w 1856332"/>
              <a:gd name="connsiteY5" fmla="*/ 1779444 h 3959924"/>
              <a:gd name="connsiteX6" fmla="*/ 243764 w 1856332"/>
              <a:gd name="connsiteY6" fmla="*/ 1852280 h 3959924"/>
              <a:gd name="connsiteX7" fmla="*/ 504770 w 1856332"/>
              <a:gd name="connsiteY7" fmla="*/ 2536736 h 3959924"/>
              <a:gd name="connsiteX8" fmla="*/ 555637 w 1856332"/>
              <a:gd name="connsiteY8" fmla="*/ 2536736 h 3959924"/>
              <a:gd name="connsiteX9" fmla="*/ 226299 w 1856332"/>
              <a:gd name="connsiteY9" fmla="*/ 1210417 h 3959924"/>
              <a:gd name="connsiteX10" fmla="*/ 551784 w 1856332"/>
              <a:gd name="connsiteY10" fmla="*/ 1210417 h 3959924"/>
              <a:gd name="connsiteX11" fmla="*/ 551784 w 1856332"/>
              <a:gd name="connsiteY11" fmla="*/ 168335 h 3959924"/>
              <a:gd name="connsiteX12" fmla="*/ 720119 w 1856332"/>
              <a:gd name="connsiteY12" fmla="*/ 0 h 3959924"/>
              <a:gd name="connsiteX13" fmla="*/ 888454 w 1856332"/>
              <a:gd name="connsiteY13" fmla="*/ 168335 h 3959924"/>
              <a:gd name="connsiteX14" fmla="*/ 888454 w 1856332"/>
              <a:gd name="connsiteY14" fmla="*/ 1210417 h 3959924"/>
              <a:gd name="connsiteX15" fmla="*/ 968040 w 1856332"/>
              <a:gd name="connsiteY15" fmla="*/ 1210417 h 3959924"/>
              <a:gd name="connsiteX16" fmla="*/ 968040 w 1856332"/>
              <a:gd name="connsiteY16" fmla="*/ 168335 h 3959924"/>
              <a:gd name="connsiteX17" fmla="*/ 1136375 w 1856332"/>
              <a:gd name="connsiteY17" fmla="*/ 0 h 3959924"/>
              <a:gd name="connsiteX18" fmla="*/ 1304710 w 1856332"/>
              <a:gd name="connsiteY18" fmla="*/ 168335 h 3959924"/>
              <a:gd name="connsiteX19" fmla="*/ 1304710 w 1856332"/>
              <a:gd name="connsiteY19" fmla="*/ 1210417 h 3959924"/>
              <a:gd name="connsiteX20" fmla="*/ 1631589 w 1856332"/>
              <a:gd name="connsiteY20" fmla="*/ 1210417 h 3959924"/>
              <a:gd name="connsiteX21" fmla="*/ 1302251 w 1856332"/>
              <a:gd name="connsiteY21" fmla="*/ 2536736 h 3959924"/>
              <a:gd name="connsiteX22" fmla="*/ 1351562 w 1856332"/>
              <a:gd name="connsiteY22" fmla="*/ 2536736 h 3959924"/>
              <a:gd name="connsiteX23" fmla="*/ 1612568 w 1856332"/>
              <a:gd name="connsiteY23" fmla="*/ 1852280 h 3959924"/>
              <a:gd name="connsiteX24" fmla="*/ 1775193 w 1856332"/>
              <a:gd name="connsiteY24" fmla="*/ 1779444 h 3959924"/>
              <a:gd name="connsiteX25" fmla="*/ 1848029 w 1856332"/>
              <a:gd name="connsiteY25" fmla="*/ 1942070 h 3959924"/>
              <a:gd name="connsiteX26" fmla="*/ 1389635 w 1856332"/>
              <a:gd name="connsiteY26" fmla="*/ 3144149 h 3959924"/>
              <a:gd name="connsiteX27" fmla="*/ 1344732 w 1856332"/>
              <a:gd name="connsiteY27" fmla="*/ 3176282 h 3959924"/>
              <a:gd name="connsiteX28" fmla="*/ 1228565 w 1856332"/>
              <a:gd name="connsiteY28" fmla="*/ 3214674 h 3959924"/>
              <a:gd name="connsiteX29" fmla="*/ 925623 w 1856332"/>
              <a:gd name="connsiteY29" fmla="*/ 3959924 h 3959924"/>
              <a:gd name="connsiteX30" fmla="*/ 601623 w 1856332"/>
              <a:gd name="connsiteY30" fmla="*/ 3635924 h 3959924"/>
              <a:gd name="connsiteX31" fmla="*/ 925623 w 1856332"/>
              <a:gd name="connsiteY31" fmla="*/ 3311924 h 3959924"/>
              <a:gd name="connsiteX32" fmla="*/ 1249623 w 1856332"/>
              <a:gd name="connsiteY32" fmla="*/ 3635924 h 3959924"/>
              <a:gd name="connsiteX33" fmla="*/ 925623 w 1856332"/>
              <a:gd name="connsiteY33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344732 w 1856332"/>
              <a:gd name="connsiteY26" fmla="*/ 3176282 h 3959924"/>
              <a:gd name="connsiteX27" fmla="*/ 1228565 w 1856332"/>
              <a:gd name="connsiteY27" fmla="*/ 3214674 h 3959924"/>
              <a:gd name="connsiteX28" fmla="*/ 925623 w 1856332"/>
              <a:gd name="connsiteY28" fmla="*/ 3959924 h 3959924"/>
              <a:gd name="connsiteX29" fmla="*/ 601623 w 1856332"/>
              <a:gd name="connsiteY29" fmla="*/ 3635924 h 3959924"/>
              <a:gd name="connsiteX30" fmla="*/ 925623 w 1856332"/>
              <a:gd name="connsiteY30" fmla="*/ 3311924 h 3959924"/>
              <a:gd name="connsiteX31" fmla="*/ 1249623 w 1856332"/>
              <a:gd name="connsiteY31" fmla="*/ 3635924 h 3959924"/>
              <a:gd name="connsiteX32" fmla="*/ 925623 w 1856332"/>
              <a:gd name="connsiteY32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  <a:gd name="connsiteX0" fmla="*/ 1228565 w 1856332"/>
              <a:gd name="connsiteY0" fmla="*/ 3214674 h 3959924"/>
              <a:gd name="connsiteX1" fmla="*/ 622681 w 1856332"/>
              <a:gd name="connsiteY1" fmla="*/ 3214674 h 3959924"/>
              <a:gd name="connsiteX2" fmla="*/ 466697 w 1856332"/>
              <a:gd name="connsiteY2" fmla="*/ 3144149 h 3959924"/>
              <a:gd name="connsiteX3" fmla="*/ 8303 w 1856332"/>
              <a:gd name="connsiteY3" fmla="*/ 1942070 h 3959924"/>
              <a:gd name="connsiteX4" fmla="*/ 81139 w 1856332"/>
              <a:gd name="connsiteY4" fmla="*/ 1779444 h 3959924"/>
              <a:gd name="connsiteX5" fmla="*/ 243764 w 1856332"/>
              <a:gd name="connsiteY5" fmla="*/ 1852280 h 3959924"/>
              <a:gd name="connsiteX6" fmla="*/ 504770 w 1856332"/>
              <a:gd name="connsiteY6" fmla="*/ 2536736 h 3959924"/>
              <a:gd name="connsiteX7" fmla="*/ 555637 w 1856332"/>
              <a:gd name="connsiteY7" fmla="*/ 2536736 h 3959924"/>
              <a:gd name="connsiteX8" fmla="*/ 226299 w 1856332"/>
              <a:gd name="connsiteY8" fmla="*/ 1210417 h 3959924"/>
              <a:gd name="connsiteX9" fmla="*/ 551784 w 1856332"/>
              <a:gd name="connsiteY9" fmla="*/ 1210417 h 3959924"/>
              <a:gd name="connsiteX10" fmla="*/ 551784 w 1856332"/>
              <a:gd name="connsiteY10" fmla="*/ 168335 h 3959924"/>
              <a:gd name="connsiteX11" fmla="*/ 720119 w 1856332"/>
              <a:gd name="connsiteY11" fmla="*/ 0 h 3959924"/>
              <a:gd name="connsiteX12" fmla="*/ 888454 w 1856332"/>
              <a:gd name="connsiteY12" fmla="*/ 168335 h 3959924"/>
              <a:gd name="connsiteX13" fmla="*/ 888454 w 1856332"/>
              <a:gd name="connsiteY13" fmla="*/ 1210417 h 3959924"/>
              <a:gd name="connsiteX14" fmla="*/ 968040 w 1856332"/>
              <a:gd name="connsiteY14" fmla="*/ 1210417 h 3959924"/>
              <a:gd name="connsiteX15" fmla="*/ 968040 w 1856332"/>
              <a:gd name="connsiteY15" fmla="*/ 168335 h 3959924"/>
              <a:gd name="connsiteX16" fmla="*/ 1136375 w 1856332"/>
              <a:gd name="connsiteY16" fmla="*/ 0 h 3959924"/>
              <a:gd name="connsiteX17" fmla="*/ 1304710 w 1856332"/>
              <a:gd name="connsiteY17" fmla="*/ 168335 h 3959924"/>
              <a:gd name="connsiteX18" fmla="*/ 1304710 w 1856332"/>
              <a:gd name="connsiteY18" fmla="*/ 1210417 h 3959924"/>
              <a:gd name="connsiteX19" fmla="*/ 1631589 w 1856332"/>
              <a:gd name="connsiteY19" fmla="*/ 1210417 h 3959924"/>
              <a:gd name="connsiteX20" fmla="*/ 1302251 w 1856332"/>
              <a:gd name="connsiteY20" fmla="*/ 2536736 h 3959924"/>
              <a:gd name="connsiteX21" fmla="*/ 1351562 w 1856332"/>
              <a:gd name="connsiteY21" fmla="*/ 2536736 h 3959924"/>
              <a:gd name="connsiteX22" fmla="*/ 1612568 w 1856332"/>
              <a:gd name="connsiteY22" fmla="*/ 1852280 h 3959924"/>
              <a:gd name="connsiteX23" fmla="*/ 1775193 w 1856332"/>
              <a:gd name="connsiteY23" fmla="*/ 1779444 h 3959924"/>
              <a:gd name="connsiteX24" fmla="*/ 1848029 w 1856332"/>
              <a:gd name="connsiteY24" fmla="*/ 1942070 h 3959924"/>
              <a:gd name="connsiteX25" fmla="*/ 1389635 w 1856332"/>
              <a:gd name="connsiteY25" fmla="*/ 3144149 h 3959924"/>
              <a:gd name="connsiteX26" fmla="*/ 1228565 w 1856332"/>
              <a:gd name="connsiteY26" fmla="*/ 3214674 h 3959924"/>
              <a:gd name="connsiteX27" fmla="*/ 925623 w 1856332"/>
              <a:gd name="connsiteY27" fmla="*/ 3959924 h 3959924"/>
              <a:gd name="connsiteX28" fmla="*/ 601623 w 1856332"/>
              <a:gd name="connsiteY28" fmla="*/ 3635924 h 3959924"/>
              <a:gd name="connsiteX29" fmla="*/ 925623 w 1856332"/>
              <a:gd name="connsiteY29" fmla="*/ 3311924 h 3959924"/>
              <a:gd name="connsiteX30" fmla="*/ 1249623 w 1856332"/>
              <a:gd name="connsiteY30" fmla="*/ 3635924 h 3959924"/>
              <a:gd name="connsiteX31" fmla="*/ 925623 w 1856332"/>
              <a:gd name="connsiteY31" fmla="*/ 3959924 h 3959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</a:cxnLst>
            <a:rect l="l" t="t" r="r" b="b"/>
            <a:pathLst>
              <a:path w="1856332" h="3959924">
                <a:moveTo>
                  <a:pt x="1228565" y="3214674"/>
                </a:moveTo>
                <a:lnTo>
                  <a:pt x="622681" y="3214674"/>
                </a:lnTo>
                <a:cubicBezTo>
                  <a:pt x="495703" y="3202920"/>
                  <a:pt x="501057" y="3225622"/>
                  <a:pt x="466697" y="3144149"/>
                </a:cubicBezTo>
                <a:lnTo>
                  <a:pt x="8303" y="1942070"/>
                </a:lnTo>
                <a:cubicBezTo>
                  <a:pt x="-16491" y="1877049"/>
                  <a:pt x="16118" y="1804239"/>
                  <a:pt x="81139" y="1779444"/>
                </a:cubicBezTo>
                <a:cubicBezTo>
                  <a:pt x="146160" y="1754650"/>
                  <a:pt x="218970" y="1787259"/>
                  <a:pt x="243764" y="1852280"/>
                </a:cubicBezTo>
                <a:lnTo>
                  <a:pt x="504770" y="2536736"/>
                </a:lnTo>
                <a:lnTo>
                  <a:pt x="555637" y="2536736"/>
                </a:lnTo>
                <a:lnTo>
                  <a:pt x="226299" y="1210417"/>
                </a:lnTo>
                <a:lnTo>
                  <a:pt x="551784" y="1210417"/>
                </a:lnTo>
                <a:lnTo>
                  <a:pt x="551784" y="168335"/>
                </a:lnTo>
                <a:cubicBezTo>
                  <a:pt x="551784" y="75366"/>
                  <a:pt x="627150" y="0"/>
                  <a:pt x="720119" y="0"/>
                </a:cubicBezTo>
                <a:cubicBezTo>
                  <a:pt x="813088" y="0"/>
                  <a:pt x="888454" y="75366"/>
                  <a:pt x="888454" y="168335"/>
                </a:cubicBezTo>
                <a:lnTo>
                  <a:pt x="888454" y="1210417"/>
                </a:lnTo>
                <a:lnTo>
                  <a:pt x="968040" y="1210417"/>
                </a:lnTo>
                <a:lnTo>
                  <a:pt x="968040" y="168335"/>
                </a:lnTo>
                <a:cubicBezTo>
                  <a:pt x="968040" y="75366"/>
                  <a:pt x="1043406" y="0"/>
                  <a:pt x="1136375" y="0"/>
                </a:cubicBezTo>
                <a:cubicBezTo>
                  <a:pt x="1229344" y="0"/>
                  <a:pt x="1304710" y="75366"/>
                  <a:pt x="1304710" y="168335"/>
                </a:cubicBezTo>
                <a:lnTo>
                  <a:pt x="1304710" y="1210417"/>
                </a:lnTo>
                <a:lnTo>
                  <a:pt x="1631589" y="1210417"/>
                </a:lnTo>
                <a:lnTo>
                  <a:pt x="1302251" y="2536736"/>
                </a:lnTo>
                <a:lnTo>
                  <a:pt x="1351562" y="2536736"/>
                </a:lnTo>
                <a:lnTo>
                  <a:pt x="1612568" y="1852280"/>
                </a:lnTo>
                <a:cubicBezTo>
                  <a:pt x="1637362" y="1787259"/>
                  <a:pt x="1710172" y="1754650"/>
                  <a:pt x="1775193" y="1779444"/>
                </a:cubicBezTo>
                <a:cubicBezTo>
                  <a:pt x="1840214" y="1804239"/>
                  <a:pt x="1872823" y="1877049"/>
                  <a:pt x="1848029" y="1942070"/>
                </a:cubicBezTo>
                <a:lnTo>
                  <a:pt x="1389635" y="3144149"/>
                </a:lnTo>
                <a:cubicBezTo>
                  <a:pt x="1348984" y="3225622"/>
                  <a:pt x="1356391" y="3202920"/>
                  <a:pt x="1228565" y="3214674"/>
                </a:cubicBezTo>
                <a:close/>
                <a:moveTo>
                  <a:pt x="925623" y="3959924"/>
                </a:moveTo>
                <a:cubicBezTo>
                  <a:pt x="746683" y="3959924"/>
                  <a:pt x="601623" y="3814864"/>
                  <a:pt x="601623" y="3635924"/>
                </a:cubicBezTo>
                <a:cubicBezTo>
                  <a:pt x="601623" y="3456984"/>
                  <a:pt x="746683" y="3311924"/>
                  <a:pt x="925623" y="3311924"/>
                </a:cubicBezTo>
                <a:cubicBezTo>
                  <a:pt x="1104563" y="3311924"/>
                  <a:pt x="1249623" y="3456984"/>
                  <a:pt x="1249623" y="3635924"/>
                </a:cubicBezTo>
                <a:cubicBezTo>
                  <a:pt x="1249623" y="3814864"/>
                  <a:pt x="1104563" y="3959924"/>
                  <a:pt x="925623" y="395992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38" name="Donut 87">
            <a:extLst>
              <a:ext uri="{FF2B5EF4-FFF2-40B4-BE49-F238E27FC236}">
                <a16:creationId xmlns:a16="http://schemas.microsoft.com/office/drawing/2014/main" id="{7344E882-F170-C936-3FBD-9E5D963025DF}"/>
              </a:ext>
            </a:extLst>
          </p:cNvPr>
          <p:cNvSpPr/>
          <p:nvPr/>
        </p:nvSpPr>
        <p:spPr>
          <a:xfrm>
            <a:off x="4711232" y="1591320"/>
            <a:ext cx="507661" cy="521714"/>
          </a:xfrm>
          <a:custGeom>
            <a:avLst/>
            <a:gdLst/>
            <a:ahLst/>
            <a:cxnLst/>
            <a:rect l="l" t="t" r="r" b="b"/>
            <a:pathLst>
              <a:path w="356471" h="366339">
                <a:moveTo>
                  <a:pt x="144025" y="123680"/>
                </a:moveTo>
                <a:cubicBezTo>
                  <a:pt x="89551" y="123680"/>
                  <a:pt x="45391" y="167840"/>
                  <a:pt x="45391" y="222314"/>
                </a:cubicBezTo>
                <a:cubicBezTo>
                  <a:pt x="45391" y="276788"/>
                  <a:pt x="89551" y="320948"/>
                  <a:pt x="144025" y="320948"/>
                </a:cubicBezTo>
                <a:cubicBezTo>
                  <a:pt x="198499" y="320948"/>
                  <a:pt x="242659" y="276788"/>
                  <a:pt x="242659" y="222314"/>
                </a:cubicBezTo>
                <a:cubicBezTo>
                  <a:pt x="242659" y="167840"/>
                  <a:pt x="198499" y="123680"/>
                  <a:pt x="144025" y="123680"/>
                </a:cubicBezTo>
                <a:close/>
                <a:moveTo>
                  <a:pt x="354808" y="0"/>
                </a:moveTo>
                <a:lnTo>
                  <a:pt x="356471" y="85288"/>
                </a:lnTo>
                <a:lnTo>
                  <a:pt x="334733" y="64382"/>
                </a:lnTo>
                <a:lnTo>
                  <a:pt x="260258" y="141819"/>
                </a:lnTo>
                <a:cubicBezTo>
                  <a:pt x="278587" y="163579"/>
                  <a:pt x="288050" y="191841"/>
                  <a:pt x="288050" y="222314"/>
                </a:cubicBezTo>
                <a:cubicBezTo>
                  <a:pt x="288050" y="301857"/>
                  <a:pt x="223568" y="366339"/>
                  <a:pt x="144025" y="366339"/>
                </a:cubicBezTo>
                <a:cubicBezTo>
                  <a:pt x="64482" y="366339"/>
                  <a:pt x="0" y="301857"/>
                  <a:pt x="0" y="222314"/>
                </a:cubicBezTo>
                <a:cubicBezTo>
                  <a:pt x="0" y="142771"/>
                  <a:pt x="64482" y="78289"/>
                  <a:pt x="144025" y="78289"/>
                </a:cubicBezTo>
                <a:cubicBezTo>
                  <a:pt x="170876" y="78289"/>
                  <a:pt x="196011" y="85637"/>
                  <a:pt x="216282" y="100527"/>
                </a:cubicBezTo>
                <a:lnTo>
                  <a:pt x="291257" y="22569"/>
                </a:lnTo>
                <a:lnTo>
                  <a:pt x="269519" y="1663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Donut 90">
            <a:extLst>
              <a:ext uri="{FF2B5EF4-FFF2-40B4-BE49-F238E27FC236}">
                <a16:creationId xmlns:a16="http://schemas.microsoft.com/office/drawing/2014/main" id="{E6ED3979-985B-0992-4E31-3A72D2CF216A}"/>
              </a:ext>
            </a:extLst>
          </p:cNvPr>
          <p:cNvSpPr/>
          <p:nvPr/>
        </p:nvSpPr>
        <p:spPr>
          <a:xfrm>
            <a:off x="5587742" y="1553254"/>
            <a:ext cx="532052" cy="543757"/>
          </a:xfrm>
          <a:custGeom>
            <a:avLst/>
            <a:gdLst/>
            <a:ahLst/>
            <a:cxnLst/>
            <a:rect l="l" t="t" r="r" b="b"/>
            <a:pathLst>
              <a:path w="373598" h="381817">
                <a:moveTo>
                  <a:pt x="229573" y="45391"/>
                </a:moveTo>
                <a:cubicBezTo>
                  <a:pt x="175099" y="45391"/>
                  <a:pt x="130939" y="89551"/>
                  <a:pt x="130939" y="144025"/>
                </a:cubicBezTo>
                <a:cubicBezTo>
                  <a:pt x="130939" y="198499"/>
                  <a:pt x="175099" y="242659"/>
                  <a:pt x="229573" y="242659"/>
                </a:cubicBezTo>
                <a:cubicBezTo>
                  <a:pt x="284047" y="242659"/>
                  <a:pt x="328207" y="198499"/>
                  <a:pt x="328207" y="144025"/>
                </a:cubicBezTo>
                <a:cubicBezTo>
                  <a:pt x="328207" y="89551"/>
                  <a:pt x="284047" y="45391"/>
                  <a:pt x="229573" y="45391"/>
                </a:cubicBezTo>
                <a:close/>
                <a:moveTo>
                  <a:pt x="229573" y="0"/>
                </a:moveTo>
                <a:cubicBezTo>
                  <a:pt x="309116" y="0"/>
                  <a:pt x="373598" y="64482"/>
                  <a:pt x="373598" y="144025"/>
                </a:cubicBezTo>
                <a:cubicBezTo>
                  <a:pt x="373598" y="223568"/>
                  <a:pt x="309116" y="288050"/>
                  <a:pt x="229573" y="288050"/>
                </a:cubicBezTo>
                <a:cubicBezTo>
                  <a:pt x="202172" y="288050"/>
                  <a:pt x="176558" y="280398"/>
                  <a:pt x="156060" y="264966"/>
                </a:cubicBezTo>
                <a:lnTo>
                  <a:pt x="128993" y="292033"/>
                </a:lnTo>
                <a:lnTo>
                  <a:pt x="160228" y="323268"/>
                </a:lnTo>
                <a:cubicBezTo>
                  <a:pt x="171055" y="334095"/>
                  <a:pt x="171055" y="351650"/>
                  <a:pt x="160228" y="362477"/>
                </a:cubicBezTo>
                <a:cubicBezTo>
                  <a:pt x="149401" y="373304"/>
                  <a:pt x="131846" y="373304"/>
                  <a:pt x="121019" y="362477"/>
                </a:cubicBezTo>
                <a:lnTo>
                  <a:pt x="89784" y="331242"/>
                </a:lnTo>
                <a:lnTo>
                  <a:pt x="39209" y="381817"/>
                </a:lnTo>
                <a:cubicBezTo>
                  <a:pt x="28381" y="392644"/>
                  <a:pt x="10827" y="392644"/>
                  <a:pt x="0" y="381817"/>
                </a:cubicBezTo>
                <a:cubicBezTo>
                  <a:pt x="-10828" y="370989"/>
                  <a:pt x="-10828" y="353435"/>
                  <a:pt x="0" y="342608"/>
                </a:cubicBezTo>
                <a:lnTo>
                  <a:pt x="50575" y="292033"/>
                </a:lnTo>
                <a:lnTo>
                  <a:pt x="16166" y="257624"/>
                </a:lnTo>
                <a:cubicBezTo>
                  <a:pt x="5339" y="246797"/>
                  <a:pt x="5339" y="229242"/>
                  <a:pt x="16166" y="218415"/>
                </a:cubicBezTo>
                <a:cubicBezTo>
                  <a:pt x="26993" y="207588"/>
                  <a:pt x="44548" y="207588"/>
                  <a:pt x="55375" y="218415"/>
                </a:cubicBezTo>
                <a:lnTo>
                  <a:pt x="89784" y="252824"/>
                </a:lnTo>
                <a:lnTo>
                  <a:pt x="115252" y="227356"/>
                </a:lnTo>
                <a:cubicBezTo>
                  <a:pt x="95803" y="205073"/>
                  <a:pt x="85548" y="175747"/>
                  <a:pt x="85548" y="144025"/>
                </a:cubicBezTo>
                <a:cubicBezTo>
                  <a:pt x="85548" y="64482"/>
                  <a:pt x="150030" y="0"/>
                  <a:pt x="2295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0" name="Oval 6">
            <a:extLst>
              <a:ext uri="{FF2B5EF4-FFF2-40B4-BE49-F238E27FC236}">
                <a16:creationId xmlns:a16="http://schemas.microsoft.com/office/drawing/2014/main" id="{A01661CE-1C3D-0573-DBEC-4D684ADE9670}"/>
              </a:ext>
            </a:extLst>
          </p:cNvPr>
          <p:cNvSpPr/>
          <p:nvPr/>
        </p:nvSpPr>
        <p:spPr>
          <a:xfrm>
            <a:off x="6580050" y="2655960"/>
            <a:ext cx="507960" cy="502639"/>
          </a:xfrm>
          <a:custGeom>
            <a:avLst/>
            <a:gdLst/>
            <a:ahLst/>
            <a:cxnLst/>
            <a:rect l="l" t="t" r="r" b="b"/>
            <a:pathLst>
              <a:path w="3220460" h="3186731">
                <a:moveTo>
                  <a:pt x="1762834" y="1282034"/>
                </a:moveTo>
                <a:lnTo>
                  <a:pt x="273698" y="2771171"/>
                </a:lnTo>
                <a:cubicBezTo>
                  <a:pt x="253145" y="2791724"/>
                  <a:pt x="253145" y="2825048"/>
                  <a:pt x="273698" y="2845601"/>
                </a:cubicBezTo>
                <a:cubicBezTo>
                  <a:pt x="294251" y="2866154"/>
                  <a:pt x="327575" y="2866154"/>
                  <a:pt x="348128" y="2845601"/>
                </a:cubicBezTo>
                <a:lnTo>
                  <a:pt x="1830131" y="1363598"/>
                </a:lnTo>
                <a:close/>
                <a:moveTo>
                  <a:pt x="2703218" y="237332"/>
                </a:moveTo>
                <a:cubicBezTo>
                  <a:pt x="2623680" y="237332"/>
                  <a:pt x="2559202" y="301810"/>
                  <a:pt x="2559202" y="381348"/>
                </a:cubicBezTo>
                <a:cubicBezTo>
                  <a:pt x="2559202" y="460886"/>
                  <a:pt x="2623680" y="525364"/>
                  <a:pt x="2703218" y="525364"/>
                </a:cubicBezTo>
                <a:cubicBezTo>
                  <a:pt x="2782756" y="525364"/>
                  <a:pt x="2847234" y="460886"/>
                  <a:pt x="2847234" y="381348"/>
                </a:cubicBezTo>
                <a:cubicBezTo>
                  <a:pt x="2847234" y="301810"/>
                  <a:pt x="2782756" y="237332"/>
                  <a:pt x="2703218" y="237332"/>
                </a:cubicBezTo>
                <a:close/>
                <a:moveTo>
                  <a:pt x="2413103" y="0"/>
                </a:moveTo>
                <a:cubicBezTo>
                  <a:pt x="2858994" y="0"/>
                  <a:pt x="3220460" y="361466"/>
                  <a:pt x="3220460" y="807357"/>
                </a:cubicBezTo>
                <a:cubicBezTo>
                  <a:pt x="3220460" y="1253248"/>
                  <a:pt x="2858994" y="1614714"/>
                  <a:pt x="2413103" y="1614714"/>
                </a:cubicBezTo>
                <a:cubicBezTo>
                  <a:pt x="2305542" y="1614714"/>
                  <a:pt x="2202893" y="1593680"/>
                  <a:pt x="2109223" y="1555067"/>
                </a:cubicBezTo>
                <a:lnTo>
                  <a:pt x="2191945" y="1637789"/>
                </a:lnTo>
                <a:cubicBezTo>
                  <a:pt x="2226856" y="1672699"/>
                  <a:pt x="2226855" y="1729300"/>
                  <a:pt x="2191945" y="1764210"/>
                </a:cubicBezTo>
                <a:lnTo>
                  <a:pt x="2045068" y="1911087"/>
                </a:lnTo>
                <a:cubicBezTo>
                  <a:pt x="2010158" y="1945998"/>
                  <a:pt x="1953557" y="1945998"/>
                  <a:pt x="1918647" y="1911087"/>
                </a:cubicBezTo>
                <a:lnTo>
                  <a:pt x="1799123" y="1791564"/>
                </a:lnTo>
                <a:lnTo>
                  <a:pt x="1749496" y="1841190"/>
                </a:lnTo>
                <a:lnTo>
                  <a:pt x="1832980" y="1924673"/>
                </a:lnTo>
                <a:lnTo>
                  <a:pt x="1761893" y="1995760"/>
                </a:lnTo>
                <a:lnTo>
                  <a:pt x="1678410" y="1912277"/>
                </a:lnTo>
                <a:lnTo>
                  <a:pt x="1650246" y="1940441"/>
                </a:lnTo>
                <a:lnTo>
                  <a:pt x="1735612" y="2025807"/>
                </a:lnTo>
                <a:lnTo>
                  <a:pt x="1573330" y="2188089"/>
                </a:lnTo>
                <a:lnTo>
                  <a:pt x="1487964" y="2102723"/>
                </a:lnTo>
                <a:lnTo>
                  <a:pt x="1451742" y="2138944"/>
                </a:lnTo>
                <a:lnTo>
                  <a:pt x="1537109" y="2224311"/>
                </a:lnTo>
                <a:lnTo>
                  <a:pt x="1374830" y="2386590"/>
                </a:lnTo>
                <a:lnTo>
                  <a:pt x="1289463" y="2301223"/>
                </a:lnTo>
                <a:lnTo>
                  <a:pt x="1225079" y="2365608"/>
                </a:lnTo>
                <a:lnTo>
                  <a:pt x="1310445" y="2450974"/>
                </a:lnTo>
                <a:lnTo>
                  <a:pt x="1239358" y="2522061"/>
                </a:lnTo>
                <a:lnTo>
                  <a:pt x="1153992" y="2436695"/>
                </a:lnTo>
                <a:lnTo>
                  <a:pt x="1104364" y="2486322"/>
                </a:lnTo>
                <a:lnTo>
                  <a:pt x="1189730" y="2571689"/>
                </a:lnTo>
                <a:lnTo>
                  <a:pt x="1034153" y="2727266"/>
                </a:lnTo>
                <a:lnTo>
                  <a:pt x="948787" y="2641900"/>
                </a:lnTo>
                <a:lnTo>
                  <a:pt x="905863" y="2684824"/>
                </a:lnTo>
                <a:lnTo>
                  <a:pt x="991230" y="2770191"/>
                </a:lnTo>
                <a:lnTo>
                  <a:pt x="842353" y="2919067"/>
                </a:lnTo>
                <a:lnTo>
                  <a:pt x="756986" y="2833700"/>
                </a:lnTo>
                <a:lnTo>
                  <a:pt x="692119" y="2898567"/>
                </a:lnTo>
                <a:lnTo>
                  <a:pt x="777486" y="2983934"/>
                </a:lnTo>
                <a:lnTo>
                  <a:pt x="628610" y="3132811"/>
                </a:lnTo>
                <a:lnTo>
                  <a:pt x="618557" y="3122757"/>
                </a:lnTo>
                <a:lnTo>
                  <a:pt x="622830" y="3134825"/>
                </a:lnTo>
                <a:lnTo>
                  <a:pt x="346551" y="3150831"/>
                </a:lnTo>
                <a:lnTo>
                  <a:pt x="0" y="3186731"/>
                </a:lnTo>
                <a:lnTo>
                  <a:pt x="51749" y="2750557"/>
                </a:lnTo>
                <a:lnTo>
                  <a:pt x="48979" y="2747788"/>
                </a:lnTo>
                <a:lnTo>
                  <a:pt x="52495" y="2744272"/>
                </a:lnTo>
                <a:lnTo>
                  <a:pt x="52938" y="2740533"/>
                </a:lnTo>
                <a:lnTo>
                  <a:pt x="54575" y="2742192"/>
                </a:lnTo>
                <a:lnTo>
                  <a:pt x="1671288" y="1125479"/>
                </a:lnTo>
                <a:cubicBezTo>
                  <a:pt x="1628971" y="1027979"/>
                  <a:pt x="1605746" y="920380"/>
                  <a:pt x="1605746" y="807357"/>
                </a:cubicBezTo>
                <a:cubicBezTo>
                  <a:pt x="1605746" y="361466"/>
                  <a:pt x="1967212" y="0"/>
                  <a:pt x="2413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1" name="Block Arc 25">
            <a:extLst>
              <a:ext uri="{FF2B5EF4-FFF2-40B4-BE49-F238E27FC236}">
                <a16:creationId xmlns:a16="http://schemas.microsoft.com/office/drawing/2014/main" id="{BC8FA0BF-06D9-AE80-0A72-F765FF588B39}"/>
              </a:ext>
            </a:extLst>
          </p:cNvPr>
          <p:cNvSpPr/>
          <p:nvPr/>
        </p:nvSpPr>
        <p:spPr>
          <a:xfrm>
            <a:off x="4101136" y="2654838"/>
            <a:ext cx="349473" cy="504884"/>
          </a:xfrm>
          <a:custGeom>
            <a:avLst/>
            <a:gdLst/>
            <a:ahLst/>
            <a:cxnLst/>
            <a:rect l="l" t="t" r="r" b="b"/>
            <a:pathLst>
              <a:path w="2215656" h="3200962">
                <a:moveTo>
                  <a:pt x="1107829" y="2097026"/>
                </a:moveTo>
                <a:cubicBezTo>
                  <a:pt x="1025315" y="2097026"/>
                  <a:pt x="958423" y="2163918"/>
                  <a:pt x="958423" y="2246432"/>
                </a:cubicBezTo>
                <a:cubicBezTo>
                  <a:pt x="958423" y="2302715"/>
                  <a:pt x="989546" y="2351730"/>
                  <a:pt x="1036590" y="2375275"/>
                </a:cubicBezTo>
                <a:lnTo>
                  <a:pt x="985422" y="2684898"/>
                </a:lnTo>
                <a:lnTo>
                  <a:pt x="1230236" y="2684898"/>
                </a:lnTo>
                <a:lnTo>
                  <a:pt x="1179068" y="2375275"/>
                </a:lnTo>
                <a:cubicBezTo>
                  <a:pt x="1226112" y="2351730"/>
                  <a:pt x="1257234" y="2302715"/>
                  <a:pt x="1257234" y="2246432"/>
                </a:cubicBezTo>
                <a:cubicBezTo>
                  <a:pt x="1257234" y="2163918"/>
                  <a:pt x="1190343" y="2097026"/>
                  <a:pt x="1107829" y="2097026"/>
                </a:cubicBezTo>
                <a:close/>
                <a:moveTo>
                  <a:pt x="1102513" y="266871"/>
                </a:moveTo>
                <a:cubicBezTo>
                  <a:pt x="874876" y="269781"/>
                  <a:pt x="691868" y="455143"/>
                  <a:pt x="691868" y="682798"/>
                </a:cubicBezTo>
                <a:lnTo>
                  <a:pt x="690469" y="682798"/>
                </a:lnTo>
                <a:lnTo>
                  <a:pt x="690469" y="1580962"/>
                </a:lnTo>
                <a:lnTo>
                  <a:pt x="1525188" y="1580962"/>
                </a:lnTo>
                <a:lnTo>
                  <a:pt x="1525188" y="672127"/>
                </a:lnTo>
                <a:lnTo>
                  <a:pt x="1523654" y="672166"/>
                </a:lnTo>
                <a:cubicBezTo>
                  <a:pt x="1517835" y="444585"/>
                  <a:pt x="1330149" y="263961"/>
                  <a:pt x="1102513" y="266871"/>
                </a:cubicBezTo>
                <a:close/>
                <a:moveTo>
                  <a:pt x="1099102" y="56"/>
                </a:moveTo>
                <a:cubicBezTo>
                  <a:pt x="1472767" y="-4720"/>
                  <a:pt x="1780852" y="291773"/>
                  <a:pt x="1790404" y="665346"/>
                </a:cubicBezTo>
                <a:lnTo>
                  <a:pt x="1742843" y="666562"/>
                </a:lnTo>
                <a:lnTo>
                  <a:pt x="1790627" y="666562"/>
                </a:lnTo>
                <a:lnTo>
                  <a:pt x="1790627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425030" y="1580962"/>
                </a:lnTo>
                <a:lnTo>
                  <a:pt x="425030" y="676764"/>
                </a:lnTo>
                <a:lnTo>
                  <a:pt x="425634" y="676764"/>
                </a:lnTo>
                <a:cubicBezTo>
                  <a:pt x="428273" y="305830"/>
                  <a:pt x="727452" y="4806"/>
                  <a:pt x="1099102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2" name="Block Arc 31">
            <a:extLst>
              <a:ext uri="{FF2B5EF4-FFF2-40B4-BE49-F238E27FC236}">
                <a16:creationId xmlns:a16="http://schemas.microsoft.com/office/drawing/2014/main" id="{B45B2EBB-49C1-9A97-CD9E-225E76166304}"/>
              </a:ext>
            </a:extLst>
          </p:cNvPr>
          <p:cNvSpPr/>
          <p:nvPr/>
        </p:nvSpPr>
        <p:spPr>
          <a:xfrm>
            <a:off x="7430344" y="2654838"/>
            <a:ext cx="455959" cy="504884"/>
          </a:xfrm>
          <a:custGeom>
            <a:avLst/>
            <a:gdLst/>
            <a:ahLst/>
            <a:cxnLst/>
            <a:rect l="l" t="t" r="r" b="b"/>
            <a:pathLst>
              <a:path w="2890784" h="3200962">
                <a:moveTo>
                  <a:pt x="1107828" y="2097026"/>
                </a:moveTo>
                <a:cubicBezTo>
                  <a:pt x="1025313" y="2097026"/>
                  <a:pt x="958422" y="2163918"/>
                  <a:pt x="958422" y="2246432"/>
                </a:cubicBezTo>
                <a:cubicBezTo>
                  <a:pt x="958422" y="2302715"/>
                  <a:pt x="989545" y="2351730"/>
                  <a:pt x="1036589" y="2375275"/>
                </a:cubicBezTo>
                <a:lnTo>
                  <a:pt x="985421" y="2684898"/>
                </a:lnTo>
                <a:lnTo>
                  <a:pt x="1230235" y="2684898"/>
                </a:lnTo>
                <a:lnTo>
                  <a:pt x="1179067" y="2375275"/>
                </a:lnTo>
                <a:cubicBezTo>
                  <a:pt x="1226111" y="2351730"/>
                  <a:pt x="1257233" y="2302715"/>
                  <a:pt x="1257233" y="2246432"/>
                </a:cubicBezTo>
                <a:cubicBezTo>
                  <a:pt x="1257233" y="2163918"/>
                  <a:pt x="1190342" y="2097026"/>
                  <a:pt x="1107828" y="2097026"/>
                </a:cubicBezTo>
                <a:close/>
                <a:moveTo>
                  <a:pt x="2199259" y="56"/>
                </a:moveTo>
                <a:cubicBezTo>
                  <a:pt x="2572924" y="-4720"/>
                  <a:pt x="2881009" y="291773"/>
                  <a:pt x="2890561" y="665346"/>
                </a:cubicBezTo>
                <a:lnTo>
                  <a:pt x="2843000" y="666562"/>
                </a:lnTo>
                <a:lnTo>
                  <a:pt x="2890784" y="666562"/>
                </a:lnTo>
                <a:lnTo>
                  <a:pt x="2890784" y="1580962"/>
                </a:lnTo>
                <a:lnTo>
                  <a:pt x="2625345" y="1580962"/>
                </a:lnTo>
                <a:lnTo>
                  <a:pt x="2625345" y="672127"/>
                </a:lnTo>
                <a:lnTo>
                  <a:pt x="2623811" y="672166"/>
                </a:lnTo>
                <a:cubicBezTo>
                  <a:pt x="2617992" y="444585"/>
                  <a:pt x="2430306" y="263961"/>
                  <a:pt x="2202670" y="266871"/>
                </a:cubicBezTo>
                <a:cubicBezTo>
                  <a:pt x="1975033" y="269781"/>
                  <a:pt x="1792025" y="455143"/>
                  <a:pt x="1792025" y="682798"/>
                </a:cubicBezTo>
                <a:lnTo>
                  <a:pt x="1790626" y="682798"/>
                </a:lnTo>
                <a:lnTo>
                  <a:pt x="1790626" y="1580962"/>
                </a:lnTo>
                <a:lnTo>
                  <a:pt x="2041344" y="1580962"/>
                </a:lnTo>
                <a:cubicBezTo>
                  <a:pt x="2137614" y="1580962"/>
                  <a:pt x="2215656" y="1659004"/>
                  <a:pt x="2215656" y="1755274"/>
                </a:cubicBezTo>
                <a:lnTo>
                  <a:pt x="2215656" y="3026650"/>
                </a:lnTo>
                <a:cubicBezTo>
                  <a:pt x="2215656" y="3122920"/>
                  <a:pt x="2137614" y="3200962"/>
                  <a:pt x="2041344" y="3200962"/>
                </a:cubicBezTo>
                <a:lnTo>
                  <a:pt x="174312" y="3200962"/>
                </a:lnTo>
                <a:cubicBezTo>
                  <a:pt x="78042" y="3200962"/>
                  <a:pt x="0" y="3122920"/>
                  <a:pt x="0" y="3026650"/>
                </a:cubicBezTo>
                <a:lnTo>
                  <a:pt x="0" y="1755274"/>
                </a:lnTo>
                <a:cubicBezTo>
                  <a:pt x="0" y="1659004"/>
                  <a:pt x="78042" y="1580962"/>
                  <a:pt x="174312" y="1580962"/>
                </a:cubicBezTo>
                <a:lnTo>
                  <a:pt x="1525187" y="1580962"/>
                </a:lnTo>
                <a:lnTo>
                  <a:pt x="1525187" y="676764"/>
                </a:lnTo>
                <a:lnTo>
                  <a:pt x="1525791" y="676764"/>
                </a:lnTo>
                <a:cubicBezTo>
                  <a:pt x="1528430" y="305830"/>
                  <a:pt x="1827609" y="4806"/>
                  <a:pt x="2199259" y="56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3" name="Freeform 53">
            <a:extLst>
              <a:ext uri="{FF2B5EF4-FFF2-40B4-BE49-F238E27FC236}">
                <a16:creationId xmlns:a16="http://schemas.microsoft.com/office/drawing/2014/main" id="{B7742E1F-42A9-06EC-4A5B-E04F7A601B92}"/>
              </a:ext>
            </a:extLst>
          </p:cNvPr>
          <p:cNvSpPr/>
          <p:nvPr/>
        </p:nvSpPr>
        <p:spPr>
          <a:xfrm>
            <a:off x="9150279" y="2651125"/>
            <a:ext cx="499664" cy="512309"/>
          </a:xfrm>
          <a:custGeom>
            <a:avLst/>
            <a:gdLst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38125 w 2305050"/>
              <a:gd name="connsiteY16" fmla="*/ 217170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60071 w 2305050"/>
              <a:gd name="connsiteY16" fmla="*/ 2087575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6647 w 2305050"/>
              <a:gd name="connsiteY16" fmla="*/ 2094890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47675 w 2305050"/>
              <a:gd name="connsiteY15" fmla="*/ 227647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66950 w 2305050"/>
              <a:gd name="connsiteY3" fmla="*/ 657225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19300 w 2305050"/>
              <a:gd name="connsiteY2" fmla="*/ 428625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81480 w 2305050"/>
              <a:gd name="connsiteY2" fmla="*/ 476174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04671 w 2305050"/>
              <a:gd name="connsiteY2" fmla="*/ 468859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2554 w 2305050"/>
              <a:gd name="connsiteY3" fmla="*/ 627964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70609 w 2305050"/>
              <a:gd name="connsiteY3" fmla="*/ 649910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60779 w 2305050"/>
              <a:gd name="connsiteY2" fmla="*/ 472517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1982725 w 2305050"/>
              <a:gd name="connsiteY2" fmla="*/ 494463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3875 w 2305050"/>
              <a:gd name="connsiteY17" fmla="*/ 714375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305050"/>
              <a:gd name="connsiteY0" fmla="*/ 0 h 2352675"/>
              <a:gd name="connsiteX1" fmla="*/ 771525 w 2305050"/>
              <a:gd name="connsiteY1" fmla="*/ 561975 h 2352675"/>
              <a:gd name="connsiteX2" fmla="*/ 2041246 w 2305050"/>
              <a:gd name="connsiteY2" fmla="*/ 498120 h 2352675"/>
              <a:gd name="connsiteX3" fmla="*/ 2296212 w 2305050"/>
              <a:gd name="connsiteY3" fmla="*/ 646252 h 2352675"/>
              <a:gd name="connsiteX4" fmla="*/ 1143000 w 2305050"/>
              <a:gd name="connsiteY4" fmla="*/ 1009650 h 2352675"/>
              <a:gd name="connsiteX5" fmla="*/ 1628775 w 2305050"/>
              <a:gd name="connsiteY5" fmla="*/ 1533525 h 2352675"/>
              <a:gd name="connsiteX6" fmla="*/ 2076450 w 2305050"/>
              <a:gd name="connsiteY6" fmla="*/ 1533525 h 2352675"/>
              <a:gd name="connsiteX7" fmla="*/ 2305050 w 2305050"/>
              <a:gd name="connsiteY7" fmla="*/ 1724025 h 2352675"/>
              <a:gd name="connsiteX8" fmla="*/ 1838325 w 2305050"/>
              <a:gd name="connsiteY8" fmla="*/ 1857375 h 2352675"/>
              <a:gd name="connsiteX9" fmla="*/ 2009775 w 2305050"/>
              <a:gd name="connsiteY9" fmla="*/ 2105025 h 2352675"/>
              <a:gd name="connsiteX10" fmla="*/ 1733550 w 2305050"/>
              <a:gd name="connsiteY10" fmla="*/ 1971675 h 2352675"/>
              <a:gd name="connsiteX11" fmla="*/ 1543050 w 2305050"/>
              <a:gd name="connsiteY11" fmla="*/ 2352675 h 2352675"/>
              <a:gd name="connsiteX12" fmla="*/ 1314450 w 2305050"/>
              <a:gd name="connsiteY12" fmla="*/ 2133600 h 2352675"/>
              <a:gd name="connsiteX13" fmla="*/ 1447800 w 2305050"/>
              <a:gd name="connsiteY13" fmla="*/ 1771650 h 2352675"/>
              <a:gd name="connsiteX14" fmla="*/ 923925 w 2305050"/>
              <a:gd name="connsiteY14" fmla="*/ 1190625 h 2352675"/>
              <a:gd name="connsiteX15" fmla="*/ 414757 w 2305050"/>
              <a:gd name="connsiteY15" fmla="*/ 2305735 h 2352675"/>
              <a:gd name="connsiteX16" fmla="*/ 292990 w 2305050"/>
              <a:gd name="connsiteY16" fmla="*/ 2036368 h 2352675"/>
              <a:gd name="connsiteX17" fmla="*/ 520217 w 2305050"/>
              <a:gd name="connsiteY17" fmla="*/ 750951 h 2352675"/>
              <a:gd name="connsiteX18" fmla="*/ 0 w 2305050"/>
              <a:gd name="connsiteY18" fmla="*/ 0 h 2352675"/>
              <a:gd name="connsiteX0" fmla="*/ 0 w 2294077"/>
              <a:gd name="connsiteY0" fmla="*/ 0 h 2363647"/>
              <a:gd name="connsiteX1" fmla="*/ 760552 w 2294077"/>
              <a:gd name="connsiteY1" fmla="*/ 572947 h 2363647"/>
              <a:gd name="connsiteX2" fmla="*/ 2030273 w 2294077"/>
              <a:gd name="connsiteY2" fmla="*/ 509092 h 2363647"/>
              <a:gd name="connsiteX3" fmla="*/ 2285239 w 2294077"/>
              <a:gd name="connsiteY3" fmla="*/ 657224 h 2363647"/>
              <a:gd name="connsiteX4" fmla="*/ 1132027 w 2294077"/>
              <a:gd name="connsiteY4" fmla="*/ 1020622 h 2363647"/>
              <a:gd name="connsiteX5" fmla="*/ 1617802 w 2294077"/>
              <a:gd name="connsiteY5" fmla="*/ 1544497 h 2363647"/>
              <a:gd name="connsiteX6" fmla="*/ 2065477 w 2294077"/>
              <a:gd name="connsiteY6" fmla="*/ 1544497 h 2363647"/>
              <a:gd name="connsiteX7" fmla="*/ 2294077 w 2294077"/>
              <a:gd name="connsiteY7" fmla="*/ 1734997 h 2363647"/>
              <a:gd name="connsiteX8" fmla="*/ 1827352 w 2294077"/>
              <a:gd name="connsiteY8" fmla="*/ 1868347 h 2363647"/>
              <a:gd name="connsiteX9" fmla="*/ 1998802 w 2294077"/>
              <a:gd name="connsiteY9" fmla="*/ 2115997 h 2363647"/>
              <a:gd name="connsiteX10" fmla="*/ 1722577 w 2294077"/>
              <a:gd name="connsiteY10" fmla="*/ 1982647 h 2363647"/>
              <a:gd name="connsiteX11" fmla="*/ 1532077 w 2294077"/>
              <a:gd name="connsiteY11" fmla="*/ 2363647 h 2363647"/>
              <a:gd name="connsiteX12" fmla="*/ 1303477 w 2294077"/>
              <a:gd name="connsiteY12" fmla="*/ 2144572 h 2363647"/>
              <a:gd name="connsiteX13" fmla="*/ 1436827 w 2294077"/>
              <a:gd name="connsiteY13" fmla="*/ 1782622 h 2363647"/>
              <a:gd name="connsiteX14" fmla="*/ 912952 w 2294077"/>
              <a:gd name="connsiteY14" fmla="*/ 1201597 h 2363647"/>
              <a:gd name="connsiteX15" fmla="*/ 403784 w 2294077"/>
              <a:gd name="connsiteY15" fmla="*/ 2316707 h 2363647"/>
              <a:gd name="connsiteX16" fmla="*/ 282017 w 2294077"/>
              <a:gd name="connsiteY16" fmla="*/ 2047340 h 2363647"/>
              <a:gd name="connsiteX17" fmla="*/ 509244 w 2294077"/>
              <a:gd name="connsiteY17" fmla="*/ 761923 h 2363647"/>
              <a:gd name="connsiteX18" fmla="*/ 0 w 2294077"/>
              <a:gd name="connsiteY18" fmla="*/ 0 h 2363647"/>
              <a:gd name="connsiteX0" fmla="*/ 6569 w 2300646"/>
              <a:gd name="connsiteY0" fmla="*/ 0 h 2363647"/>
              <a:gd name="connsiteX1" fmla="*/ 767121 w 2300646"/>
              <a:gd name="connsiteY1" fmla="*/ 572947 h 2363647"/>
              <a:gd name="connsiteX2" fmla="*/ 2036842 w 2300646"/>
              <a:gd name="connsiteY2" fmla="*/ 509092 h 2363647"/>
              <a:gd name="connsiteX3" fmla="*/ 2291808 w 2300646"/>
              <a:gd name="connsiteY3" fmla="*/ 657224 h 2363647"/>
              <a:gd name="connsiteX4" fmla="*/ 1138596 w 2300646"/>
              <a:gd name="connsiteY4" fmla="*/ 1020622 h 2363647"/>
              <a:gd name="connsiteX5" fmla="*/ 1624371 w 2300646"/>
              <a:gd name="connsiteY5" fmla="*/ 1544497 h 2363647"/>
              <a:gd name="connsiteX6" fmla="*/ 2072046 w 2300646"/>
              <a:gd name="connsiteY6" fmla="*/ 1544497 h 2363647"/>
              <a:gd name="connsiteX7" fmla="*/ 2300646 w 2300646"/>
              <a:gd name="connsiteY7" fmla="*/ 1734997 h 2363647"/>
              <a:gd name="connsiteX8" fmla="*/ 1833921 w 2300646"/>
              <a:gd name="connsiteY8" fmla="*/ 1868347 h 2363647"/>
              <a:gd name="connsiteX9" fmla="*/ 2005371 w 2300646"/>
              <a:gd name="connsiteY9" fmla="*/ 2115997 h 2363647"/>
              <a:gd name="connsiteX10" fmla="*/ 1729146 w 2300646"/>
              <a:gd name="connsiteY10" fmla="*/ 1982647 h 2363647"/>
              <a:gd name="connsiteX11" fmla="*/ 1538646 w 2300646"/>
              <a:gd name="connsiteY11" fmla="*/ 2363647 h 2363647"/>
              <a:gd name="connsiteX12" fmla="*/ 1310046 w 2300646"/>
              <a:gd name="connsiteY12" fmla="*/ 2144572 h 2363647"/>
              <a:gd name="connsiteX13" fmla="*/ 1443396 w 2300646"/>
              <a:gd name="connsiteY13" fmla="*/ 1782622 h 2363647"/>
              <a:gd name="connsiteX14" fmla="*/ 919521 w 2300646"/>
              <a:gd name="connsiteY14" fmla="*/ 1201597 h 2363647"/>
              <a:gd name="connsiteX15" fmla="*/ 410353 w 2300646"/>
              <a:gd name="connsiteY15" fmla="*/ 2316707 h 2363647"/>
              <a:gd name="connsiteX16" fmla="*/ 288586 w 2300646"/>
              <a:gd name="connsiteY16" fmla="*/ 2047340 h 2363647"/>
              <a:gd name="connsiteX17" fmla="*/ 515813 w 2300646"/>
              <a:gd name="connsiteY17" fmla="*/ 761923 h 2363647"/>
              <a:gd name="connsiteX18" fmla="*/ 6569 w 2300646"/>
              <a:gd name="connsiteY18" fmla="*/ 0 h 2363647"/>
              <a:gd name="connsiteX0" fmla="*/ 6569 w 2300646"/>
              <a:gd name="connsiteY0" fmla="*/ 5505 h 2369152"/>
              <a:gd name="connsiteX1" fmla="*/ 767121 w 2300646"/>
              <a:gd name="connsiteY1" fmla="*/ 578452 h 2369152"/>
              <a:gd name="connsiteX2" fmla="*/ 2036842 w 2300646"/>
              <a:gd name="connsiteY2" fmla="*/ 514597 h 2369152"/>
              <a:gd name="connsiteX3" fmla="*/ 2291808 w 2300646"/>
              <a:gd name="connsiteY3" fmla="*/ 662729 h 2369152"/>
              <a:gd name="connsiteX4" fmla="*/ 1138596 w 2300646"/>
              <a:gd name="connsiteY4" fmla="*/ 1026127 h 2369152"/>
              <a:gd name="connsiteX5" fmla="*/ 1624371 w 2300646"/>
              <a:gd name="connsiteY5" fmla="*/ 1550002 h 2369152"/>
              <a:gd name="connsiteX6" fmla="*/ 2072046 w 2300646"/>
              <a:gd name="connsiteY6" fmla="*/ 1550002 h 2369152"/>
              <a:gd name="connsiteX7" fmla="*/ 2300646 w 2300646"/>
              <a:gd name="connsiteY7" fmla="*/ 1740502 h 2369152"/>
              <a:gd name="connsiteX8" fmla="*/ 1833921 w 2300646"/>
              <a:gd name="connsiteY8" fmla="*/ 1873852 h 2369152"/>
              <a:gd name="connsiteX9" fmla="*/ 2005371 w 2300646"/>
              <a:gd name="connsiteY9" fmla="*/ 2121502 h 2369152"/>
              <a:gd name="connsiteX10" fmla="*/ 1729146 w 2300646"/>
              <a:gd name="connsiteY10" fmla="*/ 1988152 h 2369152"/>
              <a:gd name="connsiteX11" fmla="*/ 1538646 w 2300646"/>
              <a:gd name="connsiteY11" fmla="*/ 2369152 h 2369152"/>
              <a:gd name="connsiteX12" fmla="*/ 1310046 w 2300646"/>
              <a:gd name="connsiteY12" fmla="*/ 2150077 h 2369152"/>
              <a:gd name="connsiteX13" fmla="*/ 1443396 w 2300646"/>
              <a:gd name="connsiteY13" fmla="*/ 1788127 h 2369152"/>
              <a:gd name="connsiteX14" fmla="*/ 919521 w 2300646"/>
              <a:gd name="connsiteY14" fmla="*/ 1207102 h 2369152"/>
              <a:gd name="connsiteX15" fmla="*/ 410353 w 2300646"/>
              <a:gd name="connsiteY15" fmla="*/ 2322212 h 2369152"/>
              <a:gd name="connsiteX16" fmla="*/ 288586 w 2300646"/>
              <a:gd name="connsiteY16" fmla="*/ 2052845 h 2369152"/>
              <a:gd name="connsiteX17" fmla="*/ 515813 w 2300646"/>
              <a:gd name="connsiteY17" fmla="*/ 767428 h 2369152"/>
              <a:gd name="connsiteX18" fmla="*/ 6569 w 2300646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24119 w 2305244"/>
              <a:gd name="connsiteY14" fmla="*/ 1207102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43194 w 2305244"/>
              <a:gd name="connsiteY4" fmla="*/ 1026127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185156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06618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898516 w 2305244"/>
              <a:gd name="connsiteY14" fmla="*/ 1196129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47994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73597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513830 w 2305244"/>
              <a:gd name="connsiteY13" fmla="*/ 1784469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28969 w 2305244"/>
              <a:gd name="connsiteY5" fmla="*/ 1550002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50914 w 2305244"/>
              <a:gd name="connsiteY5" fmla="*/ 1597551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76644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11167 w 2305244"/>
              <a:gd name="connsiteY0" fmla="*/ 5505 h 2369152"/>
              <a:gd name="connsiteX1" fmla="*/ 771719 w 2305244"/>
              <a:gd name="connsiteY1" fmla="*/ 578452 h 2369152"/>
              <a:gd name="connsiteX2" fmla="*/ 2041440 w 2305244"/>
              <a:gd name="connsiteY2" fmla="*/ 514597 h 2369152"/>
              <a:gd name="connsiteX3" fmla="*/ 2296406 w 2305244"/>
              <a:gd name="connsiteY3" fmla="*/ 662729 h 2369152"/>
              <a:gd name="connsiteX4" fmla="*/ 1124906 w 2305244"/>
              <a:gd name="connsiteY4" fmla="*/ 1004182 h 2369152"/>
              <a:gd name="connsiteX5" fmla="*/ 1676517 w 2305244"/>
              <a:gd name="connsiteY5" fmla="*/ 1608523 h 2369152"/>
              <a:gd name="connsiteX6" fmla="*/ 2032752 w 2305244"/>
              <a:gd name="connsiteY6" fmla="*/ 1550002 h 2369152"/>
              <a:gd name="connsiteX7" fmla="*/ 2305244 w 2305244"/>
              <a:gd name="connsiteY7" fmla="*/ 1740502 h 2369152"/>
              <a:gd name="connsiteX8" fmla="*/ 1838519 w 2305244"/>
              <a:gd name="connsiteY8" fmla="*/ 1873852 h 2369152"/>
              <a:gd name="connsiteX9" fmla="*/ 2009969 w 2305244"/>
              <a:gd name="connsiteY9" fmla="*/ 2121502 h 2369152"/>
              <a:gd name="connsiteX10" fmla="*/ 1733744 w 2305244"/>
              <a:gd name="connsiteY10" fmla="*/ 1988152 h 2369152"/>
              <a:gd name="connsiteX11" fmla="*/ 1543244 w 2305244"/>
              <a:gd name="connsiteY11" fmla="*/ 2369152 h 2369152"/>
              <a:gd name="connsiteX12" fmla="*/ 1314644 w 2305244"/>
              <a:gd name="connsiteY12" fmla="*/ 2150077 h 2369152"/>
              <a:gd name="connsiteX13" fmla="*/ 1495542 w 2305244"/>
              <a:gd name="connsiteY13" fmla="*/ 1788127 h 2369152"/>
              <a:gd name="connsiteX14" fmla="*/ 909489 w 2305244"/>
              <a:gd name="connsiteY14" fmla="*/ 1225390 h 2369152"/>
              <a:gd name="connsiteX15" fmla="*/ 414951 w 2305244"/>
              <a:gd name="connsiteY15" fmla="*/ 2322212 h 2369152"/>
              <a:gd name="connsiteX16" fmla="*/ 293184 w 2305244"/>
              <a:gd name="connsiteY16" fmla="*/ 2052845 h 2369152"/>
              <a:gd name="connsiteX17" fmla="*/ 520411 w 2305244"/>
              <a:gd name="connsiteY17" fmla="*/ 767428 h 2369152"/>
              <a:gd name="connsiteX18" fmla="*/ 11167 w 2305244"/>
              <a:gd name="connsiteY18" fmla="*/ 5505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24192 w 2305244"/>
              <a:gd name="connsiteY17" fmla="*/ 1641442 h 2369152"/>
              <a:gd name="connsiteX0" fmla="*/ 2305244 w 2305244"/>
              <a:gd name="connsiteY0" fmla="*/ 1740502 h 2369152"/>
              <a:gd name="connsiteX1" fmla="*/ 1838519 w 2305244"/>
              <a:gd name="connsiteY1" fmla="*/ 1873852 h 2369152"/>
              <a:gd name="connsiteX2" fmla="*/ 2009969 w 2305244"/>
              <a:gd name="connsiteY2" fmla="*/ 2121502 h 2369152"/>
              <a:gd name="connsiteX3" fmla="*/ 1733744 w 2305244"/>
              <a:gd name="connsiteY3" fmla="*/ 1988152 h 2369152"/>
              <a:gd name="connsiteX4" fmla="*/ 1543244 w 2305244"/>
              <a:gd name="connsiteY4" fmla="*/ 2369152 h 2369152"/>
              <a:gd name="connsiteX5" fmla="*/ 1314644 w 2305244"/>
              <a:gd name="connsiteY5" fmla="*/ 2150077 h 2369152"/>
              <a:gd name="connsiteX6" fmla="*/ 1495542 w 2305244"/>
              <a:gd name="connsiteY6" fmla="*/ 1788127 h 2369152"/>
              <a:gd name="connsiteX7" fmla="*/ 909489 w 2305244"/>
              <a:gd name="connsiteY7" fmla="*/ 1225390 h 2369152"/>
              <a:gd name="connsiteX8" fmla="*/ 414951 w 2305244"/>
              <a:gd name="connsiteY8" fmla="*/ 2322212 h 2369152"/>
              <a:gd name="connsiteX9" fmla="*/ 293184 w 2305244"/>
              <a:gd name="connsiteY9" fmla="*/ 2052845 h 2369152"/>
              <a:gd name="connsiteX10" fmla="*/ 520411 w 2305244"/>
              <a:gd name="connsiteY10" fmla="*/ 767428 h 2369152"/>
              <a:gd name="connsiteX11" fmla="*/ 11167 w 2305244"/>
              <a:gd name="connsiteY11" fmla="*/ 5505 h 2369152"/>
              <a:gd name="connsiteX12" fmla="*/ 771719 w 2305244"/>
              <a:gd name="connsiteY12" fmla="*/ 578452 h 2369152"/>
              <a:gd name="connsiteX13" fmla="*/ 2041440 w 2305244"/>
              <a:gd name="connsiteY13" fmla="*/ 514597 h 2369152"/>
              <a:gd name="connsiteX14" fmla="*/ 2296406 w 2305244"/>
              <a:gd name="connsiteY14" fmla="*/ 662729 h 2369152"/>
              <a:gd name="connsiteX15" fmla="*/ 1124906 w 2305244"/>
              <a:gd name="connsiteY15" fmla="*/ 1004182 h 2369152"/>
              <a:gd name="connsiteX16" fmla="*/ 1676517 w 2305244"/>
              <a:gd name="connsiteY16" fmla="*/ 1608523 h 2369152"/>
              <a:gd name="connsiteX17" fmla="*/ 2102246 w 2305244"/>
              <a:gd name="connsiteY17" fmla="*/ 1579262 h 2369152"/>
              <a:gd name="connsiteX0" fmla="*/ 2275983 w 2296406"/>
              <a:gd name="connsiteY0" fmla="*/ 1747817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7707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102246 w 2296406"/>
              <a:gd name="connsiteY17" fmla="*/ 1579262 h 2369152"/>
              <a:gd name="connsiteX0" fmla="*/ 2290614 w 2296406"/>
              <a:gd name="connsiteY0" fmla="*/ 1740502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57695 w 2296406"/>
              <a:gd name="connsiteY0" fmla="*/ 1755133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62012 w 2296406"/>
              <a:gd name="connsiteY17" fmla="*/ 1560974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1464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91454 w 2296406"/>
              <a:gd name="connsiteY5" fmla="*/ 2150077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69152"/>
              <a:gd name="connsiteX1" fmla="*/ 1838519 w 2296406"/>
              <a:gd name="connsiteY1" fmla="*/ 1873852 h 2369152"/>
              <a:gd name="connsiteX2" fmla="*/ 2009969 w 2296406"/>
              <a:gd name="connsiteY2" fmla="*/ 2121502 h 2369152"/>
              <a:gd name="connsiteX3" fmla="*/ 1733744 w 2296406"/>
              <a:gd name="connsiteY3" fmla="*/ 1988152 h 2369152"/>
              <a:gd name="connsiteX4" fmla="*/ 1543244 w 2296406"/>
              <a:gd name="connsiteY4" fmla="*/ 2369152 h 2369152"/>
              <a:gd name="connsiteX5" fmla="*/ 1380482 w 2296406"/>
              <a:gd name="connsiteY5" fmla="*/ 2120816 h 2369152"/>
              <a:gd name="connsiteX6" fmla="*/ 1495542 w 2296406"/>
              <a:gd name="connsiteY6" fmla="*/ 1788127 h 2369152"/>
              <a:gd name="connsiteX7" fmla="*/ 909489 w 2296406"/>
              <a:gd name="connsiteY7" fmla="*/ 1225390 h 2369152"/>
              <a:gd name="connsiteX8" fmla="*/ 414951 w 2296406"/>
              <a:gd name="connsiteY8" fmla="*/ 2322212 h 2369152"/>
              <a:gd name="connsiteX9" fmla="*/ 293184 w 2296406"/>
              <a:gd name="connsiteY9" fmla="*/ 2052845 h 2369152"/>
              <a:gd name="connsiteX10" fmla="*/ 520411 w 2296406"/>
              <a:gd name="connsiteY10" fmla="*/ 767428 h 2369152"/>
              <a:gd name="connsiteX11" fmla="*/ 11167 w 2296406"/>
              <a:gd name="connsiteY11" fmla="*/ 5505 h 2369152"/>
              <a:gd name="connsiteX12" fmla="*/ 771719 w 2296406"/>
              <a:gd name="connsiteY12" fmla="*/ 578452 h 2369152"/>
              <a:gd name="connsiteX13" fmla="*/ 2041440 w 2296406"/>
              <a:gd name="connsiteY13" fmla="*/ 514597 h 2369152"/>
              <a:gd name="connsiteX14" fmla="*/ 2296406 w 2296406"/>
              <a:gd name="connsiteY14" fmla="*/ 662729 h 2369152"/>
              <a:gd name="connsiteX15" fmla="*/ 1124906 w 2296406"/>
              <a:gd name="connsiteY15" fmla="*/ 1004182 h 2369152"/>
              <a:gd name="connsiteX16" fmla="*/ 1676517 w 2296406"/>
              <a:gd name="connsiteY16" fmla="*/ 1608523 h 2369152"/>
              <a:gd name="connsiteX17" fmla="*/ 2094931 w 2296406"/>
              <a:gd name="connsiteY17" fmla="*/ 1557316 h 2369152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733744 w 2296406"/>
              <a:gd name="connsiteY3" fmla="*/ 1988152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38519 w 2296406"/>
              <a:gd name="connsiteY1" fmla="*/ 1873852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09969 w 2296406"/>
              <a:gd name="connsiteY2" fmla="*/ 2121502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91681 w 2296406"/>
              <a:gd name="connsiteY2" fmla="*/ 2136133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2042887 w 2296406"/>
              <a:gd name="connsiteY2" fmla="*/ 2194655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16574 w 2296406"/>
              <a:gd name="connsiteY1" fmla="*/ 185190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3889 w 2296406"/>
              <a:gd name="connsiteY1" fmla="*/ 1837277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  <a:gd name="connsiteX0" fmla="*/ 2279640 w 2296406"/>
              <a:gd name="connsiteY0" fmla="*/ 1747818 h 2354521"/>
              <a:gd name="connsiteX1" fmla="*/ 1827546 w 2296406"/>
              <a:gd name="connsiteY1" fmla="*/ 1826304 h 2354521"/>
              <a:gd name="connsiteX2" fmla="*/ 1955104 w 2296406"/>
              <a:gd name="connsiteY2" fmla="*/ 2095900 h 2354521"/>
              <a:gd name="connsiteX3" fmla="*/ 1682537 w 2296406"/>
              <a:gd name="connsiteY3" fmla="*/ 1962549 h 2354521"/>
              <a:gd name="connsiteX4" fmla="*/ 1528613 w 2296406"/>
              <a:gd name="connsiteY4" fmla="*/ 2354521 h 2354521"/>
              <a:gd name="connsiteX5" fmla="*/ 1380482 w 2296406"/>
              <a:gd name="connsiteY5" fmla="*/ 2120816 h 2354521"/>
              <a:gd name="connsiteX6" fmla="*/ 1495542 w 2296406"/>
              <a:gd name="connsiteY6" fmla="*/ 1788127 h 2354521"/>
              <a:gd name="connsiteX7" fmla="*/ 909489 w 2296406"/>
              <a:gd name="connsiteY7" fmla="*/ 1225390 h 2354521"/>
              <a:gd name="connsiteX8" fmla="*/ 414951 w 2296406"/>
              <a:gd name="connsiteY8" fmla="*/ 2322212 h 2354521"/>
              <a:gd name="connsiteX9" fmla="*/ 293184 w 2296406"/>
              <a:gd name="connsiteY9" fmla="*/ 2052845 h 2354521"/>
              <a:gd name="connsiteX10" fmla="*/ 520411 w 2296406"/>
              <a:gd name="connsiteY10" fmla="*/ 767428 h 2354521"/>
              <a:gd name="connsiteX11" fmla="*/ 11167 w 2296406"/>
              <a:gd name="connsiteY11" fmla="*/ 5505 h 2354521"/>
              <a:gd name="connsiteX12" fmla="*/ 771719 w 2296406"/>
              <a:gd name="connsiteY12" fmla="*/ 578452 h 2354521"/>
              <a:gd name="connsiteX13" fmla="*/ 2041440 w 2296406"/>
              <a:gd name="connsiteY13" fmla="*/ 514597 h 2354521"/>
              <a:gd name="connsiteX14" fmla="*/ 2296406 w 2296406"/>
              <a:gd name="connsiteY14" fmla="*/ 662729 h 2354521"/>
              <a:gd name="connsiteX15" fmla="*/ 1124906 w 2296406"/>
              <a:gd name="connsiteY15" fmla="*/ 1004182 h 2354521"/>
              <a:gd name="connsiteX16" fmla="*/ 1676517 w 2296406"/>
              <a:gd name="connsiteY16" fmla="*/ 1608523 h 2354521"/>
              <a:gd name="connsiteX17" fmla="*/ 2094931 w 2296406"/>
              <a:gd name="connsiteY17" fmla="*/ 1557316 h 2354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2296406" h="2354521">
                <a:moveTo>
                  <a:pt x="2279640" y="1747818"/>
                </a:moveTo>
                <a:lnTo>
                  <a:pt x="1827546" y="1826304"/>
                </a:lnTo>
                <a:cubicBezTo>
                  <a:pt x="1873723" y="1907635"/>
                  <a:pt x="1985737" y="2047488"/>
                  <a:pt x="1955104" y="2095900"/>
                </a:cubicBezTo>
                <a:cubicBezTo>
                  <a:pt x="1897166" y="2139232"/>
                  <a:pt x="1773393" y="2006999"/>
                  <a:pt x="1682537" y="1962549"/>
                </a:cubicBezTo>
                <a:lnTo>
                  <a:pt x="1528613" y="2354521"/>
                </a:lnTo>
                <a:lnTo>
                  <a:pt x="1380482" y="2120816"/>
                </a:lnTo>
                <a:lnTo>
                  <a:pt x="1495542" y="1788127"/>
                </a:lnTo>
                <a:lnTo>
                  <a:pt x="909489" y="1225390"/>
                </a:lnTo>
                <a:lnTo>
                  <a:pt x="414951" y="2322212"/>
                </a:lnTo>
                <a:lnTo>
                  <a:pt x="293184" y="2052845"/>
                </a:lnTo>
                <a:lnTo>
                  <a:pt x="520411" y="767428"/>
                </a:lnTo>
                <a:cubicBezTo>
                  <a:pt x="325060" y="542715"/>
                  <a:pt x="-71458" y="102202"/>
                  <a:pt x="11167" y="5505"/>
                </a:cubicBezTo>
                <a:cubicBezTo>
                  <a:pt x="111065" y="-52229"/>
                  <a:pt x="554777" y="358209"/>
                  <a:pt x="771719" y="578452"/>
                </a:cubicBezTo>
                <a:lnTo>
                  <a:pt x="2041440" y="514597"/>
                </a:lnTo>
                <a:lnTo>
                  <a:pt x="2296406" y="662729"/>
                </a:lnTo>
                <a:lnTo>
                  <a:pt x="1124906" y="1004182"/>
                </a:lnTo>
                <a:lnTo>
                  <a:pt x="1676517" y="1608523"/>
                </a:lnTo>
                <a:cubicBezTo>
                  <a:pt x="1795262" y="1589016"/>
                  <a:pt x="2094931" y="1557316"/>
                  <a:pt x="2094931" y="1557316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4" name="Block Arc 10">
            <a:extLst>
              <a:ext uri="{FF2B5EF4-FFF2-40B4-BE49-F238E27FC236}">
                <a16:creationId xmlns:a16="http://schemas.microsoft.com/office/drawing/2014/main" id="{C5FC3CD3-91FF-B98C-496E-5A2D73AAFB3C}"/>
              </a:ext>
            </a:extLst>
          </p:cNvPr>
          <p:cNvSpPr/>
          <p:nvPr/>
        </p:nvSpPr>
        <p:spPr>
          <a:xfrm>
            <a:off x="9978507" y="4797151"/>
            <a:ext cx="614525" cy="416246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45" name="Freeform 55">
            <a:extLst>
              <a:ext uri="{FF2B5EF4-FFF2-40B4-BE49-F238E27FC236}">
                <a16:creationId xmlns:a16="http://schemas.microsoft.com/office/drawing/2014/main" id="{2B4B9CFB-3AE8-EA60-973E-8A643811624D}"/>
              </a:ext>
            </a:extLst>
          </p:cNvPr>
          <p:cNvSpPr/>
          <p:nvPr/>
        </p:nvSpPr>
        <p:spPr>
          <a:xfrm>
            <a:off x="3442639" y="2519927"/>
            <a:ext cx="316162" cy="774705"/>
          </a:xfrm>
          <a:custGeom>
            <a:avLst/>
            <a:gdLst/>
            <a:ahLst/>
            <a:cxnLst/>
            <a:rect l="l" t="t" r="r" b="b"/>
            <a:pathLst>
              <a:path w="1060423" h="2598393">
                <a:moveTo>
                  <a:pt x="511607" y="1989888"/>
                </a:moveTo>
                <a:cubicBezTo>
                  <a:pt x="421916" y="2038892"/>
                  <a:pt x="392123" y="2248491"/>
                  <a:pt x="577615" y="2379095"/>
                </a:cubicBezTo>
                <a:cubicBezTo>
                  <a:pt x="531205" y="2257454"/>
                  <a:pt x="562054" y="2197447"/>
                  <a:pt x="592034" y="2136572"/>
                </a:cubicBezTo>
                <a:cubicBezTo>
                  <a:pt x="592534" y="2167519"/>
                  <a:pt x="560915" y="2234057"/>
                  <a:pt x="638675" y="2272816"/>
                </a:cubicBezTo>
                <a:cubicBezTo>
                  <a:pt x="602283" y="2156226"/>
                  <a:pt x="756001" y="2119500"/>
                  <a:pt x="594605" y="1990756"/>
                </a:cubicBezTo>
                <a:cubicBezTo>
                  <a:pt x="828052" y="2024484"/>
                  <a:pt x="759407" y="2143283"/>
                  <a:pt x="814896" y="2262952"/>
                </a:cubicBezTo>
                <a:cubicBezTo>
                  <a:pt x="774295" y="2270013"/>
                  <a:pt x="715464" y="2161619"/>
                  <a:pt x="728685" y="2212952"/>
                </a:cubicBezTo>
                <a:cubicBezTo>
                  <a:pt x="798068" y="2415798"/>
                  <a:pt x="590532" y="2421590"/>
                  <a:pt x="656442" y="2598393"/>
                </a:cubicBezTo>
                <a:cubicBezTo>
                  <a:pt x="451592" y="2586815"/>
                  <a:pt x="511509" y="2396411"/>
                  <a:pt x="415171" y="2350110"/>
                </a:cubicBezTo>
                <a:cubicBezTo>
                  <a:pt x="389023" y="2345435"/>
                  <a:pt x="357666" y="2366802"/>
                  <a:pt x="415723" y="2461957"/>
                </a:cubicBezTo>
                <a:cubicBezTo>
                  <a:pt x="77590" y="2209980"/>
                  <a:pt x="314998" y="2004011"/>
                  <a:pt x="511607" y="1989888"/>
                </a:cubicBezTo>
                <a:close/>
                <a:moveTo>
                  <a:pt x="344786" y="1884983"/>
                </a:moveTo>
                <a:lnTo>
                  <a:pt x="722598" y="1884983"/>
                </a:lnTo>
                <a:cubicBezTo>
                  <a:pt x="716460" y="1906965"/>
                  <a:pt x="711917" y="1928321"/>
                  <a:pt x="707988" y="1948728"/>
                </a:cubicBezTo>
                <a:lnTo>
                  <a:pt x="357819" y="1948059"/>
                </a:lnTo>
                <a:close/>
                <a:moveTo>
                  <a:pt x="530212" y="651224"/>
                </a:moveTo>
                <a:cubicBezTo>
                  <a:pt x="585486" y="651224"/>
                  <a:pt x="630294" y="696033"/>
                  <a:pt x="630294" y="751307"/>
                </a:cubicBezTo>
                <a:cubicBezTo>
                  <a:pt x="630294" y="806581"/>
                  <a:pt x="585486" y="851389"/>
                  <a:pt x="530212" y="851389"/>
                </a:cubicBezTo>
                <a:cubicBezTo>
                  <a:pt x="474938" y="851389"/>
                  <a:pt x="430129" y="806581"/>
                  <a:pt x="430129" y="751307"/>
                </a:cubicBezTo>
                <a:cubicBezTo>
                  <a:pt x="430129" y="696033"/>
                  <a:pt x="474938" y="651224"/>
                  <a:pt x="530212" y="651224"/>
                </a:cubicBezTo>
                <a:close/>
                <a:moveTo>
                  <a:pt x="530212" y="551141"/>
                </a:moveTo>
                <a:cubicBezTo>
                  <a:pt x="419664" y="551141"/>
                  <a:pt x="330046" y="640759"/>
                  <a:pt x="330046" y="751307"/>
                </a:cubicBezTo>
                <a:cubicBezTo>
                  <a:pt x="330046" y="861855"/>
                  <a:pt x="419664" y="951472"/>
                  <a:pt x="530212" y="951472"/>
                </a:cubicBezTo>
                <a:cubicBezTo>
                  <a:pt x="640760" y="951472"/>
                  <a:pt x="730377" y="861855"/>
                  <a:pt x="730377" y="751307"/>
                </a:cubicBezTo>
                <a:cubicBezTo>
                  <a:pt x="730377" y="640759"/>
                  <a:pt x="640760" y="551141"/>
                  <a:pt x="530212" y="551141"/>
                </a:cubicBezTo>
                <a:close/>
                <a:moveTo>
                  <a:pt x="286245" y="353827"/>
                </a:moveTo>
                <a:cubicBezTo>
                  <a:pt x="438132" y="439406"/>
                  <a:pt x="623290" y="440561"/>
                  <a:pt x="776100" y="356932"/>
                </a:cubicBezTo>
                <a:cubicBezTo>
                  <a:pt x="941305" y="720175"/>
                  <a:pt x="898096" y="1115325"/>
                  <a:pt x="825241" y="1447764"/>
                </a:cubicBezTo>
                <a:lnTo>
                  <a:pt x="1060423" y="1673413"/>
                </a:lnTo>
                <a:lnTo>
                  <a:pt x="1021935" y="1978110"/>
                </a:lnTo>
                <a:lnTo>
                  <a:pt x="745125" y="1786699"/>
                </a:lnTo>
                <a:lnTo>
                  <a:pt x="734250" y="1834148"/>
                </a:lnTo>
                <a:lnTo>
                  <a:pt x="332991" y="1834148"/>
                </a:lnTo>
                <a:cubicBezTo>
                  <a:pt x="330005" y="1820736"/>
                  <a:pt x="326662" y="1807037"/>
                  <a:pt x="323192" y="1793020"/>
                </a:cubicBezTo>
                <a:lnTo>
                  <a:pt x="38489" y="1989888"/>
                </a:lnTo>
                <a:lnTo>
                  <a:pt x="0" y="1685191"/>
                </a:lnTo>
                <a:lnTo>
                  <a:pt x="237343" y="1457469"/>
                </a:lnTo>
                <a:lnTo>
                  <a:pt x="238009" y="1459571"/>
                </a:lnTo>
                <a:lnTo>
                  <a:pt x="242012" y="1446515"/>
                </a:lnTo>
                <a:cubicBezTo>
                  <a:pt x="171205" y="1115067"/>
                  <a:pt x="127758" y="714059"/>
                  <a:pt x="286245" y="353827"/>
                </a:cubicBezTo>
                <a:close/>
                <a:moveTo>
                  <a:pt x="527942" y="0"/>
                </a:moveTo>
                <a:cubicBezTo>
                  <a:pt x="622760" y="95693"/>
                  <a:pt x="695048" y="196745"/>
                  <a:pt x="748164" y="301374"/>
                </a:cubicBezTo>
                <a:cubicBezTo>
                  <a:pt x="612692" y="376844"/>
                  <a:pt x="447588" y="375495"/>
                  <a:pt x="312997" y="298024"/>
                </a:cubicBezTo>
                <a:cubicBezTo>
                  <a:pt x="364591" y="193505"/>
                  <a:pt x="435080" y="93397"/>
                  <a:pt x="5279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6" name="Round Same Side Corner Rectangle 36">
            <a:extLst>
              <a:ext uri="{FF2B5EF4-FFF2-40B4-BE49-F238E27FC236}">
                <a16:creationId xmlns:a16="http://schemas.microsoft.com/office/drawing/2014/main" id="{6526299A-FC44-46C9-C8DB-C40EB66AA499}"/>
              </a:ext>
            </a:extLst>
          </p:cNvPr>
          <p:cNvSpPr/>
          <p:nvPr/>
        </p:nvSpPr>
        <p:spPr>
          <a:xfrm>
            <a:off x="8228639" y="2678275"/>
            <a:ext cx="579306" cy="458009"/>
          </a:xfrm>
          <a:custGeom>
            <a:avLst/>
            <a:gdLst/>
            <a:ahLst/>
            <a:cxnLst/>
            <a:rect l="l" t="t" r="r" b="b"/>
            <a:pathLst>
              <a:path w="3219104" h="2545072">
                <a:moveTo>
                  <a:pt x="2779672" y="457200"/>
                </a:moveTo>
                <a:lnTo>
                  <a:pt x="2975888" y="457200"/>
                </a:lnTo>
                <a:cubicBezTo>
                  <a:pt x="3110212" y="457200"/>
                  <a:pt x="3219104" y="566092"/>
                  <a:pt x="3219104" y="700416"/>
                </a:cubicBezTo>
                <a:lnTo>
                  <a:pt x="3219104" y="2301856"/>
                </a:lnTo>
                <a:cubicBezTo>
                  <a:pt x="3219104" y="2436180"/>
                  <a:pt x="3110212" y="2545072"/>
                  <a:pt x="2975888" y="2545072"/>
                </a:cubicBezTo>
                <a:lnTo>
                  <a:pt x="2779672" y="2545072"/>
                </a:lnTo>
                <a:close/>
                <a:moveTo>
                  <a:pt x="243216" y="457200"/>
                </a:moveTo>
                <a:lnTo>
                  <a:pt x="439432" y="457200"/>
                </a:lnTo>
                <a:lnTo>
                  <a:pt x="439432" y="2545072"/>
                </a:lnTo>
                <a:lnTo>
                  <a:pt x="243216" y="2545072"/>
                </a:lnTo>
                <a:cubicBezTo>
                  <a:pt x="108892" y="2545072"/>
                  <a:pt x="0" y="2436180"/>
                  <a:pt x="0" y="2301856"/>
                </a:cubicBezTo>
                <a:lnTo>
                  <a:pt x="0" y="700416"/>
                </a:lnTo>
                <a:cubicBezTo>
                  <a:pt x="0" y="566092"/>
                  <a:pt x="108892" y="457200"/>
                  <a:pt x="243216" y="457200"/>
                </a:cubicBezTo>
                <a:close/>
                <a:moveTo>
                  <a:pt x="1428476" y="174246"/>
                </a:moveTo>
                <a:cubicBezTo>
                  <a:pt x="1372210" y="174246"/>
                  <a:pt x="1326598" y="219858"/>
                  <a:pt x="1326598" y="276124"/>
                </a:cubicBezTo>
                <a:lnTo>
                  <a:pt x="1326598" y="457200"/>
                </a:lnTo>
                <a:lnTo>
                  <a:pt x="1892506" y="457200"/>
                </a:lnTo>
                <a:lnTo>
                  <a:pt x="1892506" y="276124"/>
                </a:lnTo>
                <a:cubicBezTo>
                  <a:pt x="1892506" y="219858"/>
                  <a:pt x="1846894" y="174246"/>
                  <a:pt x="1790628" y="174246"/>
                </a:cubicBezTo>
                <a:close/>
                <a:moveTo>
                  <a:pt x="1285704" y="0"/>
                </a:moveTo>
                <a:lnTo>
                  <a:pt x="1933400" y="0"/>
                </a:lnTo>
                <a:cubicBezTo>
                  <a:pt x="2007048" y="0"/>
                  <a:pt x="2066752" y="59704"/>
                  <a:pt x="2066752" y="133352"/>
                </a:cubicBezTo>
                <a:lnTo>
                  <a:pt x="2066752" y="457200"/>
                </a:lnTo>
                <a:lnTo>
                  <a:pt x="2599672" y="457200"/>
                </a:lnTo>
                <a:lnTo>
                  <a:pt x="2599672" y="2545072"/>
                </a:lnTo>
                <a:lnTo>
                  <a:pt x="619432" y="2545072"/>
                </a:lnTo>
                <a:lnTo>
                  <a:pt x="619432" y="457200"/>
                </a:lnTo>
                <a:lnTo>
                  <a:pt x="1152352" y="457200"/>
                </a:lnTo>
                <a:lnTo>
                  <a:pt x="1152352" y="133352"/>
                </a:lnTo>
                <a:cubicBezTo>
                  <a:pt x="1152352" y="59704"/>
                  <a:pt x="1212056" y="0"/>
                  <a:pt x="128570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7" name="Oval 21">
            <a:extLst>
              <a:ext uri="{FF2B5EF4-FFF2-40B4-BE49-F238E27FC236}">
                <a16:creationId xmlns:a16="http://schemas.microsoft.com/office/drawing/2014/main" id="{68C61E55-BADE-2D20-D363-38A7DD14650B}"/>
              </a:ext>
            </a:extLst>
          </p:cNvPr>
          <p:cNvSpPr>
            <a:spLocks noChangeAspect="1"/>
          </p:cNvSpPr>
          <p:nvPr/>
        </p:nvSpPr>
        <p:spPr>
          <a:xfrm>
            <a:off x="6071439" y="4764816"/>
            <a:ext cx="476931" cy="480914"/>
          </a:xfrm>
          <a:custGeom>
            <a:avLst/>
            <a:gdLst/>
            <a:ahLst/>
            <a:cxnLst/>
            <a:rect l="l" t="t" r="r" b="b"/>
            <a:pathLst>
              <a:path w="1652142" h="1665940">
                <a:moveTo>
                  <a:pt x="898689" y="548008"/>
                </a:moveTo>
                <a:cubicBezTo>
                  <a:pt x="737950" y="504938"/>
                  <a:pt x="572731" y="600328"/>
                  <a:pt x="529661" y="761066"/>
                </a:cubicBezTo>
                <a:cubicBezTo>
                  <a:pt x="486591" y="921805"/>
                  <a:pt x="581980" y="1087025"/>
                  <a:pt x="742719" y="1130094"/>
                </a:cubicBezTo>
                <a:cubicBezTo>
                  <a:pt x="903458" y="1173164"/>
                  <a:pt x="1068677" y="1077775"/>
                  <a:pt x="1111747" y="917036"/>
                </a:cubicBezTo>
                <a:cubicBezTo>
                  <a:pt x="1154817" y="756297"/>
                  <a:pt x="1059428" y="591077"/>
                  <a:pt x="898689" y="548008"/>
                </a:cubicBezTo>
                <a:close/>
                <a:moveTo>
                  <a:pt x="952303" y="347916"/>
                </a:moveTo>
                <a:cubicBezTo>
                  <a:pt x="1223549" y="420596"/>
                  <a:pt x="1384519" y="699404"/>
                  <a:pt x="1311839" y="970650"/>
                </a:cubicBezTo>
                <a:cubicBezTo>
                  <a:pt x="1239159" y="1241896"/>
                  <a:pt x="960351" y="1402866"/>
                  <a:pt x="689105" y="1330186"/>
                </a:cubicBezTo>
                <a:cubicBezTo>
                  <a:pt x="417859" y="1257506"/>
                  <a:pt x="256889" y="978698"/>
                  <a:pt x="329569" y="707451"/>
                </a:cubicBezTo>
                <a:cubicBezTo>
                  <a:pt x="402249" y="436205"/>
                  <a:pt x="681057" y="275235"/>
                  <a:pt x="952303" y="347916"/>
                </a:cubicBezTo>
                <a:close/>
                <a:moveTo>
                  <a:pt x="971799" y="275155"/>
                </a:moveTo>
                <a:cubicBezTo>
                  <a:pt x="660368" y="191707"/>
                  <a:pt x="340256" y="376524"/>
                  <a:pt x="256808" y="687955"/>
                </a:cubicBezTo>
                <a:cubicBezTo>
                  <a:pt x="173361" y="999387"/>
                  <a:pt x="358178" y="1319499"/>
                  <a:pt x="669609" y="1402947"/>
                </a:cubicBezTo>
                <a:cubicBezTo>
                  <a:pt x="981040" y="1486395"/>
                  <a:pt x="1301152" y="1301577"/>
                  <a:pt x="1384600" y="990146"/>
                </a:cubicBezTo>
                <a:cubicBezTo>
                  <a:pt x="1468047" y="678715"/>
                  <a:pt x="1283230" y="358603"/>
                  <a:pt x="971799" y="275155"/>
                </a:cubicBezTo>
                <a:close/>
                <a:moveTo>
                  <a:pt x="1652142" y="394531"/>
                </a:moveTo>
                <a:lnTo>
                  <a:pt x="1649662" y="403784"/>
                </a:lnTo>
                <a:lnTo>
                  <a:pt x="1647140" y="399895"/>
                </a:lnTo>
                <a:close/>
                <a:moveTo>
                  <a:pt x="1158157" y="65026"/>
                </a:moveTo>
                <a:lnTo>
                  <a:pt x="1154679" y="271718"/>
                </a:lnTo>
                <a:lnTo>
                  <a:pt x="1148331" y="270017"/>
                </a:lnTo>
                <a:cubicBezTo>
                  <a:pt x="1200055" y="299127"/>
                  <a:pt x="1246804" y="334821"/>
                  <a:pt x="1286346" y="377149"/>
                </a:cubicBezTo>
                <a:lnTo>
                  <a:pt x="1470353" y="331395"/>
                </a:lnTo>
                <a:lnTo>
                  <a:pt x="1588305" y="553229"/>
                </a:lnTo>
                <a:lnTo>
                  <a:pt x="1457194" y="671432"/>
                </a:lnTo>
                <a:cubicBezTo>
                  <a:pt x="1473630" y="731297"/>
                  <a:pt x="1481376" y="793983"/>
                  <a:pt x="1478595" y="857704"/>
                </a:cubicBezTo>
                <a:lnTo>
                  <a:pt x="1642362" y="948616"/>
                </a:lnTo>
                <a:lnTo>
                  <a:pt x="1577335" y="1191298"/>
                </a:lnTo>
                <a:lnTo>
                  <a:pt x="1378614" y="1187955"/>
                </a:lnTo>
                <a:cubicBezTo>
                  <a:pt x="1353489" y="1229936"/>
                  <a:pt x="1323048" y="1267799"/>
                  <a:pt x="1288939" y="1301599"/>
                </a:cubicBezTo>
                <a:lnTo>
                  <a:pt x="1354201" y="1471932"/>
                </a:lnTo>
                <a:lnTo>
                  <a:pt x="1148396" y="1616039"/>
                </a:lnTo>
                <a:lnTo>
                  <a:pt x="992294" y="1480516"/>
                </a:lnTo>
                <a:lnTo>
                  <a:pt x="1011291" y="1467215"/>
                </a:lnTo>
                <a:cubicBezTo>
                  <a:pt x="951500" y="1486565"/>
                  <a:pt x="888271" y="1495869"/>
                  <a:pt x="823805" y="1495510"/>
                </a:cubicBezTo>
                <a:lnTo>
                  <a:pt x="729193" y="1665940"/>
                </a:lnTo>
                <a:lnTo>
                  <a:pt x="486511" y="1600914"/>
                </a:lnTo>
                <a:lnTo>
                  <a:pt x="489790" y="1406012"/>
                </a:lnTo>
                <a:cubicBezTo>
                  <a:pt x="438364" y="1376702"/>
                  <a:pt x="391917" y="1340859"/>
                  <a:pt x="352658" y="1298452"/>
                </a:cubicBezTo>
                <a:lnTo>
                  <a:pt x="355803" y="1305197"/>
                </a:lnTo>
                <a:lnTo>
                  <a:pt x="152856" y="1344512"/>
                </a:lnTo>
                <a:lnTo>
                  <a:pt x="46675" y="1116809"/>
                </a:lnTo>
                <a:lnTo>
                  <a:pt x="183929" y="1005520"/>
                </a:lnTo>
                <a:cubicBezTo>
                  <a:pt x="169279" y="951824"/>
                  <a:pt x="161626" y="895865"/>
                  <a:pt x="161615" y="838915"/>
                </a:cubicBezTo>
                <a:lnTo>
                  <a:pt x="0" y="749197"/>
                </a:lnTo>
                <a:lnTo>
                  <a:pt x="65026" y="506515"/>
                </a:lnTo>
                <a:lnTo>
                  <a:pt x="250227" y="509630"/>
                </a:lnTo>
                <a:cubicBezTo>
                  <a:pt x="275353" y="465291"/>
                  <a:pt x="305693" y="424864"/>
                  <a:pt x="340015" y="388679"/>
                </a:cubicBezTo>
                <a:lnTo>
                  <a:pt x="277984" y="197357"/>
                </a:lnTo>
                <a:lnTo>
                  <a:pt x="491050" y="64219"/>
                </a:lnTo>
                <a:lnTo>
                  <a:pt x="639843" y="207726"/>
                </a:lnTo>
                <a:lnTo>
                  <a:pt x="638348" y="208660"/>
                </a:lnTo>
                <a:cubicBezTo>
                  <a:pt x="696840" y="190256"/>
                  <a:pt x="758594" y="181748"/>
                  <a:pt x="821488" y="182440"/>
                </a:cubicBezTo>
                <a:lnTo>
                  <a:pt x="815140" y="180739"/>
                </a:lnTo>
                <a:lnTo>
                  <a:pt x="91547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48" name="Oval 32">
            <a:extLst>
              <a:ext uri="{FF2B5EF4-FFF2-40B4-BE49-F238E27FC236}">
                <a16:creationId xmlns:a16="http://schemas.microsoft.com/office/drawing/2014/main" id="{C8616AB4-DA67-513A-4CFA-E4DEAE502266}"/>
              </a:ext>
            </a:extLst>
          </p:cNvPr>
          <p:cNvSpPr/>
          <p:nvPr/>
        </p:nvSpPr>
        <p:spPr>
          <a:xfrm>
            <a:off x="8327248" y="4732111"/>
            <a:ext cx="454128" cy="546324"/>
          </a:xfrm>
          <a:custGeom>
            <a:avLst/>
            <a:gdLst/>
            <a:ahLst/>
            <a:cxnLst/>
            <a:rect l="l" t="t" r="r" b="b"/>
            <a:pathLst>
              <a:path w="2671236" h="3213546">
                <a:moveTo>
                  <a:pt x="1336943" y="151152"/>
                </a:moveTo>
                <a:cubicBezTo>
                  <a:pt x="1223677" y="151152"/>
                  <a:pt x="1131857" y="242973"/>
                  <a:pt x="1131857" y="356239"/>
                </a:cubicBezTo>
                <a:cubicBezTo>
                  <a:pt x="1131857" y="469506"/>
                  <a:pt x="1223677" y="561326"/>
                  <a:pt x="1336943" y="561326"/>
                </a:cubicBezTo>
                <a:cubicBezTo>
                  <a:pt x="1450210" y="561326"/>
                  <a:pt x="1542030" y="469506"/>
                  <a:pt x="1542030" y="356239"/>
                </a:cubicBezTo>
                <a:cubicBezTo>
                  <a:pt x="1542030" y="242973"/>
                  <a:pt x="1450210" y="151152"/>
                  <a:pt x="1336943" y="151152"/>
                </a:cubicBezTo>
                <a:close/>
                <a:moveTo>
                  <a:pt x="1336943" y="0"/>
                </a:moveTo>
                <a:cubicBezTo>
                  <a:pt x="1533689" y="0"/>
                  <a:pt x="1693182" y="159493"/>
                  <a:pt x="1693182" y="356239"/>
                </a:cubicBezTo>
                <a:cubicBezTo>
                  <a:pt x="1693182" y="499348"/>
                  <a:pt x="1608797" y="622748"/>
                  <a:pt x="1486649" y="678491"/>
                </a:cubicBezTo>
                <a:lnTo>
                  <a:pt x="1504985" y="861628"/>
                </a:lnTo>
                <a:lnTo>
                  <a:pt x="2050955" y="861628"/>
                </a:lnTo>
                <a:cubicBezTo>
                  <a:pt x="2073924" y="808095"/>
                  <a:pt x="2127168" y="770742"/>
                  <a:pt x="2189136" y="770742"/>
                </a:cubicBezTo>
                <a:cubicBezTo>
                  <a:pt x="2272476" y="770742"/>
                  <a:pt x="2340037" y="838303"/>
                  <a:pt x="2340037" y="921643"/>
                </a:cubicBezTo>
                <a:cubicBezTo>
                  <a:pt x="2340037" y="1004983"/>
                  <a:pt x="2272476" y="1072544"/>
                  <a:pt x="2189136" y="1072544"/>
                </a:cubicBezTo>
                <a:cubicBezTo>
                  <a:pt x="2127168" y="1072544"/>
                  <a:pt x="2073924" y="1035191"/>
                  <a:pt x="2050955" y="981658"/>
                </a:cubicBezTo>
                <a:lnTo>
                  <a:pt x="1517002" y="981658"/>
                </a:lnTo>
                <a:lnTo>
                  <a:pt x="1678124" y="2590970"/>
                </a:lnTo>
                <a:cubicBezTo>
                  <a:pt x="2063444" y="2451708"/>
                  <a:pt x="2360829" y="2287813"/>
                  <a:pt x="2381761" y="1860600"/>
                </a:cubicBezTo>
                <a:cubicBezTo>
                  <a:pt x="2329006" y="1862811"/>
                  <a:pt x="2276981" y="1871755"/>
                  <a:pt x="2228094" y="1886075"/>
                </a:cubicBezTo>
                <a:cubicBezTo>
                  <a:pt x="2324645" y="1771974"/>
                  <a:pt x="2415523" y="1665436"/>
                  <a:pt x="2449665" y="1504055"/>
                </a:cubicBezTo>
                <a:cubicBezTo>
                  <a:pt x="2485699" y="1663545"/>
                  <a:pt x="2574685" y="1764408"/>
                  <a:pt x="2671236" y="1886075"/>
                </a:cubicBezTo>
                <a:cubicBezTo>
                  <a:pt x="2622475" y="1872164"/>
                  <a:pt x="2568855" y="1862858"/>
                  <a:pt x="2513341" y="1860541"/>
                </a:cubicBezTo>
                <a:cubicBezTo>
                  <a:pt x="2486075" y="2436981"/>
                  <a:pt x="2151724" y="2992040"/>
                  <a:pt x="1522375" y="3040581"/>
                </a:cubicBezTo>
                <a:cubicBezTo>
                  <a:pt x="1427529" y="3119259"/>
                  <a:pt x="1392747" y="3155891"/>
                  <a:pt x="1336943" y="3213546"/>
                </a:cubicBezTo>
                <a:cubicBezTo>
                  <a:pt x="1284048" y="3153728"/>
                  <a:pt x="1252174" y="3120936"/>
                  <a:pt x="1157234" y="3046101"/>
                </a:cubicBezTo>
                <a:cubicBezTo>
                  <a:pt x="592479" y="2980043"/>
                  <a:pt x="187829" y="2438320"/>
                  <a:pt x="160409" y="1860193"/>
                </a:cubicBezTo>
                <a:cubicBezTo>
                  <a:pt x="105366" y="1862056"/>
                  <a:pt x="50978" y="1871143"/>
                  <a:pt x="0" y="1886075"/>
                </a:cubicBezTo>
                <a:cubicBezTo>
                  <a:pt x="96552" y="1771974"/>
                  <a:pt x="187429" y="1665436"/>
                  <a:pt x="221571" y="1504055"/>
                </a:cubicBezTo>
                <a:cubicBezTo>
                  <a:pt x="257605" y="1663545"/>
                  <a:pt x="346591" y="1764408"/>
                  <a:pt x="443143" y="1886075"/>
                </a:cubicBezTo>
                <a:cubicBezTo>
                  <a:pt x="396276" y="1872705"/>
                  <a:pt x="344922" y="1863589"/>
                  <a:pt x="291687" y="1860996"/>
                </a:cubicBezTo>
                <a:cubicBezTo>
                  <a:pt x="313360" y="2289054"/>
                  <a:pt x="617325" y="2454996"/>
                  <a:pt x="1001768" y="2593980"/>
                </a:cubicBezTo>
                <a:lnTo>
                  <a:pt x="1157883" y="981658"/>
                </a:lnTo>
                <a:lnTo>
                  <a:pt x="666108" y="981658"/>
                </a:lnTo>
                <a:cubicBezTo>
                  <a:pt x="643139" y="1035191"/>
                  <a:pt x="589896" y="1072543"/>
                  <a:pt x="527928" y="1072543"/>
                </a:cubicBezTo>
                <a:cubicBezTo>
                  <a:pt x="444588" y="1072543"/>
                  <a:pt x="377027" y="1004982"/>
                  <a:pt x="377027" y="921642"/>
                </a:cubicBezTo>
                <a:cubicBezTo>
                  <a:pt x="377027" y="838302"/>
                  <a:pt x="444588" y="770741"/>
                  <a:pt x="527928" y="770741"/>
                </a:cubicBezTo>
                <a:cubicBezTo>
                  <a:pt x="589896" y="770741"/>
                  <a:pt x="643141" y="808095"/>
                  <a:pt x="666110" y="861628"/>
                </a:cubicBezTo>
                <a:lnTo>
                  <a:pt x="1169505" y="861628"/>
                </a:lnTo>
                <a:lnTo>
                  <a:pt x="1187237" y="678491"/>
                </a:lnTo>
                <a:cubicBezTo>
                  <a:pt x="1065090" y="622748"/>
                  <a:pt x="980704" y="499348"/>
                  <a:pt x="980704" y="356239"/>
                </a:cubicBezTo>
                <a:cubicBezTo>
                  <a:pt x="980704" y="159493"/>
                  <a:pt x="1140198" y="0"/>
                  <a:pt x="13369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288114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extBox 10">
            <a:extLst>
              <a:ext uri="{FF2B5EF4-FFF2-40B4-BE49-F238E27FC236}">
                <a16:creationId xmlns:a16="http://schemas.microsoft.com/office/drawing/2014/main" id="{FDF99944-6AF3-4E49-BD12-2E6F79B8104F}"/>
              </a:ext>
            </a:extLst>
          </p:cNvPr>
          <p:cNvSpPr txBox="1"/>
          <p:nvPr/>
        </p:nvSpPr>
        <p:spPr>
          <a:xfrm>
            <a:off x="889538" y="860985"/>
            <a:ext cx="450029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700000000000000" pitchFamily="2" charset="-78"/>
              </a:rPr>
              <a:t>ارائه </a:t>
            </a:r>
            <a:r>
              <a:rPr lang="fa-IR" altLang="ko-KR" sz="3600" b="1" dirty="0">
                <a:solidFill>
                  <a:schemeClr val="accent4">
                    <a:lumMod val="60000"/>
                    <a:lumOff val="40000"/>
                  </a:schemeClr>
                </a:solidFill>
                <a:latin typeface="+mj-lt"/>
                <a:cs typeface="B Nazanin" panose="00000700000000000000" pitchFamily="2" charset="-78"/>
              </a:rPr>
              <a:t>پاورپوینت</a:t>
            </a:r>
            <a:r>
              <a:rPr lang="fa-IR" altLang="ko-KR" sz="3600" b="1" dirty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cs typeface="B Nazanin" panose="00000700000000000000" pitchFamily="2" charset="-78"/>
              </a:rPr>
              <a:t> ساده</a:t>
            </a:r>
            <a:endParaRPr lang="ko-KR" altLang="en-US" sz="3600" b="1" dirty="0">
              <a:solidFill>
                <a:schemeClr val="tx1">
                  <a:lumMod val="65000"/>
                  <a:lumOff val="35000"/>
                </a:schemeClr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C026811-811E-483D-B083-0F5C1C7442B3}"/>
              </a:ext>
            </a:extLst>
          </p:cNvPr>
          <p:cNvSpPr txBox="1"/>
          <p:nvPr/>
        </p:nvSpPr>
        <p:spPr>
          <a:xfrm>
            <a:off x="889538" y="2255730"/>
            <a:ext cx="450029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شما به سادگی می توانید مخاطبان خود را تحت تاثیر قرار دهید و به ارائه های خود جذابیت و زیبایی بی نظیری اضافه کنید. آسان برای تغییر رنگ، عکس و متن.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13" name="그룹 12">
            <a:extLst>
              <a:ext uri="{FF2B5EF4-FFF2-40B4-BE49-F238E27FC236}">
                <a16:creationId xmlns:a16="http://schemas.microsoft.com/office/drawing/2014/main" id="{B2524E78-210B-4686-80C4-AE0797F32EF1}"/>
              </a:ext>
            </a:extLst>
          </p:cNvPr>
          <p:cNvGrpSpPr/>
          <p:nvPr/>
        </p:nvGrpSpPr>
        <p:grpSpPr>
          <a:xfrm>
            <a:off x="2916187" y="4831645"/>
            <a:ext cx="1893252" cy="1502078"/>
            <a:chOff x="4986771" y="4655450"/>
            <a:chExt cx="1996552" cy="1502078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A99F8860-9927-48E2-AD0E-4CB9D4992ED8}"/>
                </a:ext>
              </a:extLst>
            </p:cNvPr>
            <p:cNvSpPr txBox="1"/>
            <p:nvPr/>
          </p:nvSpPr>
          <p:spPr>
            <a:xfrm>
              <a:off x="4986771" y="4655450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583A2EF0-EEFA-4433-BC75-6B8523434935}"/>
                </a:ext>
              </a:extLst>
            </p:cNvPr>
            <p:cNvSpPr txBox="1"/>
            <p:nvPr/>
          </p:nvSpPr>
          <p:spPr>
            <a:xfrm>
              <a:off x="4986771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6" name="Oval 8">
            <a:extLst>
              <a:ext uri="{FF2B5EF4-FFF2-40B4-BE49-F238E27FC236}">
                <a16:creationId xmlns:a16="http://schemas.microsoft.com/office/drawing/2014/main" id="{A57BB443-021B-43E7-94C2-198FD76F9090}"/>
              </a:ext>
            </a:extLst>
          </p:cNvPr>
          <p:cNvSpPr/>
          <p:nvPr/>
        </p:nvSpPr>
        <p:spPr>
          <a:xfrm>
            <a:off x="3616005" y="4172028"/>
            <a:ext cx="493616" cy="493616"/>
          </a:xfrm>
          <a:prstGeom prst="ellipse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17" name="그룹 16">
            <a:extLst>
              <a:ext uri="{FF2B5EF4-FFF2-40B4-BE49-F238E27FC236}">
                <a16:creationId xmlns:a16="http://schemas.microsoft.com/office/drawing/2014/main" id="{6739F057-0EA7-4541-BA34-7CB0ABA0ED38}"/>
              </a:ext>
            </a:extLst>
          </p:cNvPr>
          <p:cNvGrpSpPr/>
          <p:nvPr/>
        </p:nvGrpSpPr>
        <p:grpSpPr>
          <a:xfrm>
            <a:off x="813397" y="4831645"/>
            <a:ext cx="1893252" cy="1502078"/>
            <a:chOff x="3059832" y="4655450"/>
            <a:chExt cx="1996552" cy="1502078"/>
          </a:xfrm>
        </p:grpSpPr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3C9C865B-998E-443D-A995-C0EA76B597C2}"/>
                </a:ext>
              </a:extLst>
            </p:cNvPr>
            <p:cNvSpPr txBox="1"/>
            <p:nvPr/>
          </p:nvSpPr>
          <p:spPr>
            <a:xfrm>
              <a:off x="3059832" y="4655450"/>
              <a:ext cx="1996552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متن را اینجا بنویسید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AF0BDDF3-B61A-4252-A443-3F0A6E040AEF}"/>
                </a:ext>
              </a:extLst>
            </p:cNvPr>
            <p:cNvSpPr txBox="1"/>
            <p:nvPr/>
          </p:nvSpPr>
          <p:spPr>
            <a:xfrm>
              <a:off x="3059832" y="4957199"/>
              <a:ext cx="1989293" cy="120032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0" name="Oval 12">
            <a:extLst>
              <a:ext uri="{FF2B5EF4-FFF2-40B4-BE49-F238E27FC236}">
                <a16:creationId xmlns:a16="http://schemas.microsoft.com/office/drawing/2014/main" id="{724D7054-C28A-4825-B72D-C1A8E9821D42}"/>
              </a:ext>
            </a:extLst>
          </p:cNvPr>
          <p:cNvSpPr/>
          <p:nvPr/>
        </p:nvSpPr>
        <p:spPr>
          <a:xfrm>
            <a:off x="1513215" y="4180921"/>
            <a:ext cx="493616" cy="493616"/>
          </a:xfrm>
          <a:prstGeom prst="ellipse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1" name="Rectangle 9">
            <a:extLst>
              <a:ext uri="{FF2B5EF4-FFF2-40B4-BE49-F238E27FC236}">
                <a16:creationId xmlns:a16="http://schemas.microsoft.com/office/drawing/2014/main" id="{E4D0E75D-36B3-4561-9A28-FA30451723B3}"/>
              </a:ext>
            </a:extLst>
          </p:cNvPr>
          <p:cNvSpPr/>
          <p:nvPr/>
        </p:nvSpPr>
        <p:spPr>
          <a:xfrm>
            <a:off x="3744486" y="4314699"/>
            <a:ext cx="236654" cy="221529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2" name="Oval 7">
            <a:extLst>
              <a:ext uri="{FF2B5EF4-FFF2-40B4-BE49-F238E27FC236}">
                <a16:creationId xmlns:a16="http://schemas.microsoft.com/office/drawing/2014/main" id="{4A999F69-A8F8-4DD5-8E67-84E92453D63C}"/>
              </a:ext>
            </a:extLst>
          </p:cNvPr>
          <p:cNvSpPr/>
          <p:nvPr/>
        </p:nvSpPr>
        <p:spPr>
          <a:xfrm>
            <a:off x="1642632" y="4301445"/>
            <a:ext cx="234783" cy="234783"/>
          </a:xfrm>
          <a:custGeom>
            <a:avLst/>
            <a:gdLst/>
            <a:ahLst/>
            <a:cxnLst/>
            <a:rect l="l" t="t" r="r" b="b"/>
            <a:pathLst>
              <a:path w="3240000" h="3240000">
                <a:moveTo>
                  <a:pt x="1415334" y="1947658"/>
                </a:moveTo>
                <a:lnTo>
                  <a:pt x="838053" y="2871852"/>
                </a:lnTo>
                <a:cubicBezTo>
                  <a:pt x="1312591" y="3168264"/>
                  <a:pt x="1913932" y="3170879"/>
                  <a:pt x="2391030" y="2878606"/>
                </a:cubicBezTo>
                <a:lnTo>
                  <a:pt x="1821709" y="1949263"/>
                </a:lnTo>
                <a:cubicBezTo>
                  <a:pt x="1763478" y="1986502"/>
                  <a:pt x="1694174" y="2007350"/>
                  <a:pt x="1620000" y="2007350"/>
                </a:cubicBezTo>
                <a:cubicBezTo>
                  <a:pt x="1544621" y="2007350"/>
                  <a:pt x="1474270" y="1985818"/>
                  <a:pt x="1415334" y="1947658"/>
                </a:cubicBezTo>
                <a:close/>
                <a:moveTo>
                  <a:pt x="1620001" y="1350973"/>
                </a:moveTo>
                <a:cubicBezTo>
                  <a:pt x="1471421" y="1350973"/>
                  <a:pt x="1350973" y="1471421"/>
                  <a:pt x="1350973" y="1620001"/>
                </a:cubicBezTo>
                <a:cubicBezTo>
                  <a:pt x="1350973" y="1768581"/>
                  <a:pt x="1471421" y="1889029"/>
                  <a:pt x="1620001" y="1889029"/>
                </a:cubicBezTo>
                <a:cubicBezTo>
                  <a:pt x="1768581" y="1889029"/>
                  <a:pt x="1889029" y="1768581"/>
                  <a:pt x="1889029" y="1620001"/>
                </a:cubicBezTo>
                <a:cubicBezTo>
                  <a:pt x="1889029" y="1471421"/>
                  <a:pt x="1768581" y="1350973"/>
                  <a:pt x="1620001" y="1350973"/>
                </a:cubicBezTo>
                <a:close/>
                <a:moveTo>
                  <a:pt x="2324470" y="322965"/>
                </a:moveTo>
                <a:lnTo>
                  <a:pt x="1804044" y="1281148"/>
                </a:lnTo>
                <a:cubicBezTo>
                  <a:pt x="1925507" y="1345192"/>
                  <a:pt x="2007350" y="1473038"/>
                  <a:pt x="2007350" y="1620000"/>
                </a:cubicBezTo>
                <a:lnTo>
                  <a:pt x="2005998" y="1633413"/>
                </a:lnTo>
                <a:lnTo>
                  <a:pt x="3095109" y="1671260"/>
                </a:lnTo>
                <a:cubicBezTo>
                  <a:pt x="3114541" y="1112092"/>
                  <a:pt x="2816135" y="590008"/>
                  <a:pt x="2324470" y="322965"/>
                </a:cubicBezTo>
                <a:close/>
                <a:moveTo>
                  <a:pt x="926838" y="316888"/>
                </a:moveTo>
                <a:cubicBezTo>
                  <a:pt x="432869" y="579644"/>
                  <a:pt x="129933" y="1099113"/>
                  <a:pt x="144500" y="1658429"/>
                </a:cubicBezTo>
                <a:lnTo>
                  <a:pt x="1233664" y="1630062"/>
                </a:lnTo>
                <a:cubicBezTo>
                  <a:pt x="1232693" y="1626734"/>
                  <a:pt x="1232650" y="1623372"/>
                  <a:pt x="1232650" y="1620000"/>
                </a:cubicBezTo>
                <a:cubicBezTo>
                  <a:pt x="1232650" y="1471836"/>
                  <a:pt x="1315838" y="1343102"/>
                  <a:pt x="1438904" y="1279548"/>
                </a:cubicBezTo>
                <a:close/>
                <a:moveTo>
                  <a:pt x="1620000" y="0"/>
                </a:moveTo>
                <a:cubicBezTo>
                  <a:pt x="2514701" y="0"/>
                  <a:pt x="3240000" y="725299"/>
                  <a:pt x="3240000" y="1620000"/>
                </a:cubicBezTo>
                <a:cubicBezTo>
                  <a:pt x="3240000" y="2514701"/>
                  <a:pt x="2514701" y="3240000"/>
                  <a:pt x="1620000" y="3240000"/>
                </a:cubicBezTo>
                <a:cubicBezTo>
                  <a:pt x="725299" y="3240000"/>
                  <a:pt x="0" y="2514701"/>
                  <a:pt x="0" y="1620000"/>
                </a:cubicBezTo>
                <a:cubicBezTo>
                  <a:pt x="0" y="725299"/>
                  <a:pt x="725299" y="0"/>
                  <a:pt x="162000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15458C5F-FD3B-E730-6E3E-82D4F8A9E2DC}"/>
              </a:ext>
            </a:extLst>
          </p:cNvPr>
          <p:cNvPicPr>
            <a:picLocks noGrp="1" noChangeAspect="1"/>
          </p:cNvPicPr>
          <p:nvPr>
            <p:ph type="pic"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39622189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dirty="0"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46166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24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2400"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24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24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JANUARY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FEBRUARY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MARCH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APRIL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PHASE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1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E3E9ED"/>
                  </a:solidFill>
                </a:rPr>
                <a:t>Task 2</a:t>
              </a:r>
              <a:endParaRPr sz="533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JANUARY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FEBRUARY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MARCH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APRIL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MAY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JUNE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PHASE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1</a:t>
              </a:r>
              <a:endParaRPr sz="533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rgbClr val="FFFFFF"/>
                  </a:solidFill>
                </a:rPr>
                <a:t>Task 2</a:t>
              </a:r>
              <a:endParaRPr sz="533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2133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2400"/>
                    <a:t>     </a:t>
                  </a:r>
                  <a:endParaRPr sz="24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4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667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240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lt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lt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lt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rgbClr val="435D74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lt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240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3605340" y="5444508"/>
            <a:ext cx="456192" cy="483605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876617" y="5444128"/>
            <a:ext cx="463247" cy="484493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5347951" y="4784509"/>
            <a:ext cx="458220" cy="48428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952057" y="4846813"/>
            <a:ext cx="490871" cy="414924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2396551" y="4809093"/>
            <a:ext cx="490407" cy="490364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3575180" y="4830719"/>
            <a:ext cx="434059" cy="436551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8325237" y="5450803"/>
            <a:ext cx="365672" cy="467765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4747468" y="4783918"/>
            <a:ext cx="469793" cy="484873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7720742" y="5447804"/>
            <a:ext cx="372684" cy="474777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7121778" y="5447803"/>
            <a:ext cx="371669" cy="475284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763127" y="4881577"/>
            <a:ext cx="490407" cy="346495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4138195" y="4787569"/>
            <a:ext cx="480311" cy="483268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185791" y="4834437"/>
            <a:ext cx="468780" cy="45294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6528812" y="5447297"/>
            <a:ext cx="371712" cy="473764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0131251" y="5454308"/>
            <a:ext cx="347044" cy="461219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2356092" y="4246329"/>
            <a:ext cx="381765" cy="464217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9533259" y="5454308"/>
            <a:ext cx="347044" cy="461219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8926735" y="5445269"/>
            <a:ext cx="360139" cy="480311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0730215" y="5442735"/>
            <a:ext cx="369684" cy="483352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8330771" y="4812091"/>
            <a:ext cx="369684" cy="47482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7734300" y="4814119"/>
            <a:ext cx="370192" cy="472792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941497" y="4247131"/>
            <a:ext cx="410911" cy="463415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7137871" y="4813612"/>
            <a:ext cx="370656" cy="473299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6528305" y="4814119"/>
            <a:ext cx="371712" cy="472792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0123183" y="4816611"/>
            <a:ext cx="365165" cy="468272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9527725" y="4816611"/>
            <a:ext cx="365672" cy="467259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0738747" y="4815597"/>
            <a:ext cx="355112" cy="471779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8936281" y="4809599"/>
            <a:ext cx="360139" cy="482339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4689181" y="4351103"/>
            <a:ext cx="522472" cy="359896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747540" y="4246837"/>
            <a:ext cx="408419" cy="463204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4159571" y="4246329"/>
            <a:ext cx="359124" cy="464724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5289618" y="4242063"/>
            <a:ext cx="490913" cy="473004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161673" y="4246329"/>
            <a:ext cx="380244" cy="462697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3553554" y="4246328"/>
            <a:ext cx="375725" cy="466245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9541793" y="4229728"/>
            <a:ext cx="352620" cy="470765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8938310" y="4228716"/>
            <a:ext cx="353084" cy="470257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8336305" y="4228716"/>
            <a:ext cx="353591" cy="470257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7734807" y="4229729"/>
            <a:ext cx="353084" cy="469244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7132337" y="4228716"/>
            <a:ext cx="354563" cy="470257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6542879" y="4228715"/>
            <a:ext cx="353127" cy="472285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0731229" y="4212115"/>
            <a:ext cx="368671" cy="492899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0101050" y="4206074"/>
            <a:ext cx="393845" cy="502445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152083" y="3612138"/>
            <a:ext cx="352112" cy="463711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5304698" y="3612348"/>
            <a:ext cx="465273" cy="462021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4741674" y="3613151"/>
            <a:ext cx="463247" cy="460712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986229" y="3612138"/>
            <a:ext cx="290737" cy="464724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3588740" y="3612137"/>
            <a:ext cx="286725" cy="465232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2360612" y="3612137"/>
            <a:ext cx="339525" cy="465104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756622" y="3612645"/>
            <a:ext cx="344509" cy="464724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4161556" y="3612645"/>
            <a:ext cx="344552" cy="464724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6533332" y="3608928"/>
            <a:ext cx="361659" cy="4624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9550367" y="3607618"/>
            <a:ext cx="346031" cy="461725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8946335" y="3608590"/>
            <a:ext cx="348100" cy="463753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7742876" y="3607618"/>
            <a:ext cx="348057" cy="464217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7140871" y="3608125"/>
            <a:ext cx="349579" cy="462191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0741282" y="3608589"/>
            <a:ext cx="347044" cy="461219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0145825" y="3624683"/>
            <a:ext cx="353084" cy="470807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8331277" y="3592497"/>
            <a:ext cx="361152" cy="48086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4101238" y="3027198"/>
            <a:ext cx="484324" cy="40090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3510807" y="3008613"/>
            <a:ext cx="484324" cy="438113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918856" y="2994547"/>
            <a:ext cx="487872" cy="466752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4691669" y="2986480"/>
            <a:ext cx="485337" cy="481873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5282565" y="3081223"/>
            <a:ext cx="485887" cy="294581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2330452" y="2985000"/>
            <a:ext cx="482339" cy="483352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738502" y="2991969"/>
            <a:ext cx="484367" cy="472835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148071" y="2986014"/>
            <a:ext cx="482845" cy="484831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0125718" y="2986480"/>
            <a:ext cx="372684" cy="474313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9527725" y="2986986"/>
            <a:ext cx="371712" cy="474313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8931255" y="2985507"/>
            <a:ext cx="370192" cy="477312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6530334" y="2986986"/>
            <a:ext cx="372684" cy="47634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7749422" y="2987492"/>
            <a:ext cx="353084" cy="471272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0739761" y="2987999"/>
            <a:ext cx="352577" cy="471272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7141884" y="2983987"/>
            <a:ext cx="361616" cy="481832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8340317" y="2982466"/>
            <a:ext cx="361659" cy="481325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913830" y="2376533"/>
            <a:ext cx="488885" cy="489308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2316344" y="2417295"/>
            <a:ext cx="494419" cy="409812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131977" y="2418815"/>
            <a:ext cx="492392" cy="4058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4098703" y="2411169"/>
            <a:ext cx="507472" cy="418472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4696695" y="2400609"/>
            <a:ext cx="489351" cy="441704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3507766" y="2402088"/>
            <a:ext cx="490913" cy="440605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724941" y="2388021"/>
            <a:ext cx="492392" cy="467259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5289618" y="2400103"/>
            <a:ext cx="490913" cy="442421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0730215" y="2391529"/>
            <a:ext cx="372176" cy="475833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0128210" y="2390345"/>
            <a:ext cx="372725" cy="477523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9529754" y="2391528"/>
            <a:ext cx="372684" cy="476848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8930242" y="2390557"/>
            <a:ext cx="373740" cy="478791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8331786" y="2390050"/>
            <a:ext cx="373697" cy="478325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7735313" y="2391528"/>
            <a:ext cx="372219" cy="477059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7136858" y="2391528"/>
            <a:ext cx="371205" cy="477819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6530333" y="2390556"/>
            <a:ext cx="372176" cy="477819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163149" y="1783526"/>
            <a:ext cx="433552" cy="463711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2356600" y="1783526"/>
            <a:ext cx="432537" cy="463711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5342925" y="1783103"/>
            <a:ext cx="427511" cy="464133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4707234" y="1777796"/>
            <a:ext cx="490900" cy="459459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4170131" y="1783780"/>
            <a:ext cx="386285" cy="463457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3550512" y="1783526"/>
            <a:ext cx="430552" cy="464724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976681" y="1783145"/>
            <a:ext cx="399379" cy="464091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775208" y="1783949"/>
            <a:ext cx="402379" cy="464809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9525699" y="1766420"/>
            <a:ext cx="376232" cy="474313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8913683" y="1766419"/>
            <a:ext cx="386243" cy="472792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8267917" y="1766926"/>
            <a:ext cx="429539" cy="473807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7052842" y="1766419"/>
            <a:ext cx="443140" cy="473299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7664393" y="1765911"/>
            <a:ext cx="431059" cy="47482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0730215" y="1767516"/>
            <a:ext cx="371205" cy="47368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6537852" y="1766420"/>
            <a:ext cx="357139" cy="474313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0151358" y="1767939"/>
            <a:ext cx="352577" cy="470765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132900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6477867" y="681351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آواتار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직사각형 14">
            <a:extLst>
              <a:ext uri="{FF2B5EF4-FFF2-40B4-BE49-F238E27FC236}">
                <a16:creationId xmlns:a16="http://schemas.microsoft.com/office/drawing/2014/main" id="{BDA4E1B5-F946-4C01-9C43-9EA7C996E964}"/>
              </a:ext>
            </a:extLst>
          </p:cNvPr>
          <p:cNvSpPr/>
          <p:nvPr/>
        </p:nvSpPr>
        <p:spPr>
          <a:xfrm>
            <a:off x="0" y="1579736"/>
            <a:ext cx="12192000" cy="4037291"/>
          </a:xfrm>
          <a:custGeom>
            <a:avLst/>
            <a:gdLst>
              <a:gd name="connsiteX0" fmla="*/ 0 w 12192000"/>
              <a:gd name="connsiteY0" fmla="*/ 0 h 1136469"/>
              <a:gd name="connsiteX1" fmla="*/ 12192000 w 12192000"/>
              <a:gd name="connsiteY1" fmla="*/ 0 h 1136469"/>
              <a:gd name="connsiteX2" fmla="*/ 12192000 w 12192000"/>
              <a:gd name="connsiteY2" fmla="*/ 1136469 h 1136469"/>
              <a:gd name="connsiteX3" fmla="*/ 0 w 12192000"/>
              <a:gd name="connsiteY3" fmla="*/ 1136469 h 1136469"/>
              <a:gd name="connsiteX4" fmla="*/ 0 w 12192000"/>
              <a:gd name="connsiteY4" fmla="*/ 0 h 1136469"/>
              <a:gd name="connsiteX0" fmla="*/ 0 w 12192000"/>
              <a:gd name="connsiteY0" fmla="*/ 200395 h 1336864"/>
              <a:gd name="connsiteX1" fmla="*/ 1488332 w 12192000"/>
              <a:gd name="connsiteY1" fmla="*/ 6 h 1336864"/>
              <a:gd name="connsiteX2" fmla="*/ 12192000 w 12192000"/>
              <a:gd name="connsiteY2" fmla="*/ 200395 h 1336864"/>
              <a:gd name="connsiteX3" fmla="*/ 12192000 w 12192000"/>
              <a:gd name="connsiteY3" fmla="*/ 1336864 h 1336864"/>
              <a:gd name="connsiteX4" fmla="*/ 0 w 12192000"/>
              <a:gd name="connsiteY4" fmla="*/ 1336864 h 1336864"/>
              <a:gd name="connsiteX5" fmla="*/ 0 w 12192000"/>
              <a:gd name="connsiteY5" fmla="*/ 200395 h 1336864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12192000 w 12192000"/>
              <a:gd name="connsiteY3" fmla="*/ 794367 h 1930836"/>
              <a:gd name="connsiteX4" fmla="*/ 12192000 w 12192000"/>
              <a:gd name="connsiteY4" fmla="*/ 1930836 h 1930836"/>
              <a:gd name="connsiteX5" fmla="*/ 0 w 12192000"/>
              <a:gd name="connsiteY5" fmla="*/ 1930836 h 1930836"/>
              <a:gd name="connsiteX6" fmla="*/ 0 w 12192000"/>
              <a:gd name="connsiteY6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2192000 w 12192000"/>
              <a:gd name="connsiteY4" fmla="*/ 794367 h 1930836"/>
              <a:gd name="connsiteX5" fmla="*/ 12192000 w 12192000"/>
              <a:gd name="connsiteY5" fmla="*/ 1930836 h 1930836"/>
              <a:gd name="connsiteX6" fmla="*/ 0 w 12192000"/>
              <a:gd name="connsiteY6" fmla="*/ 1930836 h 1930836"/>
              <a:gd name="connsiteX7" fmla="*/ 0 w 12192000"/>
              <a:gd name="connsiteY7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0758791 w 12192000"/>
              <a:gd name="connsiteY4" fmla="*/ 272965 h 1930836"/>
              <a:gd name="connsiteX5" fmla="*/ 12192000 w 12192000"/>
              <a:gd name="connsiteY5" fmla="*/ 794367 h 1930836"/>
              <a:gd name="connsiteX6" fmla="*/ 12192000 w 12192000"/>
              <a:gd name="connsiteY6" fmla="*/ 1930836 h 1930836"/>
              <a:gd name="connsiteX7" fmla="*/ 0 w 12192000"/>
              <a:gd name="connsiteY7" fmla="*/ 1930836 h 1930836"/>
              <a:gd name="connsiteX8" fmla="*/ 0 w 12192000"/>
              <a:gd name="connsiteY8" fmla="*/ 794367 h 1930836"/>
              <a:gd name="connsiteX0" fmla="*/ 0 w 12192000"/>
              <a:gd name="connsiteY0" fmla="*/ 794284 h 1930753"/>
              <a:gd name="connsiteX1" fmla="*/ 1527243 w 12192000"/>
              <a:gd name="connsiteY1" fmla="*/ 700899 h 1930753"/>
              <a:gd name="connsiteX2" fmla="*/ 5184843 w 12192000"/>
              <a:gd name="connsiteY2" fmla="*/ 508 h 1930753"/>
              <a:gd name="connsiteX3" fmla="*/ 8365787 w 12192000"/>
              <a:gd name="connsiteY3" fmla="*/ 623078 h 1930753"/>
              <a:gd name="connsiteX4" fmla="*/ 10758791 w 12192000"/>
              <a:gd name="connsiteY4" fmla="*/ 272882 h 1930753"/>
              <a:gd name="connsiteX5" fmla="*/ 12192000 w 12192000"/>
              <a:gd name="connsiteY5" fmla="*/ 794284 h 1930753"/>
              <a:gd name="connsiteX6" fmla="*/ 12192000 w 12192000"/>
              <a:gd name="connsiteY6" fmla="*/ 1930753 h 1930753"/>
              <a:gd name="connsiteX7" fmla="*/ 0 w 12192000"/>
              <a:gd name="connsiteY7" fmla="*/ 1930753 h 1930753"/>
              <a:gd name="connsiteX8" fmla="*/ 0 w 12192000"/>
              <a:gd name="connsiteY8" fmla="*/ 794284 h 1930753"/>
              <a:gd name="connsiteX0" fmla="*/ 0 w 12192000"/>
              <a:gd name="connsiteY0" fmla="*/ 794475 h 1930944"/>
              <a:gd name="connsiteX1" fmla="*/ 1478605 w 12192000"/>
              <a:gd name="connsiteY1" fmla="*/ 492831 h 1930944"/>
              <a:gd name="connsiteX2" fmla="*/ 5184843 w 12192000"/>
              <a:gd name="connsiteY2" fmla="*/ 699 h 1930944"/>
              <a:gd name="connsiteX3" fmla="*/ 8365787 w 12192000"/>
              <a:gd name="connsiteY3" fmla="*/ 623269 h 1930944"/>
              <a:gd name="connsiteX4" fmla="*/ 10758791 w 12192000"/>
              <a:gd name="connsiteY4" fmla="*/ 273073 h 1930944"/>
              <a:gd name="connsiteX5" fmla="*/ 12192000 w 12192000"/>
              <a:gd name="connsiteY5" fmla="*/ 794475 h 1930944"/>
              <a:gd name="connsiteX6" fmla="*/ 12192000 w 12192000"/>
              <a:gd name="connsiteY6" fmla="*/ 1930944 h 1930944"/>
              <a:gd name="connsiteX7" fmla="*/ 0 w 12192000"/>
              <a:gd name="connsiteY7" fmla="*/ 1930944 h 1930944"/>
              <a:gd name="connsiteX8" fmla="*/ 0 w 12192000"/>
              <a:gd name="connsiteY8" fmla="*/ 794475 h 1930944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8365787 w 12192000"/>
              <a:gd name="connsiteY3" fmla="*/ 645756 h 1953431"/>
              <a:gd name="connsiteX4" fmla="*/ 10758791 w 12192000"/>
              <a:gd name="connsiteY4" fmla="*/ 295560 h 1953431"/>
              <a:gd name="connsiteX5" fmla="*/ 12192000 w 12192000"/>
              <a:gd name="connsiteY5" fmla="*/ 81696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8365787 w 12192000"/>
              <a:gd name="connsiteY3" fmla="*/ 645756 h 1953431"/>
              <a:gd name="connsiteX4" fmla="*/ 10758791 w 12192000"/>
              <a:gd name="connsiteY4" fmla="*/ 295560 h 1953431"/>
              <a:gd name="connsiteX5" fmla="*/ 12192000 w 12192000"/>
              <a:gd name="connsiteY5" fmla="*/ 81696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6770451 w 12192000"/>
              <a:gd name="connsiteY3" fmla="*/ 702042 h 1953431"/>
              <a:gd name="connsiteX4" fmla="*/ 10758791 w 12192000"/>
              <a:gd name="connsiteY4" fmla="*/ 295560 h 1953431"/>
              <a:gd name="connsiteX5" fmla="*/ 12192000 w 12192000"/>
              <a:gd name="connsiteY5" fmla="*/ 81696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6770451 w 12192000"/>
              <a:gd name="connsiteY3" fmla="*/ 702042 h 1953431"/>
              <a:gd name="connsiteX4" fmla="*/ 10204315 w 12192000"/>
              <a:gd name="connsiteY4" fmla="*/ 1083565 h 1953431"/>
              <a:gd name="connsiteX5" fmla="*/ 12192000 w 12192000"/>
              <a:gd name="connsiteY5" fmla="*/ 81696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  <a:gd name="connsiteX0" fmla="*/ 0 w 12192000"/>
              <a:gd name="connsiteY0" fmla="*/ 816962 h 1953431"/>
              <a:gd name="connsiteX1" fmla="*/ 1478605 w 12192000"/>
              <a:gd name="connsiteY1" fmla="*/ 515318 h 1953431"/>
              <a:gd name="connsiteX2" fmla="*/ 3871609 w 12192000"/>
              <a:gd name="connsiteY2" fmla="*/ 671 h 1953431"/>
              <a:gd name="connsiteX3" fmla="*/ 6770451 w 12192000"/>
              <a:gd name="connsiteY3" fmla="*/ 702042 h 1953431"/>
              <a:gd name="connsiteX4" fmla="*/ 10204315 w 12192000"/>
              <a:gd name="connsiteY4" fmla="*/ 1083565 h 1953431"/>
              <a:gd name="connsiteX5" fmla="*/ 12182273 w 12192000"/>
              <a:gd name="connsiteY5" fmla="*/ 1503652 h 1953431"/>
              <a:gd name="connsiteX6" fmla="*/ 12192000 w 12192000"/>
              <a:gd name="connsiteY6" fmla="*/ 1953431 h 1953431"/>
              <a:gd name="connsiteX7" fmla="*/ 0 w 12192000"/>
              <a:gd name="connsiteY7" fmla="*/ 1953431 h 1953431"/>
              <a:gd name="connsiteX8" fmla="*/ 0 w 12192000"/>
              <a:gd name="connsiteY8" fmla="*/ 816962 h 19534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53431">
                <a:moveTo>
                  <a:pt x="0" y="816962"/>
                </a:moveTo>
                <a:cubicBezTo>
                  <a:pt x="418289" y="818259"/>
                  <a:pt x="1060316" y="514021"/>
                  <a:pt x="1478605" y="515318"/>
                </a:cubicBezTo>
                <a:cubicBezTo>
                  <a:pt x="2730231" y="538016"/>
                  <a:pt x="2619983" y="-22027"/>
                  <a:pt x="3871609" y="671"/>
                </a:cubicBezTo>
                <a:cubicBezTo>
                  <a:pt x="4928681" y="55488"/>
                  <a:pt x="5732834" y="585310"/>
                  <a:pt x="6770451" y="702042"/>
                </a:cubicBezTo>
                <a:cubicBezTo>
                  <a:pt x="7652426" y="747438"/>
                  <a:pt x="9322340" y="1038169"/>
                  <a:pt x="10204315" y="1083565"/>
                </a:cubicBezTo>
                <a:lnTo>
                  <a:pt x="12182273" y="1503652"/>
                </a:lnTo>
                <a:lnTo>
                  <a:pt x="12192000" y="1953431"/>
                </a:lnTo>
                <a:lnTo>
                  <a:pt x="0" y="1953431"/>
                </a:lnTo>
                <a:lnTo>
                  <a:pt x="0" y="816962"/>
                </a:ln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6" name="직사각형 14">
            <a:extLst>
              <a:ext uri="{FF2B5EF4-FFF2-40B4-BE49-F238E27FC236}">
                <a16:creationId xmlns:a16="http://schemas.microsoft.com/office/drawing/2014/main" id="{E8983632-1ACA-4CBD-B90B-0ADC2A433E57}"/>
              </a:ext>
            </a:extLst>
          </p:cNvPr>
          <p:cNvSpPr/>
          <p:nvPr/>
        </p:nvSpPr>
        <p:spPr>
          <a:xfrm>
            <a:off x="0" y="2966936"/>
            <a:ext cx="12192000" cy="2650091"/>
          </a:xfrm>
          <a:custGeom>
            <a:avLst/>
            <a:gdLst>
              <a:gd name="connsiteX0" fmla="*/ 0 w 12192000"/>
              <a:gd name="connsiteY0" fmla="*/ 0 h 1136469"/>
              <a:gd name="connsiteX1" fmla="*/ 12192000 w 12192000"/>
              <a:gd name="connsiteY1" fmla="*/ 0 h 1136469"/>
              <a:gd name="connsiteX2" fmla="*/ 12192000 w 12192000"/>
              <a:gd name="connsiteY2" fmla="*/ 1136469 h 1136469"/>
              <a:gd name="connsiteX3" fmla="*/ 0 w 12192000"/>
              <a:gd name="connsiteY3" fmla="*/ 1136469 h 1136469"/>
              <a:gd name="connsiteX4" fmla="*/ 0 w 12192000"/>
              <a:gd name="connsiteY4" fmla="*/ 0 h 1136469"/>
              <a:gd name="connsiteX0" fmla="*/ 0 w 12192000"/>
              <a:gd name="connsiteY0" fmla="*/ 200395 h 1336864"/>
              <a:gd name="connsiteX1" fmla="*/ 1488332 w 12192000"/>
              <a:gd name="connsiteY1" fmla="*/ 6 h 1336864"/>
              <a:gd name="connsiteX2" fmla="*/ 12192000 w 12192000"/>
              <a:gd name="connsiteY2" fmla="*/ 200395 h 1336864"/>
              <a:gd name="connsiteX3" fmla="*/ 12192000 w 12192000"/>
              <a:gd name="connsiteY3" fmla="*/ 1336864 h 1336864"/>
              <a:gd name="connsiteX4" fmla="*/ 0 w 12192000"/>
              <a:gd name="connsiteY4" fmla="*/ 1336864 h 1336864"/>
              <a:gd name="connsiteX5" fmla="*/ 0 w 12192000"/>
              <a:gd name="connsiteY5" fmla="*/ 200395 h 1336864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12192000 w 12192000"/>
              <a:gd name="connsiteY3" fmla="*/ 794367 h 1930836"/>
              <a:gd name="connsiteX4" fmla="*/ 12192000 w 12192000"/>
              <a:gd name="connsiteY4" fmla="*/ 1930836 h 1930836"/>
              <a:gd name="connsiteX5" fmla="*/ 0 w 12192000"/>
              <a:gd name="connsiteY5" fmla="*/ 1930836 h 1930836"/>
              <a:gd name="connsiteX6" fmla="*/ 0 w 12192000"/>
              <a:gd name="connsiteY6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2192000 w 12192000"/>
              <a:gd name="connsiteY4" fmla="*/ 794367 h 1930836"/>
              <a:gd name="connsiteX5" fmla="*/ 12192000 w 12192000"/>
              <a:gd name="connsiteY5" fmla="*/ 1930836 h 1930836"/>
              <a:gd name="connsiteX6" fmla="*/ 0 w 12192000"/>
              <a:gd name="connsiteY6" fmla="*/ 1930836 h 1930836"/>
              <a:gd name="connsiteX7" fmla="*/ 0 w 12192000"/>
              <a:gd name="connsiteY7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0758791 w 12192000"/>
              <a:gd name="connsiteY4" fmla="*/ 272965 h 1930836"/>
              <a:gd name="connsiteX5" fmla="*/ 12192000 w 12192000"/>
              <a:gd name="connsiteY5" fmla="*/ 794367 h 1930836"/>
              <a:gd name="connsiteX6" fmla="*/ 12192000 w 12192000"/>
              <a:gd name="connsiteY6" fmla="*/ 1930836 h 1930836"/>
              <a:gd name="connsiteX7" fmla="*/ 0 w 12192000"/>
              <a:gd name="connsiteY7" fmla="*/ 1930836 h 1930836"/>
              <a:gd name="connsiteX8" fmla="*/ 0 w 12192000"/>
              <a:gd name="connsiteY8" fmla="*/ 794367 h 1930836"/>
              <a:gd name="connsiteX0" fmla="*/ 0 w 12192000"/>
              <a:gd name="connsiteY0" fmla="*/ 794284 h 1930753"/>
              <a:gd name="connsiteX1" fmla="*/ 1527243 w 12192000"/>
              <a:gd name="connsiteY1" fmla="*/ 700899 h 1930753"/>
              <a:gd name="connsiteX2" fmla="*/ 5184843 w 12192000"/>
              <a:gd name="connsiteY2" fmla="*/ 508 h 1930753"/>
              <a:gd name="connsiteX3" fmla="*/ 8365787 w 12192000"/>
              <a:gd name="connsiteY3" fmla="*/ 623078 h 1930753"/>
              <a:gd name="connsiteX4" fmla="*/ 10758791 w 12192000"/>
              <a:gd name="connsiteY4" fmla="*/ 272882 h 1930753"/>
              <a:gd name="connsiteX5" fmla="*/ 12192000 w 12192000"/>
              <a:gd name="connsiteY5" fmla="*/ 794284 h 1930753"/>
              <a:gd name="connsiteX6" fmla="*/ 12192000 w 12192000"/>
              <a:gd name="connsiteY6" fmla="*/ 1930753 h 1930753"/>
              <a:gd name="connsiteX7" fmla="*/ 0 w 12192000"/>
              <a:gd name="connsiteY7" fmla="*/ 1930753 h 1930753"/>
              <a:gd name="connsiteX8" fmla="*/ 0 w 12192000"/>
              <a:gd name="connsiteY8" fmla="*/ 794284 h 1930753"/>
              <a:gd name="connsiteX0" fmla="*/ 0 w 12192000"/>
              <a:gd name="connsiteY0" fmla="*/ 794312 h 1930781"/>
              <a:gd name="connsiteX1" fmla="*/ 2587557 w 12192000"/>
              <a:gd name="connsiteY1" fmla="*/ 660911 h 1930781"/>
              <a:gd name="connsiteX2" fmla="*/ 5184843 w 12192000"/>
              <a:gd name="connsiteY2" fmla="*/ 536 h 1930781"/>
              <a:gd name="connsiteX3" fmla="*/ 8365787 w 12192000"/>
              <a:gd name="connsiteY3" fmla="*/ 623106 h 1930781"/>
              <a:gd name="connsiteX4" fmla="*/ 10758791 w 12192000"/>
              <a:gd name="connsiteY4" fmla="*/ 272910 h 1930781"/>
              <a:gd name="connsiteX5" fmla="*/ 12192000 w 12192000"/>
              <a:gd name="connsiteY5" fmla="*/ 794312 h 1930781"/>
              <a:gd name="connsiteX6" fmla="*/ 12192000 w 12192000"/>
              <a:gd name="connsiteY6" fmla="*/ 1930781 h 1930781"/>
              <a:gd name="connsiteX7" fmla="*/ 0 w 12192000"/>
              <a:gd name="connsiteY7" fmla="*/ 1930781 h 1930781"/>
              <a:gd name="connsiteX8" fmla="*/ 0 w 12192000"/>
              <a:gd name="connsiteY8" fmla="*/ 794312 h 1930781"/>
              <a:gd name="connsiteX0" fmla="*/ 0 w 12192000"/>
              <a:gd name="connsiteY0" fmla="*/ 866290 h 2002759"/>
              <a:gd name="connsiteX1" fmla="*/ 2587557 w 12192000"/>
              <a:gd name="connsiteY1" fmla="*/ 732889 h 2002759"/>
              <a:gd name="connsiteX2" fmla="*/ 5710136 w 12192000"/>
              <a:gd name="connsiteY2" fmla="*/ 487 h 2002759"/>
              <a:gd name="connsiteX3" fmla="*/ 8365787 w 12192000"/>
              <a:gd name="connsiteY3" fmla="*/ 695084 h 2002759"/>
              <a:gd name="connsiteX4" fmla="*/ 10758791 w 12192000"/>
              <a:gd name="connsiteY4" fmla="*/ 344888 h 2002759"/>
              <a:gd name="connsiteX5" fmla="*/ 12192000 w 12192000"/>
              <a:gd name="connsiteY5" fmla="*/ 866290 h 2002759"/>
              <a:gd name="connsiteX6" fmla="*/ 12192000 w 12192000"/>
              <a:gd name="connsiteY6" fmla="*/ 2002759 h 2002759"/>
              <a:gd name="connsiteX7" fmla="*/ 0 w 12192000"/>
              <a:gd name="connsiteY7" fmla="*/ 2002759 h 2002759"/>
              <a:gd name="connsiteX8" fmla="*/ 0 w 12192000"/>
              <a:gd name="connsiteY8" fmla="*/ 866290 h 2002759"/>
              <a:gd name="connsiteX0" fmla="*/ 0 w 12192000"/>
              <a:gd name="connsiteY0" fmla="*/ 866290 h 2002759"/>
              <a:gd name="connsiteX1" fmla="*/ 2587557 w 12192000"/>
              <a:gd name="connsiteY1" fmla="*/ 732889 h 2002759"/>
              <a:gd name="connsiteX2" fmla="*/ 5710136 w 12192000"/>
              <a:gd name="connsiteY2" fmla="*/ 487 h 2002759"/>
              <a:gd name="connsiteX3" fmla="*/ 7500025 w 12192000"/>
              <a:gd name="connsiteY3" fmla="*/ 286927 h 2002759"/>
              <a:gd name="connsiteX4" fmla="*/ 10758791 w 12192000"/>
              <a:gd name="connsiteY4" fmla="*/ 344888 h 2002759"/>
              <a:gd name="connsiteX5" fmla="*/ 12192000 w 12192000"/>
              <a:gd name="connsiteY5" fmla="*/ 866290 h 2002759"/>
              <a:gd name="connsiteX6" fmla="*/ 12192000 w 12192000"/>
              <a:gd name="connsiteY6" fmla="*/ 2002759 h 2002759"/>
              <a:gd name="connsiteX7" fmla="*/ 0 w 12192000"/>
              <a:gd name="connsiteY7" fmla="*/ 2002759 h 2002759"/>
              <a:gd name="connsiteX8" fmla="*/ 0 w 12192000"/>
              <a:gd name="connsiteY8" fmla="*/ 866290 h 2002759"/>
              <a:gd name="connsiteX0" fmla="*/ 0 w 12192000"/>
              <a:gd name="connsiteY0" fmla="*/ 1052221 h 2188690"/>
              <a:gd name="connsiteX1" fmla="*/ 2587557 w 12192000"/>
              <a:gd name="connsiteY1" fmla="*/ 918820 h 2188690"/>
              <a:gd name="connsiteX2" fmla="*/ 5710136 w 12192000"/>
              <a:gd name="connsiteY2" fmla="*/ 186418 h 2188690"/>
              <a:gd name="connsiteX3" fmla="*/ 7500025 w 12192000"/>
              <a:gd name="connsiteY3" fmla="*/ 472858 h 2188690"/>
              <a:gd name="connsiteX4" fmla="*/ 10593421 w 12192000"/>
              <a:gd name="connsiteY4" fmla="*/ 2616 h 2188690"/>
              <a:gd name="connsiteX5" fmla="*/ 12192000 w 12192000"/>
              <a:gd name="connsiteY5" fmla="*/ 1052221 h 2188690"/>
              <a:gd name="connsiteX6" fmla="*/ 12192000 w 12192000"/>
              <a:gd name="connsiteY6" fmla="*/ 2188690 h 2188690"/>
              <a:gd name="connsiteX7" fmla="*/ 0 w 12192000"/>
              <a:gd name="connsiteY7" fmla="*/ 2188690 h 2188690"/>
              <a:gd name="connsiteX8" fmla="*/ 0 w 12192000"/>
              <a:gd name="connsiteY8" fmla="*/ 1052221 h 2188690"/>
              <a:gd name="connsiteX0" fmla="*/ 0 w 12192000"/>
              <a:gd name="connsiteY0" fmla="*/ 1052221 h 2188690"/>
              <a:gd name="connsiteX1" fmla="*/ 2587557 w 12192000"/>
              <a:gd name="connsiteY1" fmla="*/ 918820 h 2188690"/>
              <a:gd name="connsiteX2" fmla="*/ 5710136 w 12192000"/>
              <a:gd name="connsiteY2" fmla="*/ 186418 h 2188690"/>
              <a:gd name="connsiteX3" fmla="*/ 7500025 w 12192000"/>
              <a:gd name="connsiteY3" fmla="*/ 472858 h 2188690"/>
              <a:gd name="connsiteX4" fmla="*/ 10593421 w 12192000"/>
              <a:gd name="connsiteY4" fmla="*/ 2616 h 2188690"/>
              <a:gd name="connsiteX5" fmla="*/ 12192000 w 12192000"/>
              <a:gd name="connsiteY5" fmla="*/ 1052221 h 2188690"/>
              <a:gd name="connsiteX6" fmla="*/ 12192000 w 12192000"/>
              <a:gd name="connsiteY6" fmla="*/ 2188690 h 2188690"/>
              <a:gd name="connsiteX7" fmla="*/ 0 w 12192000"/>
              <a:gd name="connsiteY7" fmla="*/ 2188690 h 2188690"/>
              <a:gd name="connsiteX8" fmla="*/ 0 w 12192000"/>
              <a:gd name="connsiteY8" fmla="*/ 1052221 h 2188690"/>
              <a:gd name="connsiteX0" fmla="*/ 0 w 12192000"/>
              <a:gd name="connsiteY0" fmla="*/ 1171825 h 2308294"/>
              <a:gd name="connsiteX1" fmla="*/ 2587557 w 12192000"/>
              <a:gd name="connsiteY1" fmla="*/ 1038424 h 2308294"/>
              <a:gd name="connsiteX2" fmla="*/ 5710136 w 12192000"/>
              <a:gd name="connsiteY2" fmla="*/ 306022 h 2308294"/>
              <a:gd name="connsiteX3" fmla="*/ 7500025 w 12192000"/>
              <a:gd name="connsiteY3" fmla="*/ 592462 h 2308294"/>
              <a:gd name="connsiteX4" fmla="*/ 10398867 w 12192000"/>
              <a:gd name="connsiteY4" fmla="*/ 2174 h 2308294"/>
              <a:gd name="connsiteX5" fmla="*/ 12192000 w 12192000"/>
              <a:gd name="connsiteY5" fmla="*/ 1171825 h 2308294"/>
              <a:gd name="connsiteX6" fmla="*/ 12192000 w 12192000"/>
              <a:gd name="connsiteY6" fmla="*/ 2308294 h 2308294"/>
              <a:gd name="connsiteX7" fmla="*/ 0 w 12192000"/>
              <a:gd name="connsiteY7" fmla="*/ 2308294 h 2308294"/>
              <a:gd name="connsiteX8" fmla="*/ 0 w 12192000"/>
              <a:gd name="connsiteY8" fmla="*/ 1171825 h 2308294"/>
              <a:gd name="connsiteX0" fmla="*/ 0 w 12192000"/>
              <a:gd name="connsiteY0" fmla="*/ 1171825 h 2308294"/>
              <a:gd name="connsiteX1" fmla="*/ 2587557 w 12192000"/>
              <a:gd name="connsiteY1" fmla="*/ 1038424 h 2308294"/>
              <a:gd name="connsiteX2" fmla="*/ 5710136 w 12192000"/>
              <a:gd name="connsiteY2" fmla="*/ 306022 h 2308294"/>
              <a:gd name="connsiteX3" fmla="*/ 7500025 w 12192000"/>
              <a:gd name="connsiteY3" fmla="*/ 592462 h 2308294"/>
              <a:gd name="connsiteX4" fmla="*/ 10398867 w 12192000"/>
              <a:gd name="connsiteY4" fmla="*/ 2174 h 2308294"/>
              <a:gd name="connsiteX5" fmla="*/ 12192000 w 12192000"/>
              <a:gd name="connsiteY5" fmla="*/ 1171825 h 2308294"/>
              <a:gd name="connsiteX6" fmla="*/ 12192000 w 12192000"/>
              <a:gd name="connsiteY6" fmla="*/ 2308294 h 2308294"/>
              <a:gd name="connsiteX7" fmla="*/ 0 w 12192000"/>
              <a:gd name="connsiteY7" fmla="*/ 2308294 h 2308294"/>
              <a:gd name="connsiteX8" fmla="*/ 0 w 12192000"/>
              <a:gd name="connsiteY8" fmla="*/ 1171825 h 2308294"/>
              <a:gd name="connsiteX0" fmla="*/ 0 w 12192000"/>
              <a:gd name="connsiteY0" fmla="*/ 1169651 h 2306120"/>
              <a:gd name="connsiteX1" fmla="*/ 2587557 w 12192000"/>
              <a:gd name="connsiteY1" fmla="*/ 1036250 h 2306120"/>
              <a:gd name="connsiteX2" fmla="*/ 5710136 w 12192000"/>
              <a:gd name="connsiteY2" fmla="*/ 303848 h 2306120"/>
              <a:gd name="connsiteX3" fmla="*/ 7500025 w 12192000"/>
              <a:gd name="connsiteY3" fmla="*/ 590288 h 2306120"/>
              <a:gd name="connsiteX4" fmla="*/ 10398867 w 12192000"/>
              <a:gd name="connsiteY4" fmla="*/ 0 h 2306120"/>
              <a:gd name="connsiteX5" fmla="*/ 12192000 w 12192000"/>
              <a:gd name="connsiteY5" fmla="*/ 1169651 h 2306120"/>
              <a:gd name="connsiteX6" fmla="*/ 12192000 w 12192000"/>
              <a:gd name="connsiteY6" fmla="*/ 2306120 h 2306120"/>
              <a:gd name="connsiteX7" fmla="*/ 0 w 12192000"/>
              <a:gd name="connsiteY7" fmla="*/ 2306120 h 2306120"/>
              <a:gd name="connsiteX8" fmla="*/ 0 w 12192000"/>
              <a:gd name="connsiteY8" fmla="*/ 1169651 h 2306120"/>
              <a:gd name="connsiteX0" fmla="*/ 0 w 12192000"/>
              <a:gd name="connsiteY0" fmla="*/ 1169651 h 2306120"/>
              <a:gd name="connsiteX1" fmla="*/ 2354093 w 12192000"/>
              <a:gd name="connsiteY1" fmla="*/ 1108278 h 2306120"/>
              <a:gd name="connsiteX2" fmla="*/ 5710136 w 12192000"/>
              <a:gd name="connsiteY2" fmla="*/ 303848 h 2306120"/>
              <a:gd name="connsiteX3" fmla="*/ 7500025 w 12192000"/>
              <a:gd name="connsiteY3" fmla="*/ 590288 h 2306120"/>
              <a:gd name="connsiteX4" fmla="*/ 10398867 w 12192000"/>
              <a:gd name="connsiteY4" fmla="*/ 0 h 2306120"/>
              <a:gd name="connsiteX5" fmla="*/ 12192000 w 12192000"/>
              <a:gd name="connsiteY5" fmla="*/ 1169651 h 2306120"/>
              <a:gd name="connsiteX6" fmla="*/ 12192000 w 12192000"/>
              <a:gd name="connsiteY6" fmla="*/ 2306120 h 2306120"/>
              <a:gd name="connsiteX7" fmla="*/ 0 w 12192000"/>
              <a:gd name="connsiteY7" fmla="*/ 2306120 h 2306120"/>
              <a:gd name="connsiteX8" fmla="*/ 0 w 12192000"/>
              <a:gd name="connsiteY8" fmla="*/ 1169651 h 2306120"/>
              <a:gd name="connsiteX0" fmla="*/ 0 w 12192000"/>
              <a:gd name="connsiteY0" fmla="*/ 1385734 h 2306120"/>
              <a:gd name="connsiteX1" fmla="*/ 2354093 w 12192000"/>
              <a:gd name="connsiteY1" fmla="*/ 1108278 h 2306120"/>
              <a:gd name="connsiteX2" fmla="*/ 5710136 w 12192000"/>
              <a:gd name="connsiteY2" fmla="*/ 303848 h 2306120"/>
              <a:gd name="connsiteX3" fmla="*/ 7500025 w 12192000"/>
              <a:gd name="connsiteY3" fmla="*/ 590288 h 2306120"/>
              <a:gd name="connsiteX4" fmla="*/ 10398867 w 12192000"/>
              <a:gd name="connsiteY4" fmla="*/ 0 h 2306120"/>
              <a:gd name="connsiteX5" fmla="*/ 12192000 w 12192000"/>
              <a:gd name="connsiteY5" fmla="*/ 1169651 h 2306120"/>
              <a:gd name="connsiteX6" fmla="*/ 12192000 w 12192000"/>
              <a:gd name="connsiteY6" fmla="*/ 2306120 h 2306120"/>
              <a:gd name="connsiteX7" fmla="*/ 0 w 12192000"/>
              <a:gd name="connsiteY7" fmla="*/ 2306120 h 2306120"/>
              <a:gd name="connsiteX8" fmla="*/ 0 w 12192000"/>
              <a:gd name="connsiteY8" fmla="*/ 1385734 h 23061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2306120">
                <a:moveTo>
                  <a:pt x="0" y="1385734"/>
                </a:moveTo>
                <a:cubicBezTo>
                  <a:pt x="418289" y="1387031"/>
                  <a:pt x="1935804" y="1106981"/>
                  <a:pt x="2354093" y="1108278"/>
                </a:cubicBezTo>
                <a:cubicBezTo>
                  <a:pt x="3605719" y="1130976"/>
                  <a:pt x="4458510" y="281150"/>
                  <a:pt x="5710136" y="303848"/>
                </a:cubicBezTo>
                <a:cubicBezTo>
                  <a:pt x="6747753" y="420580"/>
                  <a:pt x="6462408" y="473556"/>
                  <a:pt x="7500025" y="590288"/>
                </a:cubicBezTo>
                <a:cubicBezTo>
                  <a:pt x="8382000" y="635684"/>
                  <a:pt x="9536347" y="26632"/>
                  <a:pt x="10398867" y="0"/>
                </a:cubicBezTo>
                <a:cubicBezTo>
                  <a:pt x="11145735" y="21741"/>
                  <a:pt x="11659140" y="819783"/>
                  <a:pt x="12192000" y="1169651"/>
                </a:cubicBezTo>
                <a:lnTo>
                  <a:pt x="12192000" y="2306120"/>
                </a:lnTo>
                <a:lnTo>
                  <a:pt x="0" y="2306120"/>
                </a:lnTo>
                <a:lnTo>
                  <a:pt x="0" y="1385734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sp>
        <p:nvSpPr>
          <p:cNvPr id="3" name="직사각형 2">
            <a:extLst>
              <a:ext uri="{FF2B5EF4-FFF2-40B4-BE49-F238E27FC236}">
                <a16:creationId xmlns:a16="http://schemas.microsoft.com/office/drawing/2014/main" id="{7FAC19FA-A1FD-4432-9EA1-CF983988609C}"/>
              </a:ext>
            </a:extLst>
          </p:cNvPr>
          <p:cNvSpPr/>
          <p:nvPr/>
        </p:nvSpPr>
        <p:spPr>
          <a:xfrm>
            <a:off x="0" y="5721531"/>
            <a:ext cx="12192000" cy="1136469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sp>
        <p:nvSpPr>
          <p:cNvPr id="13" name="직사각형 12">
            <a:extLst>
              <a:ext uri="{FF2B5EF4-FFF2-40B4-BE49-F238E27FC236}">
                <a16:creationId xmlns:a16="http://schemas.microsoft.com/office/drawing/2014/main" id="{C3C08F56-F313-4199-AC75-6FEE329D1C3C}"/>
              </a:ext>
            </a:extLst>
          </p:cNvPr>
          <p:cNvSpPr/>
          <p:nvPr/>
        </p:nvSpPr>
        <p:spPr>
          <a:xfrm>
            <a:off x="0" y="5617029"/>
            <a:ext cx="12192000" cy="104502"/>
          </a:xfrm>
          <a:prstGeom prst="rect">
            <a:avLst/>
          </a:prstGeom>
          <a:solidFill>
            <a:schemeClr val="tx1">
              <a:lumMod val="65000"/>
              <a:lumOff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cxnSp>
        <p:nvCxnSpPr>
          <p:cNvPr id="6" name="직선 연결선 5">
            <a:extLst>
              <a:ext uri="{FF2B5EF4-FFF2-40B4-BE49-F238E27FC236}">
                <a16:creationId xmlns:a16="http://schemas.microsoft.com/office/drawing/2014/main" id="{2BE15C0A-DD64-42E9-AD75-86C58AB562A2}"/>
              </a:ext>
            </a:extLst>
          </p:cNvPr>
          <p:cNvCxnSpPr>
            <a:cxnSpLocks/>
            <a:stCxn id="3" idx="1"/>
            <a:endCxn id="3" idx="3"/>
          </p:cNvCxnSpPr>
          <p:nvPr/>
        </p:nvCxnSpPr>
        <p:spPr>
          <a:xfrm>
            <a:off x="0" y="6289766"/>
            <a:ext cx="12192000" cy="0"/>
          </a:xfrm>
          <a:prstGeom prst="line">
            <a:avLst/>
          </a:prstGeom>
          <a:ln w="31750">
            <a:solidFill>
              <a:schemeClr val="bg1"/>
            </a:solidFill>
            <a:prstDash val="lg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5" name="직사각형 14">
            <a:extLst>
              <a:ext uri="{FF2B5EF4-FFF2-40B4-BE49-F238E27FC236}">
                <a16:creationId xmlns:a16="http://schemas.microsoft.com/office/drawing/2014/main" id="{3DD08F8A-A7BF-4C8A-A2D0-B3455AA974D7}"/>
              </a:ext>
            </a:extLst>
          </p:cNvPr>
          <p:cNvSpPr/>
          <p:nvPr/>
        </p:nvSpPr>
        <p:spPr>
          <a:xfrm>
            <a:off x="0" y="4231532"/>
            <a:ext cx="12192000" cy="1385496"/>
          </a:xfrm>
          <a:custGeom>
            <a:avLst/>
            <a:gdLst>
              <a:gd name="connsiteX0" fmla="*/ 0 w 12192000"/>
              <a:gd name="connsiteY0" fmla="*/ 0 h 1136469"/>
              <a:gd name="connsiteX1" fmla="*/ 12192000 w 12192000"/>
              <a:gd name="connsiteY1" fmla="*/ 0 h 1136469"/>
              <a:gd name="connsiteX2" fmla="*/ 12192000 w 12192000"/>
              <a:gd name="connsiteY2" fmla="*/ 1136469 h 1136469"/>
              <a:gd name="connsiteX3" fmla="*/ 0 w 12192000"/>
              <a:gd name="connsiteY3" fmla="*/ 1136469 h 1136469"/>
              <a:gd name="connsiteX4" fmla="*/ 0 w 12192000"/>
              <a:gd name="connsiteY4" fmla="*/ 0 h 1136469"/>
              <a:gd name="connsiteX0" fmla="*/ 0 w 12192000"/>
              <a:gd name="connsiteY0" fmla="*/ 200395 h 1336864"/>
              <a:gd name="connsiteX1" fmla="*/ 1488332 w 12192000"/>
              <a:gd name="connsiteY1" fmla="*/ 6 h 1336864"/>
              <a:gd name="connsiteX2" fmla="*/ 12192000 w 12192000"/>
              <a:gd name="connsiteY2" fmla="*/ 200395 h 1336864"/>
              <a:gd name="connsiteX3" fmla="*/ 12192000 w 12192000"/>
              <a:gd name="connsiteY3" fmla="*/ 1336864 h 1336864"/>
              <a:gd name="connsiteX4" fmla="*/ 0 w 12192000"/>
              <a:gd name="connsiteY4" fmla="*/ 1336864 h 1336864"/>
              <a:gd name="connsiteX5" fmla="*/ 0 w 12192000"/>
              <a:gd name="connsiteY5" fmla="*/ 200395 h 1336864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12192000 w 12192000"/>
              <a:gd name="connsiteY3" fmla="*/ 794367 h 1930836"/>
              <a:gd name="connsiteX4" fmla="*/ 12192000 w 12192000"/>
              <a:gd name="connsiteY4" fmla="*/ 1930836 h 1930836"/>
              <a:gd name="connsiteX5" fmla="*/ 0 w 12192000"/>
              <a:gd name="connsiteY5" fmla="*/ 1930836 h 1930836"/>
              <a:gd name="connsiteX6" fmla="*/ 0 w 12192000"/>
              <a:gd name="connsiteY6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2192000 w 12192000"/>
              <a:gd name="connsiteY4" fmla="*/ 794367 h 1930836"/>
              <a:gd name="connsiteX5" fmla="*/ 12192000 w 12192000"/>
              <a:gd name="connsiteY5" fmla="*/ 1930836 h 1930836"/>
              <a:gd name="connsiteX6" fmla="*/ 0 w 12192000"/>
              <a:gd name="connsiteY6" fmla="*/ 1930836 h 1930836"/>
              <a:gd name="connsiteX7" fmla="*/ 0 w 12192000"/>
              <a:gd name="connsiteY7" fmla="*/ 794367 h 1930836"/>
              <a:gd name="connsiteX0" fmla="*/ 0 w 12192000"/>
              <a:gd name="connsiteY0" fmla="*/ 794367 h 1930836"/>
              <a:gd name="connsiteX1" fmla="*/ 1488332 w 12192000"/>
              <a:gd name="connsiteY1" fmla="*/ 593978 h 1930836"/>
              <a:gd name="connsiteX2" fmla="*/ 5184843 w 12192000"/>
              <a:gd name="connsiteY2" fmla="*/ 591 h 1930836"/>
              <a:gd name="connsiteX3" fmla="*/ 8365787 w 12192000"/>
              <a:gd name="connsiteY3" fmla="*/ 623161 h 1930836"/>
              <a:gd name="connsiteX4" fmla="*/ 10758791 w 12192000"/>
              <a:gd name="connsiteY4" fmla="*/ 272965 h 1930836"/>
              <a:gd name="connsiteX5" fmla="*/ 12192000 w 12192000"/>
              <a:gd name="connsiteY5" fmla="*/ 794367 h 1930836"/>
              <a:gd name="connsiteX6" fmla="*/ 12192000 w 12192000"/>
              <a:gd name="connsiteY6" fmla="*/ 1930836 h 1930836"/>
              <a:gd name="connsiteX7" fmla="*/ 0 w 12192000"/>
              <a:gd name="connsiteY7" fmla="*/ 1930836 h 1930836"/>
              <a:gd name="connsiteX8" fmla="*/ 0 w 12192000"/>
              <a:gd name="connsiteY8" fmla="*/ 794367 h 1930836"/>
              <a:gd name="connsiteX0" fmla="*/ 0 w 12192000"/>
              <a:gd name="connsiteY0" fmla="*/ 794284 h 1930753"/>
              <a:gd name="connsiteX1" fmla="*/ 1527243 w 12192000"/>
              <a:gd name="connsiteY1" fmla="*/ 700899 h 1930753"/>
              <a:gd name="connsiteX2" fmla="*/ 5184843 w 12192000"/>
              <a:gd name="connsiteY2" fmla="*/ 508 h 1930753"/>
              <a:gd name="connsiteX3" fmla="*/ 8365787 w 12192000"/>
              <a:gd name="connsiteY3" fmla="*/ 623078 h 1930753"/>
              <a:gd name="connsiteX4" fmla="*/ 10758791 w 12192000"/>
              <a:gd name="connsiteY4" fmla="*/ 272882 h 1930753"/>
              <a:gd name="connsiteX5" fmla="*/ 12192000 w 12192000"/>
              <a:gd name="connsiteY5" fmla="*/ 794284 h 1930753"/>
              <a:gd name="connsiteX6" fmla="*/ 12192000 w 12192000"/>
              <a:gd name="connsiteY6" fmla="*/ 1930753 h 1930753"/>
              <a:gd name="connsiteX7" fmla="*/ 0 w 12192000"/>
              <a:gd name="connsiteY7" fmla="*/ 1930753 h 1930753"/>
              <a:gd name="connsiteX8" fmla="*/ 0 w 12192000"/>
              <a:gd name="connsiteY8" fmla="*/ 794284 h 19307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2192000" h="1930753">
                <a:moveTo>
                  <a:pt x="0" y="794284"/>
                </a:moveTo>
                <a:cubicBezTo>
                  <a:pt x="418289" y="795581"/>
                  <a:pt x="1108954" y="699602"/>
                  <a:pt x="1527243" y="700899"/>
                </a:cubicBezTo>
                <a:cubicBezTo>
                  <a:pt x="2778869" y="723597"/>
                  <a:pt x="3933217" y="-22190"/>
                  <a:pt x="5184843" y="508"/>
                </a:cubicBezTo>
                <a:cubicBezTo>
                  <a:pt x="6222460" y="117240"/>
                  <a:pt x="7328170" y="506346"/>
                  <a:pt x="8365787" y="623078"/>
                </a:cubicBezTo>
                <a:cubicBezTo>
                  <a:pt x="9247762" y="668474"/>
                  <a:pt x="9876816" y="227486"/>
                  <a:pt x="10758791" y="272882"/>
                </a:cubicBezTo>
                <a:lnTo>
                  <a:pt x="12192000" y="794284"/>
                </a:lnTo>
                <a:lnTo>
                  <a:pt x="12192000" y="1930753"/>
                </a:lnTo>
                <a:lnTo>
                  <a:pt x="0" y="1930753"/>
                </a:lnTo>
                <a:lnTo>
                  <a:pt x="0" y="794284"/>
                </a:ln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 dirty="0">
              <a:cs typeface="B Nazanin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7B2242B7-C3A4-4401-89A5-479ACDDFE785}"/>
              </a:ext>
            </a:extLst>
          </p:cNvPr>
          <p:cNvSpPr txBox="1"/>
          <p:nvPr/>
        </p:nvSpPr>
        <p:spPr>
          <a:xfrm>
            <a:off x="5213369" y="1305849"/>
            <a:ext cx="1312726" cy="101566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rtl="1"/>
            <a:r>
              <a:rPr lang="en-US" altLang="ko-KR" sz="6000" b="1" dirty="0">
                <a:solidFill>
                  <a:srgbClr val="404040"/>
                </a:solidFill>
                <a:cs typeface="B Nazanin" panose="00000700000000000000" pitchFamily="2" charset="-78"/>
              </a:rPr>
              <a:t>80</a:t>
            </a:r>
            <a:r>
              <a:rPr lang="en-US" altLang="ko-KR" sz="2400" b="1" dirty="0">
                <a:solidFill>
                  <a:srgbClr val="404040"/>
                </a:solidFill>
                <a:cs typeface="B Nazanin" panose="00000700000000000000" pitchFamily="2" charset="-78"/>
              </a:rPr>
              <a:t>%</a:t>
            </a:r>
            <a:endParaRPr lang="ko-KR" altLang="en-US" sz="2400" b="1" dirty="0">
              <a:solidFill>
                <a:srgbClr val="404040"/>
              </a:solidFill>
              <a:cs typeface="B Nazanin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664D046-81EE-45F1-954A-3F2EBBA75212}"/>
              </a:ext>
            </a:extLst>
          </p:cNvPr>
          <p:cNvSpPr txBox="1"/>
          <p:nvPr/>
        </p:nvSpPr>
        <p:spPr>
          <a:xfrm>
            <a:off x="6505482" y="1541532"/>
            <a:ext cx="523699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b="1" dirty="0">
                <a:solidFill>
                  <a:schemeClr val="accent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</a:t>
            </a:r>
            <a:endParaRPr lang="en-US" altLang="ko-KR" sz="12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  <p:grpSp>
        <p:nvGrpSpPr>
          <p:cNvPr id="22" name="Group 93">
            <a:extLst>
              <a:ext uri="{FF2B5EF4-FFF2-40B4-BE49-F238E27FC236}">
                <a16:creationId xmlns:a16="http://schemas.microsoft.com/office/drawing/2014/main" id="{BA49B83A-5935-4CDD-9859-27D327A8B780}"/>
              </a:ext>
            </a:extLst>
          </p:cNvPr>
          <p:cNvGrpSpPr/>
          <p:nvPr/>
        </p:nvGrpSpPr>
        <p:grpSpPr>
          <a:xfrm>
            <a:off x="5237910" y="3279670"/>
            <a:ext cx="1869057" cy="1682552"/>
            <a:chOff x="-475010" y="1042169"/>
            <a:chExt cx="3859356" cy="1682552"/>
          </a:xfrm>
        </p:grpSpPr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95420A1C-D520-4E5B-8234-424F59608D15}"/>
                </a:ext>
              </a:extLst>
            </p:cNvPr>
            <p:cNvSpPr txBox="1"/>
            <p:nvPr/>
          </p:nvSpPr>
          <p:spPr>
            <a:xfrm>
              <a:off x="-475010" y="1042169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4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4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E0479B77-9EEB-4FD9-A463-80BDC6D8DC13}"/>
                </a:ext>
              </a:extLst>
            </p:cNvPr>
            <p:cNvSpPr txBox="1"/>
            <p:nvPr/>
          </p:nvSpPr>
          <p:spPr>
            <a:xfrm>
              <a:off x="-460975" y="1339726"/>
              <a:ext cx="384532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Group 96">
            <a:extLst>
              <a:ext uri="{FF2B5EF4-FFF2-40B4-BE49-F238E27FC236}">
                <a16:creationId xmlns:a16="http://schemas.microsoft.com/office/drawing/2014/main" id="{B52E1A49-6C69-4D04-8A18-F40F16960A77}"/>
              </a:ext>
            </a:extLst>
          </p:cNvPr>
          <p:cNvGrpSpPr/>
          <p:nvPr/>
        </p:nvGrpSpPr>
        <p:grpSpPr>
          <a:xfrm>
            <a:off x="7536541" y="3279670"/>
            <a:ext cx="1869057" cy="1682552"/>
            <a:chOff x="-475010" y="1042169"/>
            <a:chExt cx="3859356" cy="1682552"/>
          </a:xfrm>
        </p:grpSpPr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27F2311B-4AFB-4FCB-8D2C-28874235B6DB}"/>
                </a:ext>
              </a:extLst>
            </p:cNvPr>
            <p:cNvSpPr txBox="1"/>
            <p:nvPr/>
          </p:nvSpPr>
          <p:spPr>
            <a:xfrm>
              <a:off x="-475010" y="1042169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3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3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79F0211D-E82B-4E2E-973D-76E043C1B4A5}"/>
                </a:ext>
              </a:extLst>
            </p:cNvPr>
            <p:cNvSpPr txBox="1"/>
            <p:nvPr/>
          </p:nvSpPr>
          <p:spPr>
            <a:xfrm>
              <a:off x="-460975" y="1339726"/>
              <a:ext cx="384532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Group 99">
            <a:extLst>
              <a:ext uri="{FF2B5EF4-FFF2-40B4-BE49-F238E27FC236}">
                <a16:creationId xmlns:a16="http://schemas.microsoft.com/office/drawing/2014/main" id="{4281473F-9E32-4AC7-A66B-61B939A5BFEA}"/>
              </a:ext>
            </a:extLst>
          </p:cNvPr>
          <p:cNvGrpSpPr/>
          <p:nvPr/>
        </p:nvGrpSpPr>
        <p:grpSpPr>
          <a:xfrm>
            <a:off x="9835172" y="3279670"/>
            <a:ext cx="1869057" cy="1682552"/>
            <a:chOff x="-475010" y="1042169"/>
            <a:chExt cx="3859356" cy="1682552"/>
          </a:xfrm>
        </p:grpSpPr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5DBC7D63-D29F-4DC7-803C-AF81BD9117F2}"/>
                </a:ext>
              </a:extLst>
            </p:cNvPr>
            <p:cNvSpPr txBox="1"/>
            <p:nvPr/>
          </p:nvSpPr>
          <p:spPr>
            <a:xfrm>
              <a:off x="-475010" y="1042169"/>
              <a:ext cx="3859356" cy="307777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accent2"/>
                  </a:solidFill>
                  <a:cs typeface="B Nazanin" panose="00000700000000000000" pitchFamily="2" charset="-78"/>
                </a:rPr>
                <a:t>محتوا در اینجا</a:t>
              </a:r>
              <a:endParaRPr lang="ko-KR" altLang="en-US" sz="1400" b="1" dirty="0">
                <a:solidFill>
                  <a:schemeClr val="accent2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39B9F0ED-8FCA-4059-8231-43674C729E0E}"/>
                </a:ext>
              </a:extLst>
            </p:cNvPr>
            <p:cNvSpPr txBox="1"/>
            <p:nvPr/>
          </p:nvSpPr>
          <p:spPr>
            <a:xfrm>
              <a:off x="-460975" y="1339726"/>
              <a:ext cx="384532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یک </a:t>
              </a:r>
              <a:r>
                <a:rPr lang="en-US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zing </a:t>
              </a:r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منحصر به فرد اضافه کنید. من امیدوارم و معتقدم که این الگو زمان، پول و اعتبار شما را جلب کند. آسان برای تغییر رنگ، عکس و متن.</a:t>
              </a:r>
              <a:endParaRPr lang="en-US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1" name="TextBox 30">
            <a:extLst>
              <a:ext uri="{FF2B5EF4-FFF2-40B4-BE49-F238E27FC236}">
                <a16:creationId xmlns:a16="http://schemas.microsoft.com/office/drawing/2014/main" id="{2BD6E0E9-FB9D-43A3-B5E3-E6AD943B7C5C}"/>
              </a:ext>
            </a:extLst>
          </p:cNvPr>
          <p:cNvSpPr txBox="1"/>
          <p:nvPr/>
        </p:nvSpPr>
        <p:spPr>
          <a:xfrm>
            <a:off x="5243408" y="2146592"/>
            <a:ext cx="649906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ارائه پاورپوینت مدرنی را دریافت کنید که به زیبایی طراحی شده است. آسان برای تغییر رنگ، عکس و متن. من امیدوارم و معتقدم که این الگو زمان، پول و اعتبار شما را جلب کند. آسان برای تغییر رنگ، عکس و متن. ارائه پاورپوینت مدرنی را دریافت کنید که به زیبایی طراحی شده است.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B2A1DE-1792-4203-81F2-54705880D1F0}"/>
              </a:ext>
            </a:extLst>
          </p:cNvPr>
          <p:cNvSpPr txBox="1"/>
          <p:nvPr/>
        </p:nvSpPr>
        <p:spPr>
          <a:xfrm>
            <a:off x="926971" y="1524011"/>
            <a:ext cx="2688139" cy="923330"/>
          </a:xfrm>
          <a:prstGeom prst="rect">
            <a:avLst/>
          </a:prstGeom>
          <a:noFill/>
        </p:spPr>
        <p:txBody>
          <a:bodyPr wrap="square" lIns="36000" tIns="0" rIns="36000" bIns="0" rtlCol="0">
            <a:spAutoFit/>
          </a:bodyPr>
          <a:lstStyle/>
          <a:p>
            <a:pPr algn="r" rtl="1"/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ما ایجاد می کنیم</a:t>
            </a:r>
          </a:p>
          <a:p>
            <a:pPr algn="r" rtl="1"/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حرفه ای با کیفیت</a:t>
            </a:r>
          </a:p>
          <a:p>
            <a:pPr algn="r" rtl="1"/>
            <a:r>
              <a:rPr lang="fa-IR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ارائه </a:t>
            </a:r>
            <a:r>
              <a:rPr lang="en-US" altLang="ko-KR" sz="20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PPT</a:t>
            </a:r>
            <a:endParaRPr lang="ko-KR" altLang="en-US" sz="2000" b="1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sp>
        <p:nvSpPr>
          <p:cNvPr id="33" name="TextBox 32">
            <a:extLst>
              <a:ext uri="{FF2B5EF4-FFF2-40B4-BE49-F238E27FC236}">
                <a16:creationId xmlns:a16="http://schemas.microsoft.com/office/drawing/2014/main" id="{EEBD22C3-D3B9-4B25-BE5B-8005440EF41C}"/>
              </a:ext>
            </a:extLst>
          </p:cNvPr>
          <p:cNvSpPr txBox="1"/>
          <p:nvPr/>
        </p:nvSpPr>
        <p:spPr>
          <a:xfrm>
            <a:off x="854963" y="2478396"/>
            <a:ext cx="2671496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متن مثال: ارائه پاورپوینت مدرنی را دریافت کنید که به زیبایی طراحی شده است. من امیدوارم و معتقدم که این الگو زمان، پول و اعتبار شما را جلب کند.</a:t>
            </a:r>
          </a:p>
          <a:p>
            <a:pPr algn="r" rtl="1"/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  <a:p>
            <a:pPr algn="r" rtl="1"/>
            <a:r>
              <a:rPr lang="fa-IR" altLang="ko-KR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</a:t>
            </a:r>
            <a:endParaRPr lang="en-US" altLang="ko-KR" sz="1200" dirty="0">
              <a:solidFill>
                <a:schemeClr val="tx1">
                  <a:lumMod val="75000"/>
                  <a:lumOff val="25000"/>
                </a:schemeClr>
              </a:solidFill>
              <a:cs typeface="B Nazanin" panose="00000700000000000000" pitchFamily="2" charset="-78"/>
            </a:endParaRPr>
          </a:p>
        </p:txBody>
      </p:sp>
      <p:grpSp>
        <p:nvGrpSpPr>
          <p:cNvPr id="36" name="그룹 35">
            <a:extLst>
              <a:ext uri="{FF2B5EF4-FFF2-40B4-BE49-F238E27FC236}">
                <a16:creationId xmlns:a16="http://schemas.microsoft.com/office/drawing/2014/main" id="{A118D8F3-EFE8-438E-B75C-5047820D376D}"/>
              </a:ext>
            </a:extLst>
          </p:cNvPr>
          <p:cNvGrpSpPr/>
          <p:nvPr/>
        </p:nvGrpSpPr>
        <p:grpSpPr>
          <a:xfrm flipH="1">
            <a:off x="1143186" y="4703154"/>
            <a:ext cx="3504000" cy="1403630"/>
            <a:chOff x="1948922" y="2189769"/>
            <a:chExt cx="5950927" cy="2383819"/>
          </a:xfrm>
        </p:grpSpPr>
        <p:sp>
          <p:nvSpPr>
            <p:cNvPr id="37" name="Freeform 5">
              <a:extLst>
                <a:ext uri="{FF2B5EF4-FFF2-40B4-BE49-F238E27FC236}">
                  <a16:creationId xmlns:a16="http://schemas.microsoft.com/office/drawing/2014/main" id="{D06B5FE2-5BB1-4777-B0A3-2AFFE6CA8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48922" y="2189769"/>
              <a:ext cx="5950927" cy="1958370"/>
            </a:xfrm>
            <a:custGeom>
              <a:avLst/>
              <a:gdLst>
                <a:gd name="T0" fmla="*/ 0 w 7829"/>
                <a:gd name="T1" fmla="*/ 1901 h 2715"/>
                <a:gd name="T2" fmla="*/ 522 w 7829"/>
                <a:gd name="T3" fmla="*/ 1475 h 2715"/>
                <a:gd name="T4" fmla="*/ 1758 w 7829"/>
                <a:gd name="T5" fmla="*/ 1223 h 2715"/>
                <a:gd name="T6" fmla="*/ 2304 w 7829"/>
                <a:gd name="T7" fmla="*/ 855 h 2715"/>
                <a:gd name="T8" fmla="*/ 3674 w 7829"/>
                <a:gd name="T9" fmla="*/ 188 h 2715"/>
                <a:gd name="T10" fmla="*/ 6911 w 7829"/>
                <a:gd name="T11" fmla="*/ 834 h 2715"/>
                <a:gd name="T12" fmla="*/ 7054 w 7829"/>
                <a:gd name="T13" fmla="*/ 889 h 2715"/>
                <a:gd name="T14" fmla="*/ 7516 w 7829"/>
                <a:gd name="T15" fmla="*/ 889 h 2715"/>
                <a:gd name="T16" fmla="*/ 7620 w 7829"/>
                <a:gd name="T17" fmla="*/ 995 h 2715"/>
                <a:gd name="T18" fmla="*/ 7620 w 7829"/>
                <a:gd name="T19" fmla="*/ 1683 h 2715"/>
                <a:gd name="T20" fmla="*/ 7829 w 7829"/>
                <a:gd name="T21" fmla="*/ 1896 h 2715"/>
                <a:gd name="T22" fmla="*/ 7829 w 7829"/>
                <a:gd name="T23" fmla="*/ 2483 h 2715"/>
                <a:gd name="T24" fmla="*/ 7307 w 7829"/>
                <a:gd name="T25" fmla="*/ 2715 h 2715"/>
                <a:gd name="T26" fmla="*/ 208 w 7829"/>
                <a:gd name="T27" fmla="*/ 2715 h 2715"/>
                <a:gd name="T28" fmla="*/ 0 w 7829"/>
                <a:gd name="T29" fmla="*/ 2502 h 2715"/>
                <a:gd name="T30" fmla="*/ 0 w 7829"/>
                <a:gd name="T31" fmla="*/ 1901 h 2715"/>
                <a:gd name="connsiteX0" fmla="*/ 0 w 10014"/>
                <a:gd name="connsiteY0" fmla="*/ 6506 h 9504"/>
                <a:gd name="connsiteX1" fmla="*/ 667 w 10014"/>
                <a:gd name="connsiteY1" fmla="*/ 4937 h 9504"/>
                <a:gd name="connsiteX2" fmla="*/ 2245 w 10014"/>
                <a:gd name="connsiteY2" fmla="*/ 4009 h 9504"/>
                <a:gd name="connsiteX3" fmla="*/ 2943 w 10014"/>
                <a:gd name="connsiteY3" fmla="*/ 2653 h 9504"/>
                <a:gd name="connsiteX4" fmla="*/ 4693 w 10014"/>
                <a:gd name="connsiteY4" fmla="*/ 196 h 9504"/>
                <a:gd name="connsiteX5" fmla="*/ 8827 w 10014"/>
                <a:gd name="connsiteY5" fmla="*/ 2576 h 9504"/>
                <a:gd name="connsiteX6" fmla="*/ 9010 w 10014"/>
                <a:gd name="connsiteY6" fmla="*/ 2778 h 9504"/>
                <a:gd name="connsiteX7" fmla="*/ 9600 w 10014"/>
                <a:gd name="connsiteY7" fmla="*/ 2778 h 9504"/>
                <a:gd name="connsiteX8" fmla="*/ 9733 w 10014"/>
                <a:gd name="connsiteY8" fmla="*/ 3169 h 9504"/>
                <a:gd name="connsiteX9" fmla="*/ 9733 w 10014"/>
                <a:gd name="connsiteY9" fmla="*/ 5703 h 9504"/>
                <a:gd name="connsiteX10" fmla="*/ 10000 w 10014"/>
                <a:gd name="connsiteY10" fmla="*/ 6487 h 9504"/>
                <a:gd name="connsiteX11" fmla="*/ 10014 w 10014"/>
                <a:gd name="connsiteY11" fmla="*/ 8978 h 9504"/>
                <a:gd name="connsiteX12" fmla="*/ 9333 w 10014"/>
                <a:gd name="connsiteY12" fmla="*/ 9504 h 9504"/>
                <a:gd name="connsiteX13" fmla="*/ 266 w 10014"/>
                <a:gd name="connsiteY13" fmla="*/ 9504 h 9504"/>
                <a:gd name="connsiteX14" fmla="*/ 0 w 10014"/>
                <a:gd name="connsiteY14" fmla="*/ 8719 h 9504"/>
                <a:gd name="connsiteX15" fmla="*/ 0 w 10014"/>
                <a:gd name="connsiteY15" fmla="*/ 6506 h 9504"/>
                <a:gd name="connsiteX0" fmla="*/ 0 w 10001"/>
                <a:gd name="connsiteY0" fmla="*/ 6846 h 10000"/>
                <a:gd name="connsiteX1" fmla="*/ 666 w 10001"/>
                <a:gd name="connsiteY1" fmla="*/ 5195 h 10000"/>
                <a:gd name="connsiteX2" fmla="*/ 2242 w 10001"/>
                <a:gd name="connsiteY2" fmla="*/ 4218 h 10000"/>
                <a:gd name="connsiteX3" fmla="*/ 2939 w 10001"/>
                <a:gd name="connsiteY3" fmla="*/ 2791 h 10000"/>
                <a:gd name="connsiteX4" fmla="*/ 4686 w 10001"/>
                <a:gd name="connsiteY4" fmla="*/ 206 h 10000"/>
                <a:gd name="connsiteX5" fmla="*/ 8815 w 10001"/>
                <a:gd name="connsiteY5" fmla="*/ 2710 h 10000"/>
                <a:gd name="connsiteX6" fmla="*/ 8997 w 10001"/>
                <a:gd name="connsiteY6" fmla="*/ 2923 h 10000"/>
                <a:gd name="connsiteX7" fmla="*/ 9587 w 10001"/>
                <a:gd name="connsiteY7" fmla="*/ 2923 h 10000"/>
                <a:gd name="connsiteX8" fmla="*/ 9719 w 10001"/>
                <a:gd name="connsiteY8" fmla="*/ 3334 h 10000"/>
                <a:gd name="connsiteX9" fmla="*/ 9719 w 10001"/>
                <a:gd name="connsiteY9" fmla="*/ 6001 h 10000"/>
                <a:gd name="connsiteX10" fmla="*/ 10000 w 10001"/>
                <a:gd name="connsiteY10" fmla="*/ 6653 h 10000"/>
                <a:gd name="connsiteX11" fmla="*/ 10000 w 10001"/>
                <a:gd name="connsiteY11" fmla="*/ 9447 h 10000"/>
                <a:gd name="connsiteX12" fmla="*/ 9320 w 10001"/>
                <a:gd name="connsiteY12" fmla="*/ 10000 h 10000"/>
                <a:gd name="connsiteX13" fmla="*/ 266 w 10001"/>
                <a:gd name="connsiteY13" fmla="*/ 10000 h 10000"/>
                <a:gd name="connsiteX14" fmla="*/ 0 w 10001"/>
                <a:gd name="connsiteY14" fmla="*/ 9174 h 10000"/>
                <a:gd name="connsiteX15" fmla="*/ 0 w 10001"/>
                <a:gd name="connsiteY15" fmla="*/ 6846 h 10000"/>
                <a:gd name="connsiteX0" fmla="*/ 0 w 10001"/>
                <a:gd name="connsiteY0" fmla="*/ 6846 h 10000"/>
                <a:gd name="connsiteX1" fmla="*/ 666 w 10001"/>
                <a:gd name="connsiteY1" fmla="*/ 5195 h 10000"/>
                <a:gd name="connsiteX2" fmla="*/ 2242 w 10001"/>
                <a:gd name="connsiteY2" fmla="*/ 4218 h 10000"/>
                <a:gd name="connsiteX3" fmla="*/ 2939 w 10001"/>
                <a:gd name="connsiteY3" fmla="*/ 2791 h 10000"/>
                <a:gd name="connsiteX4" fmla="*/ 4686 w 10001"/>
                <a:gd name="connsiteY4" fmla="*/ 206 h 10000"/>
                <a:gd name="connsiteX5" fmla="*/ 8815 w 10001"/>
                <a:gd name="connsiteY5" fmla="*/ 2710 h 10000"/>
                <a:gd name="connsiteX6" fmla="*/ 8997 w 10001"/>
                <a:gd name="connsiteY6" fmla="*/ 2923 h 10000"/>
                <a:gd name="connsiteX7" fmla="*/ 9587 w 10001"/>
                <a:gd name="connsiteY7" fmla="*/ 2923 h 10000"/>
                <a:gd name="connsiteX8" fmla="*/ 9733 w 10001"/>
                <a:gd name="connsiteY8" fmla="*/ 3766 h 10000"/>
                <a:gd name="connsiteX9" fmla="*/ 9719 w 10001"/>
                <a:gd name="connsiteY9" fmla="*/ 6001 h 10000"/>
                <a:gd name="connsiteX10" fmla="*/ 10000 w 10001"/>
                <a:gd name="connsiteY10" fmla="*/ 6653 h 10000"/>
                <a:gd name="connsiteX11" fmla="*/ 10000 w 10001"/>
                <a:gd name="connsiteY11" fmla="*/ 9447 h 10000"/>
                <a:gd name="connsiteX12" fmla="*/ 9320 w 10001"/>
                <a:gd name="connsiteY12" fmla="*/ 10000 h 10000"/>
                <a:gd name="connsiteX13" fmla="*/ 266 w 10001"/>
                <a:gd name="connsiteY13" fmla="*/ 10000 h 10000"/>
                <a:gd name="connsiteX14" fmla="*/ 0 w 10001"/>
                <a:gd name="connsiteY14" fmla="*/ 9174 h 10000"/>
                <a:gd name="connsiteX15" fmla="*/ 0 w 10001"/>
                <a:gd name="connsiteY15" fmla="*/ 6846 h 10000"/>
                <a:gd name="connsiteX0" fmla="*/ 0 w 10001"/>
                <a:gd name="connsiteY0" fmla="*/ 6846 h 10000"/>
                <a:gd name="connsiteX1" fmla="*/ 666 w 10001"/>
                <a:gd name="connsiteY1" fmla="*/ 5195 h 10000"/>
                <a:gd name="connsiteX2" fmla="*/ 2242 w 10001"/>
                <a:gd name="connsiteY2" fmla="*/ 4218 h 10000"/>
                <a:gd name="connsiteX3" fmla="*/ 2939 w 10001"/>
                <a:gd name="connsiteY3" fmla="*/ 2791 h 10000"/>
                <a:gd name="connsiteX4" fmla="*/ 4686 w 10001"/>
                <a:gd name="connsiteY4" fmla="*/ 206 h 10000"/>
                <a:gd name="connsiteX5" fmla="*/ 8815 w 10001"/>
                <a:gd name="connsiteY5" fmla="*/ 2710 h 10000"/>
                <a:gd name="connsiteX6" fmla="*/ 8997 w 10001"/>
                <a:gd name="connsiteY6" fmla="*/ 2923 h 10000"/>
                <a:gd name="connsiteX7" fmla="*/ 9473 w 10001"/>
                <a:gd name="connsiteY7" fmla="*/ 2966 h 10000"/>
                <a:gd name="connsiteX8" fmla="*/ 9733 w 10001"/>
                <a:gd name="connsiteY8" fmla="*/ 3766 h 10000"/>
                <a:gd name="connsiteX9" fmla="*/ 9719 w 10001"/>
                <a:gd name="connsiteY9" fmla="*/ 6001 h 10000"/>
                <a:gd name="connsiteX10" fmla="*/ 10000 w 10001"/>
                <a:gd name="connsiteY10" fmla="*/ 6653 h 10000"/>
                <a:gd name="connsiteX11" fmla="*/ 10000 w 10001"/>
                <a:gd name="connsiteY11" fmla="*/ 9447 h 10000"/>
                <a:gd name="connsiteX12" fmla="*/ 9320 w 10001"/>
                <a:gd name="connsiteY12" fmla="*/ 10000 h 10000"/>
                <a:gd name="connsiteX13" fmla="*/ 266 w 10001"/>
                <a:gd name="connsiteY13" fmla="*/ 10000 h 10000"/>
                <a:gd name="connsiteX14" fmla="*/ 0 w 10001"/>
                <a:gd name="connsiteY14" fmla="*/ 9174 h 10000"/>
                <a:gd name="connsiteX15" fmla="*/ 0 w 10001"/>
                <a:gd name="connsiteY15" fmla="*/ 6846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0001" h="10000">
                  <a:moveTo>
                    <a:pt x="0" y="6846"/>
                  </a:moveTo>
                  <a:cubicBezTo>
                    <a:pt x="0" y="6846"/>
                    <a:pt x="0" y="5598"/>
                    <a:pt x="666" y="5195"/>
                  </a:cubicBezTo>
                  <a:cubicBezTo>
                    <a:pt x="1114" y="4919"/>
                    <a:pt x="1827" y="4389"/>
                    <a:pt x="2242" y="4218"/>
                  </a:cubicBezTo>
                  <a:cubicBezTo>
                    <a:pt x="2635" y="4059"/>
                    <a:pt x="2796" y="3187"/>
                    <a:pt x="2939" y="2791"/>
                  </a:cubicBezTo>
                  <a:cubicBezTo>
                    <a:pt x="3253" y="1919"/>
                    <a:pt x="3936" y="350"/>
                    <a:pt x="4686" y="206"/>
                  </a:cubicBezTo>
                  <a:cubicBezTo>
                    <a:pt x="6291" y="-100"/>
                    <a:pt x="7809" y="-522"/>
                    <a:pt x="8815" y="2710"/>
                  </a:cubicBezTo>
                  <a:cubicBezTo>
                    <a:pt x="8863" y="2861"/>
                    <a:pt x="8931" y="2923"/>
                    <a:pt x="8997" y="2923"/>
                  </a:cubicBezTo>
                  <a:lnTo>
                    <a:pt x="9473" y="2966"/>
                  </a:lnTo>
                  <a:cubicBezTo>
                    <a:pt x="9545" y="2966"/>
                    <a:pt x="9733" y="3538"/>
                    <a:pt x="9733" y="3766"/>
                  </a:cubicBezTo>
                  <a:cubicBezTo>
                    <a:pt x="9728" y="4511"/>
                    <a:pt x="9724" y="5256"/>
                    <a:pt x="9719" y="6001"/>
                  </a:cubicBezTo>
                  <a:cubicBezTo>
                    <a:pt x="9866" y="6001"/>
                    <a:pt x="10000" y="6196"/>
                    <a:pt x="10000" y="6653"/>
                  </a:cubicBezTo>
                  <a:cubicBezTo>
                    <a:pt x="10005" y="7526"/>
                    <a:pt x="9995" y="8573"/>
                    <a:pt x="10000" y="9447"/>
                  </a:cubicBezTo>
                  <a:lnTo>
                    <a:pt x="9320" y="10000"/>
                  </a:lnTo>
                  <a:lnTo>
                    <a:pt x="266" y="10000"/>
                  </a:lnTo>
                  <a:cubicBezTo>
                    <a:pt x="119" y="10000"/>
                    <a:pt x="0" y="9632"/>
                    <a:pt x="0" y="9174"/>
                  </a:cubicBezTo>
                  <a:lnTo>
                    <a:pt x="0" y="6846"/>
                  </a:lnTo>
                  <a:close/>
                </a:path>
              </a:pathLst>
            </a:cu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8" name="Oval 17">
              <a:extLst>
                <a:ext uri="{FF2B5EF4-FFF2-40B4-BE49-F238E27FC236}">
                  <a16:creationId xmlns:a16="http://schemas.microsoft.com/office/drawing/2014/main" id="{6EAAC29D-D049-4582-9E8F-C600E7AF1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221" y="3627438"/>
              <a:ext cx="946150" cy="946150"/>
            </a:xfrm>
            <a:prstGeom prst="ellipse">
              <a:avLst/>
            </a:prstGeom>
            <a:noFill/>
            <a:ln w="25400" cap="rnd">
              <a:solidFill>
                <a:srgbClr val="FAFAFA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39" name="Oval 18">
              <a:extLst>
                <a:ext uri="{FF2B5EF4-FFF2-40B4-BE49-F238E27FC236}">
                  <a16:creationId xmlns:a16="http://schemas.microsoft.com/office/drawing/2014/main" id="{F3BB5DC9-8321-4B14-8340-5C87EC1678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346" y="3627438"/>
              <a:ext cx="946150" cy="946150"/>
            </a:xfrm>
            <a:prstGeom prst="ellipse">
              <a:avLst/>
            </a:prstGeom>
            <a:solidFill>
              <a:srgbClr val="37474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0" name="Freeform 6">
              <a:extLst>
                <a:ext uri="{FF2B5EF4-FFF2-40B4-BE49-F238E27FC236}">
                  <a16:creationId xmlns:a16="http://schemas.microsoft.com/office/drawing/2014/main" id="{0F496577-ACB7-45AE-AD3A-94520E40D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0571" y="2244725"/>
              <a:ext cx="3362325" cy="677863"/>
            </a:xfrm>
            <a:custGeom>
              <a:avLst/>
              <a:gdLst>
                <a:gd name="T0" fmla="*/ 137 w 4430"/>
                <a:gd name="T1" fmla="*/ 893 h 893"/>
                <a:gd name="T2" fmla="*/ 144 w 4430"/>
                <a:gd name="T3" fmla="*/ 720 h 893"/>
                <a:gd name="T4" fmla="*/ 1651 w 4430"/>
                <a:gd name="T5" fmla="*/ 169 h 893"/>
                <a:gd name="T6" fmla="*/ 4334 w 4430"/>
                <a:gd name="T7" fmla="*/ 633 h 893"/>
                <a:gd name="T8" fmla="*/ 4378 w 4430"/>
                <a:gd name="T9" fmla="*/ 893 h 893"/>
                <a:gd name="T10" fmla="*/ 137 w 4430"/>
                <a:gd name="T11" fmla="*/ 893 h 8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30" h="893">
                  <a:moveTo>
                    <a:pt x="137" y="893"/>
                  </a:moveTo>
                  <a:cubicBezTo>
                    <a:pt x="0" y="893"/>
                    <a:pt x="98" y="749"/>
                    <a:pt x="144" y="720"/>
                  </a:cubicBezTo>
                  <a:cubicBezTo>
                    <a:pt x="468" y="517"/>
                    <a:pt x="888" y="169"/>
                    <a:pt x="1651" y="169"/>
                  </a:cubicBezTo>
                  <a:cubicBezTo>
                    <a:pt x="1651" y="169"/>
                    <a:pt x="3821" y="0"/>
                    <a:pt x="4334" y="633"/>
                  </a:cubicBezTo>
                  <a:cubicBezTo>
                    <a:pt x="4365" y="672"/>
                    <a:pt x="4430" y="891"/>
                    <a:pt x="4378" y="893"/>
                  </a:cubicBezTo>
                  <a:lnTo>
                    <a:pt x="137" y="89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1" name="Freeform 7">
              <a:extLst>
                <a:ext uri="{FF2B5EF4-FFF2-40B4-BE49-F238E27FC236}">
                  <a16:creationId xmlns:a16="http://schemas.microsoft.com/office/drawing/2014/main" id="{537544B0-2427-433D-B604-9F2520C0CD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1213" y="3416300"/>
              <a:ext cx="619125" cy="211138"/>
            </a:xfrm>
            <a:custGeom>
              <a:avLst/>
              <a:gdLst>
                <a:gd name="T0" fmla="*/ 25 w 814"/>
                <a:gd name="T1" fmla="*/ 278 h 278"/>
                <a:gd name="T2" fmla="*/ 44 w 814"/>
                <a:gd name="T3" fmla="*/ 12 h 278"/>
                <a:gd name="T4" fmla="*/ 68 w 814"/>
                <a:gd name="T5" fmla="*/ 0 h 278"/>
                <a:gd name="T6" fmla="*/ 739 w 814"/>
                <a:gd name="T7" fmla="*/ 0 h 278"/>
                <a:gd name="T8" fmla="*/ 804 w 814"/>
                <a:gd name="T9" fmla="*/ 42 h 278"/>
                <a:gd name="T10" fmla="*/ 788 w 814"/>
                <a:gd name="T11" fmla="*/ 110 h 278"/>
                <a:gd name="T12" fmla="*/ 655 w 814"/>
                <a:gd name="T13" fmla="*/ 235 h 278"/>
                <a:gd name="T14" fmla="*/ 605 w 814"/>
                <a:gd name="T15" fmla="*/ 254 h 278"/>
                <a:gd name="T16" fmla="*/ 25 w 814"/>
                <a:gd name="T17" fmla="*/ 278 h 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4" h="278">
                  <a:moveTo>
                    <a:pt x="25" y="278"/>
                  </a:moveTo>
                  <a:cubicBezTo>
                    <a:pt x="20" y="240"/>
                    <a:pt x="0" y="62"/>
                    <a:pt x="44" y="12"/>
                  </a:cubicBezTo>
                  <a:cubicBezTo>
                    <a:pt x="51" y="4"/>
                    <a:pt x="59" y="0"/>
                    <a:pt x="68" y="0"/>
                  </a:cubicBezTo>
                  <a:lnTo>
                    <a:pt x="739" y="0"/>
                  </a:lnTo>
                  <a:cubicBezTo>
                    <a:pt x="775" y="0"/>
                    <a:pt x="796" y="22"/>
                    <a:pt x="804" y="42"/>
                  </a:cubicBezTo>
                  <a:cubicBezTo>
                    <a:pt x="814" y="67"/>
                    <a:pt x="808" y="92"/>
                    <a:pt x="788" y="110"/>
                  </a:cubicBezTo>
                  <a:lnTo>
                    <a:pt x="655" y="235"/>
                  </a:lnTo>
                  <a:cubicBezTo>
                    <a:pt x="642" y="247"/>
                    <a:pt x="623" y="254"/>
                    <a:pt x="605" y="254"/>
                  </a:cubicBezTo>
                  <a:lnTo>
                    <a:pt x="25" y="278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2" name="Freeform 9">
              <a:extLst>
                <a:ext uri="{FF2B5EF4-FFF2-40B4-BE49-F238E27FC236}">
                  <a16:creationId xmlns:a16="http://schemas.microsoft.com/office/drawing/2014/main" id="{ED3FA558-737C-489F-95C1-5FD9B2EC5A7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65024" y="2930262"/>
              <a:ext cx="459316" cy="434975"/>
            </a:xfrm>
            <a:custGeom>
              <a:avLst/>
              <a:gdLst>
                <a:gd name="T0" fmla="*/ 111 w 448"/>
                <a:gd name="T1" fmla="*/ 573 h 573"/>
                <a:gd name="T2" fmla="*/ 29 w 448"/>
                <a:gd name="T3" fmla="*/ 534 h 573"/>
                <a:gd name="T4" fmla="*/ 6 w 448"/>
                <a:gd name="T5" fmla="*/ 444 h 573"/>
                <a:gd name="T6" fmla="*/ 448 w 448"/>
                <a:gd name="T7" fmla="*/ 0 h 573"/>
                <a:gd name="T8" fmla="*/ 448 w 448"/>
                <a:gd name="T9" fmla="*/ 573 h 573"/>
                <a:gd name="T10" fmla="*/ 111 w 448"/>
                <a:gd name="T11" fmla="*/ 573 h 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8" h="573">
                  <a:moveTo>
                    <a:pt x="111" y="573"/>
                  </a:moveTo>
                  <a:cubicBezTo>
                    <a:pt x="80" y="573"/>
                    <a:pt x="50" y="559"/>
                    <a:pt x="29" y="534"/>
                  </a:cubicBezTo>
                  <a:cubicBezTo>
                    <a:pt x="8" y="509"/>
                    <a:pt x="0" y="476"/>
                    <a:pt x="6" y="444"/>
                  </a:cubicBezTo>
                  <a:cubicBezTo>
                    <a:pt x="36" y="279"/>
                    <a:pt x="134" y="5"/>
                    <a:pt x="448" y="0"/>
                  </a:cubicBezTo>
                  <a:lnTo>
                    <a:pt x="448" y="573"/>
                  </a:lnTo>
                  <a:lnTo>
                    <a:pt x="111" y="573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3" name="Line 12">
              <a:extLst>
                <a:ext uri="{FF2B5EF4-FFF2-40B4-BE49-F238E27FC236}">
                  <a16:creationId xmlns:a16="http://schemas.microsoft.com/office/drawing/2014/main" id="{8FE978F3-23C2-492D-9185-1839BFF73B40}"/>
                </a:ext>
              </a:extLst>
            </p:cNvPr>
            <p:cNvSpPr>
              <a:spLocks noChangeShapeType="1"/>
            </p:cNvSpPr>
            <p:nvPr/>
          </p:nvSpPr>
          <p:spPr bwMode="auto">
            <a:xfrm>
              <a:off x="4896908" y="3178175"/>
              <a:ext cx="0" cy="636588"/>
            </a:xfrm>
            <a:prstGeom prst="lin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4" name="Oval 16">
              <a:extLst>
                <a:ext uri="{FF2B5EF4-FFF2-40B4-BE49-F238E27FC236}">
                  <a16:creationId xmlns:a16="http://schemas.microsoft.com/office/drawing/2014/main" id="{C30A41C8-E97B-4DBC-91C8-7D91901648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571221" y="3627438"/>
              <a:ext cx="946150" cy="94615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5" name="Oval 19">
              <a:extLst>
                <a:ext uri="{FF2B5EF4-FFF2-40B4-BE49-F238E27FC236}">
                  <a16:creationId xmlns:a16="http://schemas.microsoft.com/office/drawing/2014/main" id="{D59FAB25-E78B-4A61-BBCC-E2F7C5C9AC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1346" y="3627438"/>
              <a:ext cx="946150" cy="946150"/>
            </a:xfrm>
            <a:prstGeom prst="ellipse">
              <a:avLst/>
            </a:prstGeom>
            <a:solidFill>
              <a:schemeClr val="accent1">
                <a:lumMod val="50000"/>
              </a:schemeClr>
            </a:solidFill>
            <a:ln w="25400" cap="rnd">
              <a:solidFill>
                <a:srgbClr val="FAFAFA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6" name="Oval 20">
              <a:extLst>
                <a:ext uri="{FF2B5EF4-FFF2-40B4-BE49-F238E27FC236}">
                  <a16:creationId xmlns:a16="http://schemas.microsoft.com/office/drawing/2014/main" id="{07DB8D63-3EC9-475E-A68D-5178D38211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804583" y="3859213"/>
              <a:ext cx="479425" cy="47942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7" name="Oval 21">
              <a:extLst>
                <a:ext uri="{FF2B5EF4-FFF2-40B4-BE49-F238E27FC236}">
                  <a16:creationId xmlns:a16="http://schemas.microsoft.com/office/drawing/2014/main" id="{2543B37A-45D0-48EE-A14A-5483999F1B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44708" y="3859213"/>
              <a:ext cx="479425" cy="479425"/>
            </a:xfrm>
            <a:prstGeom prst="ellipse">
              <a:avLst/>
            </a:prstGeom>
            <a:solidFill>
              <a:schemeClr val="bg1">
                <a:lumMod val="9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8" name="직사각형 47">
              <a:extLst>
                <a:ext uri="{FF2B5EF4-FFF2-40B4-BE49-F238E27FC236}">
                  <a16:creationId xmlns:a16="http://schemas.microsoft.com/office/drawing/2014/main" id="{24572310-E44C-4DE7-8637-41D06F8A962C}"/>
                </a:ext>
              </a:extLst>
            </p:cNvPr>
            <p:cNvSpPr/>
            <p:nvPr/>
          </p:nvSpPr>
          <p:spPr>
            <a:xfrm>
              <a:off x="3999867" y="2583656"/>
              <a:ext cx="122279" cy="360001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49" name="직사각형 48">
              <a:extLst>
                <a:ext uri="{FF2B5EF4-FFF2-40B4-BE49-F238E27FC236}">
                  <a16:creationId xmlns:a16="http://schemas.microsoft.com/office/drawing/2014/main" id="{9A0C4888-9D30-4FAE-8C7D-3D15149A9203}"/>
                </a:ext>
              </a:extLst>
            </p:cNvPr>
            <p:cNvSpPr/>
            <p:nvPr/>
          </p:nvSpPr>
          <p:spPr>
            <a:xfrm>
              <a:off x="4863246" y="2351237"/>
              <a:ext cx="122279" cy="67786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0" name="직사각형 49">
              <a:extLst>
                <a:ext uri="{FF2B5EF4-FFF2-40B4-BE49-F238E27FC236}">
                  <a16:creationId xmlns:a16="http://schemas.microsoft.com/office/drawing/2014/main" id="{60035B14-CC48-4701-A1AA-DF57D2E7E30B}"/>
                </a:ext>
              </a:extLst>
            </p:cNvPr>
            <p:cNvSpPr/>
            <p:nvPr/>
          </p:nvSpPr>
          <p:spPr>
            <a:xfrm>
              <a:off x="6389431" y="2424112"/>
              <a:ext cx="122279" cy="677862"/>
            </a:xfrm>
            <a:prstGeom prst="rect">
              <a:avLst/>
            </a:prstGeom>
            <a:solidFill>
              <a:schemeClr val="accent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51" name="직사각형 50">
              <a:extLst>
                <a:ext uri="{FF2B5EF4-FFF2-40B4-BE49-F238E27FC236}">
                  <a16:creationId xmlns:a16="http://schemas.microsoft.com/office/drawing/2014/main" id="{A168CF3E-AE69-4A55-9BBE-0BADDDA07F07}"/>
                </a:ext>
              </a:extLst>
            </p:cNvPr>
            <p:cNvSpPr/>
            <p:nvPr/>
          </p:nvSpPr>
          <p:spPr>
            <a:xfrm>
              <a:off x="4896908" y="3232150"/>
              <a:ext cx="45719" cy="6778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>
              <a:defPPr>
                <a:defRPr lang="ko-KR"/>
              </a:defPPr>
              <a:lvl1pPr marL="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1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712958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2342781" y="1766967"/>
            <a:ext cx="494759" cy="479195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3698946" y="2372321"/>
            <a:ext cx="155591" cy="498915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5356580" y="1765950"/>
            <a:ext cx="420123" cy="479196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5284869" y="2432412"/>
            <a:ext cx="498872" cy="378733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2370048" y="2452555"/>
            <a:ext cx="501925" cy="338363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746500" y="2509168"/>
            <a:ext cx="498872" cy="22624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149711" y="2534401"/>
            <a:ext cx="499381" cy="17374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3129934" y="2372152"/>
            <a:ext cx="151519" cy="497557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148694" y="1881847"/>
            <a:ext cx="480213" cy="246171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4146804" y="1765907"/>
            <a:ext cx="440817" cy="47783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4262446" y="2371685"/>
            <a:ext cx="158049" cy="498024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4647433" y="2432412"/>
            <a:ext cx="498363" cy="378733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3556078" y="1766458"/>
            <a:ext cx="440308" cy="478687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4756737" y="1765949"/>
            <a:ext cx="426696" cy="479704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746501" y="1765950"/>
            <a:ext cx="478687" cy="478177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959289" y="1766458"/>
            <a:ext cx="440817" cy="478687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7124725" y="1778545"/>
            <a:ext cx="326235" cy="468127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6509787" y="1778545"/>
            <a:ext cx="328228" cy="468127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8364273" y="1778078"/>
            <a:ext cx="315124" cy="468593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7746281" y="1779053"/>
            <a:ext cx="325217" cy="468593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9626041" y="1777059"/>
            <a:ext cx="255500" cy="469612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0265745" y="1777569"/>
            <a:ext cx="206563" cy="469103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0882253" y="1778078"/>
            <a:ext cx="204528" cy="468085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8995921" y="1777908"/>
            <a:ext cx="284295" cy="469739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7693781" y="2442887"/>
            <a:ext cx="467576" cy="389463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7102504" y="2406545"/>
            <a:ext cx="467109" cy="46163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0657033" y="2403109"/>
            <a:ext cx="440860" cy="4666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6511780" y="2422829"/>
            <a:ext cx="467067" cy="430724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0065290" y="2404636"/>
            <a:ext cx="444380" cy="4666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8285523" y="2404636"/>
            <a:ext cx="462020" cy="467067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9474565" y="2404127"/>
            <a:ext cx="444380" cy="467576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8878285" y="2404127"/>
            <a:ext cx="456465" cy="467109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5473197" y="2995744"/>
            <a:ext cx="122216" cy="46872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4821875" y="2995870"/>
            <a:ext cx="271191" cy="469103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170916" y="2995361"/>
            <a:ext cx="363595" cy="469103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3032992" y="2995870"/>
            <a:ext cx="340865" cy="468593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3611631" y="2994386"/>
            <a:ext cx="328736" cy="470077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2447314" y="2995869"/>
            <a:ext cx="345911" cy="467619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4200321" y="2995870"/>
            <a:ext cx="283319" cy="468593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822747" y="2995572"/>
            <a:ext cx="359015" cy="4694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9434659" y="3000619"/>
            <a:ext cx="471139" cy="468424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6510254" y="2999940"/>
            <a:ext cx="366097" cy="467576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8836853" y="3024579"/>
            <a:ext cx="474657" cy="417663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8244602" y="3048920"/>
            <a:ext cx="468593" cy="370635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7647303" y="3005878"/>
            <a:ext cx="471139" cy="455065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6991647" y="3028698"/>
            <a:ext cx="540340" cy="367332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0619671" y="3060498"/>
            <a:ext cx="482757" cy="344893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0032466" y="3041329"/>
            <a:ext cx="467109" cy="385264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5296999" y="3625016"/>
            <a:ext cx="473640" cy="475633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4703730" y="3657795"/>
            <a:ext cx="474657" cy="410539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4110461" y="3660679"/>
            <a:ext cx="475167" cy="403117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3518718" y="3625990"/>
            <a:ext cx="474149" cy="474149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925958" y="3684554"/>
            <a:ext cx="474657" cy="357021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2333197" y="3625482"/>
            <a:ext cx="474657" cy="474149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740436" y="3625015"/>
            <a:ext cx="476693" cy="476651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138600" y="3625694"/>
            <a:ext cx="485472" cy="471053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9422065" y="3649525"/>
            <a:ext cx="469612" cy="446584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8788382" y="3611360"/>
            <a:ext cx="520117" cy="476693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8179973" y="3635108"/>
            <a:ext cx="520627" cy="442811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0055197" y="3639137"/>
            <a:ext cx="424660" cy="469612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0670687" y="3638120"/>
            <a:ext cx="409012" cy="468593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7583693" y="3613395"/>
            <a:ext cx="492851" cy="492808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6509278" y="3639137"/>
            <a:ext cx="208556" cy="466049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6973758" y="3614753"/>
            <a:ext cx="494844" cy="489924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7664477" y="4345505"/>
            <a:ext cx="470120" cy="243415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149711" y="5465762"/>
            <a:ext cx="454939" cy="479068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862610" y="5482554"/>
            <a:ext cx="402481" cy="443828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2487175" y="5469408"/>
            <a:ext cx="528175" cy="474149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3215764" y="5504733"/>
            <a:ext cx="445864" cy="399937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3871117" y="5471443"/>
            <a:ext cx="510025" cy="467576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5244456" y="5520423"/>
            <a:ext cx="511509" cy="36859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4588088" y="5502741"/>
            <a:ext cx="449425" cy="403457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4709794" y="4249580"/>
            <a:ext cx="452437" cy="448365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5291953" y="4232660"/>
            <a:ext cx="478687" cy="477923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2511941" y="4844334"/>
            <a:ext cx="217164" cy="468593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252209" y="4845012"/>
            <a:ext cx="256009" cy="468424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3074890" y="4845861"/>
            <a:ext cx="258553" cy="46554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765202" y="4842298"/>
            <a:ext cx="475124" cy="475676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3716629" y="4839287"/>
            <a:ext cx="118696" cy="480085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145683" y="4237961"/>
            <a:ext cx="409012" cy="468593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754558" y="4246909"/>
            <a:ext cx="384799" cy="45002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5289916" y="4882204"/>
            <a:ext cx="486277" cy="393873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4288696" y="4843317"/>
            <a:ext cx="104065" cy="471223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4625955" y="4870330"/>
            <a:ext cx="484751" cy="415543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7086148" y="4857480"/>
            <a:ext cx="432251" cy="432717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7749103" y="4841335"/>
            <a:ext cx="378324" cy="411259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8324677" y="4930164"/>
            <a:ext cx="427163" cy="284803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9683853" y="4836488"/>
            <a:ext cx="476184" cy="469357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8983083" y="4877285"/>
            <a:ext cx="473640" cy="3912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0276203" y="4880560"/>
            <a:ext cx="376424" cy="449557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4138618" y="4247587"/>
            <a:ext cx="397181" cy="450104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3557095" y="4247545"/>
            <a:ext cx="364061" cy="4504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949960" y="4246484"/>
            <a:ext cx="376953" cy="451547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2358429" y="4247545"/>
            <a:ext cx="371652" cy="452097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7117178" y="4215231"/>
            <a:ext cx="409521" cy="502435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6511781" y="4215741"/>
            <a:ext cx="431233" cy="503409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8257747" y="4309119"/>
            <a:ext cx="470120" cy="316651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8849490" y="4296524"/>
            <a:ext cx="471647" cy="339339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9434660" y="4232108"/>
            <a:ext cx="480849" cy="469781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0202645" y="4231642"/>
            <a:ext cx="142911" cy="469865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0631291" y="4275829"/>
            <a:ext cx="470120" cy="382763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فرآیند خلاق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هنرهای نمایشی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095744" y="2102478"/>
            <a:ext cx="463829" cy="463317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850645" y="2102478"/>
            <a:ext cx="421163" cy="463317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6226027" y="2102478"/>
            <a:ext cx="463360" cy="462805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4767552" y="2721528"/>
            <a:ext cx="463360" cy="47168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2563861" y="2720717"/>
            <a:ext cx="477056" cy="469931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9877013" y="2721187"/>
            <a:ext cx="490283" cy="470997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3313173" y="2721656"/>
            <a:ext cx="444032" cy="470528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827264" y="2743971"/>
            <a:ext cx="487723" cy="447189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4032491" y="2773027"/>
            <a:ext cx="471467" cy="419669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834859" y="4045688"/>
            <a:ext cx="490795" cy="298624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5492971" y="3950072"/>
            <a:ext cx="490283" cy="49024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136363" y="3949987"/>
            <a:ext cx="431360" cy="489813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2564373" y="3948536"/>
            <a:ext cx="493824" cy="489771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3298411" y="3976483"/>
            <a:ext cx="489771" cy="436395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4759957" y="4007459"/>
            <a:ext cx="491776" cy="375467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4029931" y="3959885"/>
            <a:ext cx="490283" cy="47232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6222485" y="3947512"/>
            <a:ext cx="493824" cy="490795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0691350" y="3949987"/>
            <a:ext cx="337877" cy="48832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0004544" y="3950072"/>
            <a:ext cx="246912" cy="489728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9198358" y="3950584"/>
            <a:ext cx="396245" cy="489728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6970261" y="3949560"/>
            <a:ext cx="461824" cy="490752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7741888" y="3950499"/>
            <a:ext cx="385621" cy="491349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8417045" y="3950072"/>
            <a:ext cx="493824" cy="490752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6958571" y="2743501"/>
            <a:ext cx="473003" cy="448683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5494507" y="2904355"/>
            <a:ext cx="473515" cy="288341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7689067" y="2770168"/>
            <a:ext cx="473003" cy="42048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8423147" y="2808056"/>
            <a:ext cx="470443" cy="385621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6226027" y="2816717"/>
            <a:ext cx="473003" cy="375979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834859" y="3334605"/>
            <a:ext cx="471467" cy="473259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101845" y="3339299"/>
            <a:ext cx="473472" cy="468053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9158720" y="3356195"/>
            <a:ext cx="473003" cy="367872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8426176" y="3366605"/>
            <a:ext cx="473003" cy="440235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6982933" y="3334605"/>
            <a:ext cx="429312" cy="472747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5497067" y="3390627"/>
            <a:ext cx="473472" cy="346112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6229099" y="3334861"/>
            <a:ext cx="472448" cy="471979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7709376" y="3334392"/>
            <a:ext cx="442027" cy="47296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4031979" y="3386317"/>
            <a:ext cx="474027" cy="421035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2566891" y="3504589"/>
            <a:ext cx="473515" cy="302763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4768064" y="3333795"/>
            <a:ext cx="464341" cy="472021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3297429" y="3471224"/>
            <a:ext cx="473472" cy="334592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9892757" y="3433976"/>
            <a:ext cx="473515" cy="375936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0621248" y="3337763"/>
            <a:ext cx="475008" cy="469077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134357" y="2721613"/>
            <a:ext cx="411520" cy="471083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9157696" y="2721229"/>
            <a:ext cx="464341" cy="469931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0616171" y="2788771"/>
            <a:ext cx="473515" cy="404437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4760470" y="2114083"/>
            <a:ext cx="464853" cy="441045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6958571" y="2102478"/>
            <a:ext cx="463829" cy="463317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7691627" y="2102477"/>
            <a:ext cx="465365" cy="462336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9156672" y="2105037"/>
            <a:ext cx="464853" cy="457728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5492971" y="2108877"/>
            <a:ext cx="463872" cy="449323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3295382" y="2101454"/>
            <a:ext cx="463317" cy="464341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2571968" y="2102264"/>
            <a:ext cx="442027" cy="464043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8423659" y="2168099"/>
            <a:ext cx="464853" cy="334208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9889216" y="2110968"/>
            <a:ext cx="464853" cy="445696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0623296" y="2110584"/>
            <a:ext cx="463829" cy="446592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4026902" y="2132174"/>
            <a:ext cx="463829" cy="405205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473686" y="4570829"/>
            <a:ext cx="418645" cy="47808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2241771" y="4573389"/>
            <a:ext cx="350592" cy="47296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3689579" y="4571725"/>
            <a:ext cx="384597" cy="47616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944875" y="4572536"/>
            <a:ext cx="406443" cy="475349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5177024" y="4571853"/>
            <a:ext cx="342400" cy="476032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8038080" y="4570829"/>
            <a:ext cx="480085" cy="480128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8774677" y="4572365"/>
            <a:ext cx="476544" cy="476544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0240235" y="4570317"/>
            <a:ext cx="476544" cy="476544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5860288" y="4572365"/>
            <a:ext cx="442496" cy="477056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6575552" y="4595235"/>
            <a:ext cx="476544" cy="431317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9507691" y="4572365"/>
            <a:ext cx="476075" cy="476544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4384533" y="4571469"/>
            <a:ext cx="459776" cy="475392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7308053" y="4596942"/>
            <a:ext cx="478080" cy="426069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طبیعت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3435660" y="5190881"/>
            <a:ext cx="460899" cy="461408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4034956" y="5191136"/>
            <a:ext cx="461408" cy="460899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4633741" y="5191136"/>
            <a:ext cx="461408" cy="460899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6430608" y="5191136"/>
            <a:ext cx="461365" cy="460899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7629156" y="5191136"/>
            <a:ext cx="460899" cy="460899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5232528" y="5191136"/>
            <a:ext cx="461365" cy="460899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5831823" y="5191136"/>
            <a:ext cx="461365" cy="460899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7030413" y="5191136"/>
            <a:ext cx="460856" cy="460899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708448" y="4632039"/>
            <a:ext cx="489673" cy="359807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2341610" y="4623467"/>
            <a:ext cx="489673" cy="376485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4871627" y="4596178"/>
            <a:ext cx="492219" cy="431063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112207" y="4565833"/>
            <a:ext cx="416421" cy="4912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975748" y="4605769"/>
            <a:ext cx="496251" cy="412347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3655019" y="4582951"/>
            <a:ext cx="440147" cy="411877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4253149" y="4580517"/>
            <a:ext cx="461875" cy="463403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6138929" y="4647191"/>
            <a:ext cx="489673" cy="325981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5557841" y="4568379"/>
            <a:ext cx="386585" cy="446215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8677562" y="4569907"/>
            <a:ext cx="476049" cy="476007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8044442" y="4569907"/>
            <a:ext cx="476516" cy="476007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0576498" y="4569398"/>
            <a:ext cx="476516" cy="476516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9310215" y="4569907"/>
            <a:ext cx="476516" cy="476007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6778161" y="4569907"/>
            <a:ext cx="476007" cy="476007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7411279" y="4569907"/>
            <a:ext cx="476559" cy="476007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9942826" y="4569907"/>
            <a:ext cx="476559" cy="476007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4985834" y="3955843"/>
            <a:ext cx="297165" cy="460983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951343" y="3979108"/>
            <a:ext cx="563461" cy="413843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4270337" y="3956438"/>
            <a:ext cx="463403" cy="461917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2415369" y="3956947"/>
            <a:ext cx="381536" cy="461917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7414335" y="3976172"/>
            <a:ext cx="506352" cy="450245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736755" y="3982240"/>
            <a:ext cx="463912" cy="413365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3681144" y="4361696"/>
            <a:ext cx="14217" cy="42992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3637722" y="3927686"/>
            <a:ext cx="510437" cy="478135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098542" y="3972608"/>
            <a:ext cx="475540" cy="447233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5581098" y="4003969"/>
            <a:ext cx="373429" cy="36736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6189475" y="3988777"/>
            <a:ext cx="427031" cy="424527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6860494" y="4014452"/>
            <a:ext cx="349239" cy="374067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8059085" y="3957456"/>
            <a:ext cx="483095" cy="48564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8729127" y="3993827"/>
            <a:ext cx="411837" cy="414893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9966592" y="4014580"/>
            <a:ext cx="467435" cy="373939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9316760" y="3934483"/>
            <a:ext cx="442683" cy="473939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0613378" y="3969084"/>
            <a:ext cx="440145" cy="463403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0620975" y="3348569"/>
            <a:ext cx="472484" cy="471508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2389609" y="3408707"/>
            <a:ext cx="467944" cy="350724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755490" y="3412733"/>
            <a:ext cx="559884" cy="410812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105629" y="3365249"/>
            <a:ext cx="501811" cy="440145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5575538" y="3369535"/>
            <a:ext cx="429535" cy="429832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9988315" y="3368346"/>
            <a:ext cx="437301" cy="432421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9402692" y="3451657"/>
            <a:ext cx="376485" cy="264825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4933802" y="3361217"/>
            <a:ext cx="445705" cy="446215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8736171" y="3377895"/>
            <a:ext cx="442692" cy="414384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3724601" y="3354638"/>
            <a:ext cx="330523" cy="461365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4243558" y="3401110"/>
            <a:ext cx="559911" cy="366893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8099020" y="3376367"/>
            <a:ext cx="450245" cy="418925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3050017" y="3393046"/>
            <a:ext cx="416931" cy="382045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7458260" y="3356165"/>
            <a:ext cx="460389" cy="456824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6170759" y="3363721"/>
            <a:ext cx="503848" cy="441673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6879209" y="3380908"/>
            <a:ext cx="336083" cy="406829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2367881" y="2729073"/>
            <a:ext cx="472484" cy="472527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8173799" y="2727078"/>
            <a:ext cx="333027" cy="485132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3006559" y="2729073"/>
            <a:ext cx="471508" cy="472527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0719987" y="2768499"/>
            <a:ext cx="340115" cy="402247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8811460" y="2727078"/>
            <a:ext cx="332560" cy="485132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6914562" y="2727078"/>
            <a:ext cx="302215" cy="484623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4917123" y="2729073"/>
            <a:ext cx="472484" cy="472527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4280439" y="2729073"/>
            <a:ext cx="472484" cy="472993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739300" y="2754834"/>
            <a:ext cx="455296" cy="446765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7422349" y="2754809"/>
            <a:ext cx="555532" cy="434129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0068660" y="2746770"/>
            <a:ext cx="368931" cy="444177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104611" y="2735652"/>
            <a:ext cx="449779" cy="471465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3644257" y="2781104"/>
            <a:ext cx="436113" cy="36944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9379945" y="2753773"/>
            <a:ext cx="472484" cy="432124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4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5560386" y="2729073"/>
            <a:ext cx="459837" cy="458097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6199575" y="2738196"/>
            <a:ext cx="459371" cy="458819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8078268" y="2164663"/>
            <a:ext cx="510425" cy="414384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8710920" y="2152525"/>
            <a:ext cx="510384" cy="438151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6891857" y="2116663"/>
            <a:ext cx="346140" cy="461365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826175" y="2117681"/>
            <a:ext cx="336592" cy="468963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106648" y="2107580"/>
            <a:ext cx="507880" cy="452792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2392622" y="2117173"/>
            <a:ext cx="469471" cy="469471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7461316" y="2102615"/>
            <a:ext cx="495232" cy="473928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6193506" y="2157066"/>
            <a:ext cx="479572" cy="429111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5583093" y="2104780"/>
            <a:ext cx="428049" cy="471763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3036904" y="2109576"/>
            <a:ext cx="448251" cy="447233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3673589" y="2130796"/>
            <a:ext cx="444177" cy="428049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4388065" y="2121713"/>
            <a:ext cx="282523" cy="452792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4921665" y="2161140"/>
            <a:ext cx="482628" cy="419944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9315753" y="2178336"/>
            <a:ext cx="666044" cy="406848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0678565" y="2125745"/>
            <a:ext cx="376995" cy="453811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0076257" y="2101513"/>
            <a:ext cx="492177" cy="480548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8227972" y="5191136"/>
            <a:ext cx="461408" cy="460899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4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4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 idx="4294967295"/>
          </p:nvPr>
        </p:nvSpPr>
        <p:spPr>
          <a:xfrm>
            <a:off x="0" y="681038"/>
            <a:ext cx="10280650" cy="642937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cs typeface="B Nazanin" panose="00000700000000000000" pitchFamily="2" charset="-78"/>
              </a:rPr>
              <a:t>نمادهای سئو و بازاریابی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rtl="1"/>
            <a:r>
              <a:rPr lang="fa-IR" dirty="0">
                <a:cs typeface="B Nazanin" panose="00000700000000000000" pitchFamily="2" charset="-78"/>
              </a:rPr>
              <a:t>سبک اینفوگرافیک</a:t>
            </a:r>
            <a:endParaRPr lang="en-US" dirty="0">
              <a:cs typeface="B Nazanin" panose="00000700000000000000" pitchFamily="2" charset="-78"/>
            </a:endParaRPr>
          </a:p>
        </p:txBody>
      </p:sp>
      <p:grpSp>
        <p:nvGrpSpPr>
          <p:cNvPr id="9" name="Group 8"/>
          <p:cNvGrpSpPr/>
          <p:nvPr/>
        </p:nvGrpSpPr>
        <p:grpSpPr>
          <a:xfrm flipV="1">
            <a:off x="3370329" y="-1"/>
            <a:ext cx="5529121" cy="63795"/>
            <a:chOff x="1569493" y="491319"/>
            <a:chExt cx="4626591" cy="286603"/>
          </a:xfrm>
        </p:grpSpPr>
        <p:sp>
          <p:nvSpPr>
            <p:cNvPr id="10" name="Rectangle 9"/>
            <p:cNvSpPr/>
            <p:nvPr userDrawn="1"/>
          </p:nvSpPr>
          <p:spPr>
            <a:xfrm>
              <a:off x="1569493" y="491319"/>
              <a:ext cx="1542197" cy="286603"/>
            </a:xfrm>
            <a:prstGeom prst="rect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1" name="Rectangle 10"/>
            <p:cNvSpPr/>
            <p:nvPr userDrawn="1"/>
          </p:nvSpPr>
          <p:spPr>
            <a:xfrm>
              <a:off x="3111690" y="491319"/>
              <a:ext cx="1542197" cy="28660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  <p:sp>
          <p:nvSpPr>
            <p:cNvPr id="12" name="Rectangle 11"/>
            <p:cNvSpPr/>
            <p:nvPr userDrawn="1"/>
          </p:nvSpPr>
          <p:spPr>
            <a:xfrm>
              <a:off x="4653887" y="491319"/>
              <a:ext cx="1542197" cy="286603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/>
              <a:endParaRPr lang="en-US">
                <a:cs typeface="B Nazanin" panose="00000700000000000000" pitchFamily="2" charset="-78"/>
              </a:endParaRPr>
            </a:p>
          </p:txBody>
        </p:sp>
      </p:grpSp>
      <p:grpSp>
        <p:nvGrpSpPr>
          <p:cNvPr id="7" name="그룹 6">
            <a:extLst>
              <a:ext uri="{FF2B5EF4-FFF2-40B4-BE49-F238E27FC236}">
                <a16:creationId xmlns:a16="http://schemas.microsoft.com/office/drawing/2014/main" id="{0F8CB677-161F-42D7-80C9-510095A22870}"/>
              </a:ext>
            </a:extLst>
          </p:cNvPr>
          <p:cNvGrpSpPr/>
          <p:nvPr/>
        </p:nvGrpSpPr>
        <p:grpSpPr>
          <a:xfrm>
            <a:off x="946528" y="1612154"/>
            <a:ext cx="10308374" cy="4243818"/>
            <a:chOff x="946528" y="1545254"/>
            <a:chExt cx="10308374" cy="4743396"/>
          </a:xfrm>
        </p:grpSpPr>
        <p:sp>
          <p:nvSpPr>
            <p:cNvPr id="8" name="사각형: 둥근 모서리 7">
              <a:extLst>
                <a:ext uri="{FF2B5EF4-FFF2-40B4-BE49-F238E27FC236}">
                  <a16:creationId xmlns:a16="http://schemas.microsoft.com/office/drawing/2014/main" id="{86CF5AC8-ACF2-44D2-829B-681DF0818B10}"/>
                </a:ext>
              </a:extLst>
            </p:cNvPr>
            <p:cNvSpPr/>
            <p:nvPr/>
          </p:nvSpPr>
          <p:spPr>
            <a:xfrm>
              <a:off x="946528" y="1545254"/>
              <a:ext cx="5091726" cy="2320927"/>
            </a:xfrm>
            <a:prstGeom prst="roundRect">
              <a:avLst>
                <a:gd name="adj" fmla="val 12588"/>
              </a:avLst>
            </a:prstGeom>
            <a:solidFill>
              <a:schemeClr val="bg1"/>
            </a:solidFill>
            <a:ln w="38100">
              <a:solidFill>
                <a:schemeClr val="accent2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 dirty="0">
                <a:cs typeface="B Nazanin" panose="00000700000000000000" pitchFamily="2" charset="-78"/>
              </a:endParaRPr>
            </a:p>
          </p:txBody>
        </p:sp>
        <p:sp>
          <p:nvSpPr>
            <p:cNvPr id="13" name="사각형: 둥근 모서리 12">
              <a:extLst>
                <a:ext uri="{FF2B5EF4-FFF2-40B4-BE49-F238E27FC236}">
                  <a16:creationId xmlns:a16="http://schemas.microsoft.com/office/drawing/2014/main" id="{D8EA0FD4-BAA4-49BE-9A65-9CBA0108EEC1}"/>
                </a:ext>
              </a:extLst>
            </p:cNvPr>
            <p:cNvSpPr/>
            <p:nvPr/>
          </p:nvSpPr>
          <p:spPr>
            <a:xfrm>
              <a:off x="6146916" y="1545254"/>
              <a:ext cx="5107986" cy="2320927"/>
            </a:xfrm>
            <a:prstGeom prst="roundRect">
              <a:avLst>
                <a:gd name="adj" fmla="val 12588"/>
              </a:avLst>
            </a:prstGeom>
            <a:solidFill>
              <a:schemeClr val="bg1"/>
            </a:solidFill>
            <a:ln w="38100">
              <a:solidFill>
                <a:schemeClr val="accent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4" name="사각형: 둥근 모서리 13">
              <a:extLst>
                <a:ext uri="{FF2B5EF4-FFF2-40B4-BE49-F238E27FC236}">
                  <a16:creationId xmlns:a16="http://schemas.microsoft.com/office/drawing/2014/main" id="{C7EB55AE-C2FB-47DF-9CAD-C93E6071CB7B}"/>
                </a:ext>
              </a:extLst>
            </p:cNvPr>
            <p:cNvSpPr/>
            <p:nvPr/>
          </p:nvSpPr>
          <p:spPr>
            <a:xfrm>
              <a:off x="946528" y="3967723"/>
              <a:ext cx="5091726" cy="2320927"/>
            </a:xfrm>
            <a:prstGeom prst="roundRect">
              <a:avLst>
                <a:gd name="adj" fmla="val 12588"/>
              </a:avLst>
            </a:prstGeom>
            <a:solidFill>
              <a:schemeClr val="bg1"/>
            </a:solidFill>
            <a:ln w="38100"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15" name="사각형: 둥근 모서리 14">
              <a:extLst>
                <a:ext uri="{FF2B5EF4-FFF2-40B4-BE49-F238E27FC236}">
                  <a16:creationId xmlns:a16="http://schemas.microsoft.com/office/drawing/2014/main" id="{D5A7ED57-0163-4DD1-BC1A-2FB52FA6F5FB}"/>
                </a:ext>
              </a:extLst>
            </p:cNvPr>
            <p:cNvSpPr/>
            <p:nvPr/>
          </p:nvSpPr>
          <p:spPr>
            <a:xfrm>
              <a:off x="6146916" y="3967723"/>
              <a:ext cx="5107986" cy="2320927"/>
            </a:xfrm>
            <a:prstGeom prst="roundRect">
              <a:avLst>
                <a:gd name="adj" fmla="val 12588"/>
              </a:avLst>
            </a:prstGeom>
            <a:solidFill>
              <a:schemeClr val="bg1"/>
            </a:solidFill>
            <a:ln w="38100"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 rtl="1"/>
              <a:endParaRPr lang="ko-KR" altLang="en-US">
                <a:cs typeface="B Nazanin" panose="00000700000000000000" pitchFamily="2" charset="-78"/>
              </a:endParaRPr>
            </a:p>
          </p:txBody>
        </p:sp>
      </p:grpSp>
      <p:sp>
        <p:nvSpPr>
          <p:cNvPr id="16" name="Block Arc 33">
            <a:extLst>
              <a:ext uri="{FF2B5EF4-FFF2-40B4-BE49-F238E27FC236}">
                <a16:creationId xmlns:a16="http://schemas.microsoft.com/office/drawing/2014/main" id="{3AA3CB6D-40C6-4A39-A351-F9B65DB14BFB}"/>
              </a:ext>
            </a:extLst>
          </p:cNvPr>
          <p:cNvSpPr/>
          <p:nvPr/>
        </p:nvSpPr>
        <p:spPr>
          <a:xfrm rot="5400000">
            <a:off x="4239238" y="1895545"/>
            <a:ext cx="3709895" cy="3709895"/>
          </a:xfrm>
          <a:prstGeom prst="blockArc">
            <a:avLst>
              <a:gd name="adj1" fmla="val 16229915"/>
              <a:gd name="adj2" fmla="val 21506646"/>
              <a:gd name="adj3" fmla="val 1547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7" name="Block Arc 34">
            <a:extLst>
              <a:ext uri="{FF2B5EF4-FFF2-40B4-BE49-F238E27FC236}">
                <a16:creationId xmlns:a16="http://schemas.microsoft.com/office/drawing/2014/main" id="{6D4451B9-2ECE-4505-B3BA-56B5EED117F1}"/>
              </a:ext>
            </a:extLst>
          </p:cNvPr>
          <p:cNvSpPr/>
          <p:nvPr/>
        </p:nvSpPr>
        <p:spPr>
          <a:xfrm>
            <a:off x="4239238" y="1877960"/>
            <a:ext cx="3709895" cy="3709895"/>
          </a:xfrm>
          <a:prstGeom prst="blockArc">
            <a:avLst>
              <a:gd name="adj1" fmla="val 16267252"/>
              <a:gd name="adj2" fmla="val 21557561"/>
              <a:gd name="adj3" fmla="val 15233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8" name="Block Arc 35">
            <a:extLst>
              <a:ext uri="{FF2B5EF4-FFF2-40B4-BE49-F238E27FC236}">
                <a16:creationId xmlns:a16="http://schemas.microsoft.com/office/drawing/2014/main" id="{A939E0EC-4728-4879-90C7-4C9504BFB564}"/>
              </a:ext>
            </a:extLst>
          </p:cNvPr>
          <p:cNvSpPr/>
          <p:nvPr/>
        </p:nvSpPr>
        <p:spPr>
          <a:xfrm rot="10800000">
            <a:off x="4239238" y="1895544"/>
            <a:ext cx="3709895" cy="3709895"/>
          </a:xfrm>
          <a:prstGeom prst="blockArc">
            <a:avLst>
              <a:gd name="adj1" fmla="val 16302188"/>
              <a:gd name="adj2" fmla="val 21556929"/>
              <a:gd name="adj3" fmla="val 1574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9" name="Block Arc 36">
            <a:extLst>
              <a:ext uri="{FF2B5EF4-FFF2-40B4-BE49-F238E27FC236}">
                <a16:creationId xmlns:a16="http://schemas.microsoft.com/office/drawing/2014/main" id="{1360EABA-A1CD-40DD-AD41-CB1F138EEFB5}"/>
              </a:ext>
            </a:extLst>
          </p:cNvPr>
          <p:cNvSpPr/>
          <p:nvPr/>
        </p:nvSpPr>
        <p:spPr>
          <a:xfrm rot="16200000">
            <a:off x="4239238" y="1877961"/>
            <a:ext cx="3709895" cy="3709895"/>
          </a:xfrm>
          <a:prstGeom prst="blockArc">
            <a:avLst>
              <a:gd name="adj1" fmla="val 16302188"/>
              <a:gd name="adj2" fmla="val 21530925"/>
              <a:gd name="adj3" fmla="val 15991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20" name="Group 37">
            <a:extLst>
              <a:ext uri="{FF2B5EF4-FFF2-40B4-BE49-F238E27FC236}">
                <a16:creationId xmlns:a16="http://schemas.microsoft.com/office/drawing/2014/main" id="{A292D6AF-589E-4067-861B-DFA90FBB3ECE}"/>
              </a:ext>
            </a:extLst>
          </p:cNvPr>
          <p:cNvGrpSpPr/>
          <p:nvPr/>
        </p:nvGrpSpPr>
        <p:grpSpPr>
          <a:xfrm>
            <a:off x="4491710" y="2126970"/>
            <a:ext cx="3218009" cy="3200946"/>
            <a:chOff x="2958282" y="2168932"/>
            <a:chExt cx="3218009" cy="3200946"/>
          </a:xfrm>
        </p:grpSpPr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A77CF6F-B08C-48EC-AA1E-F5E218CDEE4C}"/>
                </a:ext>
              </a:extLst>
            </p:cNvPr>
            <p:cNvSpPr txBox="1"/>
            <p:nvPr/>
          </p:nvSpPr>
          <p:spPr>
            <a:xfrm rot="2979303">
              <a:off x="3821466" y="2401399"/>
              <a:ext cx="2300361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348932"/>
                </a:avLst>
              </a:prstTxWarp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ضعف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DAFF3659-1BC7-4CEA-8296-FDD8670D10A2}"/>
                </a:ext>
              </a:extLst>
            </p:cNvPr>
            <p:cNvSpPr txBox="1"/>
            <p:nvPr/>
          </p:nvSpPr>
          <p:spPr>
            <a:xfrm rot="18900000">
              <a:off x="2958282" y="2437888"/>
              <a:ext cx="2300361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348932"/>
                </a:avLst>
              </a:prstTxWarp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نقاط قوت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145673C-C240-42D1-BB1F-57214D58C1CA}"/>
                </a:ext>
              </a:extLst>
            </p:cNvPr>
            <p:cNvSpPr txBox="1"/>
            <p:nvPr/>
          </p:nvSpPr>
          <p:spPr>
            <a:xfrm rot="13500000">
              <a:off x="2958282" y="3301984"/>
              <a:ext cx="2300361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348932"/>
                </a:avLst>
              </a:prstTxWarp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فرصت ها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1132FE2A-7002-4CB8-9367-23D607EAEF4C}"/>
                </a:ext>
              </a:extLst>
            </p:cNvPr>
            <p:cNvSpPr txBox="1"/>
            <p:nvPr/>
          </p:nvSpPr>
          <p:spPr>
            <a:xfrm rot="8100000">
              <a:off x="3875930" y="3274102"/>
              <a:ext cx="2300361" cy="1835428"/>
            </a:xfrm>
            <a:prstGeom prst="rect">
              <a:avLst/>
            </a:prstGeom>
            <a:noFill/>
          </p:spPr>
          <p:txBody>
            <a:bodyPr wrap="square" rtlCol="0">
              <a:prstTxWarp prst="textArchUp">
                <a:avLst>
                  <a:gd name="adj" fmla="val 12348932"/>
                </a:avLst>
              </a:prstTxWarp>
              <a:spAutoFit/>
            </a:bodyPr>
            <a:lstStyle/>
            <a:p>
              <a:pPr algn="ctr" rtl="1"/>
              <a:r>
                <a:rPr lang="fa-IR" altLang="ko-KR" sz="1600" b="1" dirty="0">
                  <a:solidFill>
                    <a:schemeClr val="bg1"/>
                  </a:solidFill>
                  <a:cs typeface="B Nazanin" panose="00000700000000000000" pitchFamily="2" charset="-78"/>
                </a:rPr>
                <a:t>تهدیدها</a:t>
              </a:r>
              <a:endParaRPr lang="ko-KR" altLang="en-US" sz="1600" b="1" dirty="0">
                <a:solidFill>
                  <a:schemeClr val="bg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25" name="타원 24">
            <a:extLst>
              <a:ext uri="{FF2B5EF4-FFF2-40B4-BE49-F238E27FC236}">
                <a16:creationId xmlns:a16="http://schemas.microsoft.com/office/drawing/2014/main" id="{7073C47B-B7C3-430F-A486-C028F945F463}"/>
              </a:ext>
            </a:extLst>
          </p:cNvPr>
          <p:cNvSpPr/>
          <p:nvPr/>
        </p:nvSpPr>
        <p:spPr>
          <a:xfrm>
            <a:off x="4812546" y="2434237"/>
            <a:ext cx="2596900" cy="2596900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/>
            <a:endParaRPr lang="ko-KR" altLang="en-US">
              <a:cs typeface="B Nazanin" panose="00000700000000000000" pitchFamily="2" charset="-78"/>
            </a:endParaRPr>
          </a:p>
        </p:txBody>
      </p:sp>
      <p:grpSp>
        <p:nvGrpSpPr>
          <p:cNvPr id="26" name="Group 51">
            <a:extLst>
              <a:ext uri="{FF2B5EF4-FFF2-40B4-BE49-F238E27FC236}">
                <a16:creationId xmlns:a16="http://schemas.microsoft.com/office/drawing/2014/main" id="{C398589F-23E7-48D5-90E1-6E535E2099F1}"/>
              </a:ext>
            </a:extLst>
          </p:cNvPr>
          <p:cNvGrpSpPr/>
          <p:nvPr/>
        </p:nvGrpSpPr>
        <p:grpSpPr>
          <a:xfrm>
            <a:off x="1386250" y="1958883"/>
            <a:ext cx="2936722" cy="1286111"/>
            <a:chOff x="270023" y="1638319"/>
            <a:chExt cx="2605242" cy="1298972"/>
          </a:xfrm>
        </p:grpSpPr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23A18F8F-147D-41BC-B693-36487FF21492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42B3FF5-7F10-448B-914A-43FE8BF434F8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29" name="Group 59">
            <a:extLst>
              <a:ext uri="{FF2B5EF4-FFF2-40B4-BE49-F238E27FC236}">
                <a16:creationId xmlns:a16="http://schemas.microsoft.com/office/drawing/2014/main" id="{61CB308F-B525-451E-85ED-3DD0D12ADCB7}"/>
              </a:ext>
            </a:extLst>
          </p:cNvPr>
          <p:cNvGrpSpPr/>
          <p:nvPr/>
        </p:nvGrpSpPr>
        <p:grpSpPr>
          <a:xfrm>
            <a:off x="1386250" y="4067011"/>
            <a:ext cx="2936722" cy="1286111"/>
            <a:chOff x="270023" y="1638319"/>
            <a:chExt cx="2605242" cy="1298972"/>
          </a:xfrm>
        </p:grpSpPr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CFF5DA04-0288-45A8-B6E9-B1C0B5887986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1" name="TextBox 30">
              <a:extLst>
                <a:ext uri="{FF2B5EF4-FFF2-40B4-BE49-F238E27FC236}">
                  <a16:creationId xmlns:a16="http://schemas.microsoft.com/office/drawing/2014/main" id="{11B61EF8-CD94-44B5-8AD4-15E0D8AD154E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 rtl="1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2" name="Group 62">
            <a:extLst>
              <a:ext uri="{FF2B5EF4-FFF2-40B4-BE49-F238E27FC236}">
                <a16:creationId xmlns:a16="http://schemas.microsoft.com/office/drawing/2014/main" id="{320F098C-0A71-4AC7-AFDC-CC7210E98721}"/>
              </a:ext>
            </a:extLst>
          </p:cNvPr>
          <p:cNvGrpSpPr/>
          <p:nvPr/>
        </p:nvGrpSpPr>
        <p:grpSpPr>
          <a:xfrm>
            <a:off x="7854123" y="1958883"/>
            <a:ext cx="2936722" cy="1286111"/>
            <a:chOff x="270023" y="1638319"/>
            <a:chExt cx="2605242" cy="1298972"/>
          </a:xfrm>
        </p:grpSpPr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66E300BF-DF6D-488E-B4E4-B1D692C42DAC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C651E28F-754E-4793-AC1C-E2476D2101D1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35" name="Group 74">
            <a:extLst>
              <a:ext uri="{FF2B5EF4-FFF2-40B4-BE49-F238E27FC236}">
                <a16:creationId xmlns:a16="http://schemas.microsoft.com/office/drawing/2014/main" id="{1C90BEF3-24A4-414B-B9AF-60A0A509C801}"/>
              </a:ext>
            </a:extLst>
          </p:cNvPr>
          <p:cNvGrpSpPr/>
          <p:nvPr/>
        </p:nvGrpSpPr>
        <p:grpSpPr>
          <a:xfrm>
            <a:off x="7858316" y="4067011"/>
            <a:ext cx="2936722" cy="1286111"/>
            <a:chOff x="270023" y="1638319"/>
            <a:chExt cx="2605242" cy="1298972"/>
          </a:xfrm>
        </p:grpSpPr>
        <p:sp>
          <p:nvSpPr>
            <p:cNvPr id="36" name="TextBox 35">
              <a:extLst>
                <a:ext uri="{FF2B5EF4-FFF2-40B4-BE49-F238E27FC236}">
                  <a16:creationId xmlns:a16="http://schemas.microsoft.com/office/drawing/2014/main" id="{478B244F-7B13-4AC5-86E0-AE5083377362}"/>
                </a:ext>
              </a:extLst>
            </p:cNvPr>
            <p:cNvSpPr txBox="1"/>
            <p:nvPr/>
          </p:nvSpPr>
          <p:spPr>
            <a:xfrm>
              <a:off x="270024" y="1911471"/>
              <a:ext cx="2605241" cy="10258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200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</a:t>
              </a:r>
              <a:endPara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53F5BE75-75C2-45D4-AE55-C7BAB99E9726}"/>
                </a:ext>
              </a:extLst>
            </p:cNvPr>
            <p:cNvSpPr txBox="1"/>
            <p:nvPr/>
          </p:nvSpPr>
          <p:spPr>
            <a:xfrm>
              <a:off x="270023" y="1638319"/>
              <a:ext cx="2605241" cy="31085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fa-IR" altLang="ko-KR" sz="1400" b="1" dirty="0">
                  <a:solidFill>
                    <a:schemeClr val="tx1">
                      <a:lumMod val="75000"/>
                      <a:lumOff val="25000"/>
                    </a:schemeClr>
                  </a:solidFill>
                  <a:cs typeface="B Nazanin" panose="00000700000000000000" pitchFamily="2" charset="-78"/>
                </a:rPr>
                <a:t>عنوان اضافه کن</a:t>
              </a:r>
              <a:endParaRPr lang="ko-KR" altLang="en-US" sz="1400" b="1" dirty="0">
                <a:solidFill>
                  <a:schemeClr val="tx1">
                    <a:lumMod val="75000"/>
                    <a:lumOff val="25000"/>
                  </a:schemeClr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38" name="Block Arc 41">
            <a:extLst>
              <a:ext uri="{FF2B5EF4-FFF2-40B4-BE49-F238E27FC236}">
                <a16:creationId xmlns:a16="http://schemas.microsoft.com/office/drawing/2014/main" id="{6B093FD3-0DCA-4BE6-A25B-784F368D4D2B}"/>
              </a:ext>
            </a:extLst>
          </p:cNvPr>
          <p:cNvSpPr/>
          <p:nvPr/>
        </p:nvSpPr>
        <p:spPr>
          <a:xfrm>
            <a:off x="5344144" y="2604959"/>
            <a:ext cx="1566617" cy="2185893"/>
          </a:xfrm>
          <a:custGeom>
            <a:avLst/>
            <a:gdLst/>
            <a:ahLst/>
            <a:cxnLst/>
            <a:rect l="l" t="t" r="r" b="b"/>
            <a:pathLst>
              <a:path w="2512265" h="3505352">
                <a:moveTo>
                  <a:pt x="1276582" y="2106401"/>
                </a:moveTo>
                <a:cubicBezTo>
                  <a:pt x="1154832" y="2195007"/>
                  <a:pt x="1018024" y="2262207"/>
                  <a:pt x="871321" y="2302645"/>
                </a:cubicBezTo>
                <a:cubicBezTo>
                  <a:pt x="1041049" y="2346709"/>
                  <a:pt x="1216984" y="2342691"/>
                  <a:pt x="1380867" y="2295542"/>
                </a:cubicBezTo>
                <a:cubicBezTo>
                  <a:pt x="1352791" y="2227964"/>
                  <a:pt x="1317377" y="2164934"/>
                  <a:pt x="1276582" y="2106401"/>
                </a:cubicBezTo>
                <a:close/>
                <a:moveTo>
                  <a:pt x="931061" y="1768598"/>
                </a:moveTo>
                <a:lnTo>
                  <a:pt x="785084" y="2021438"/>
                </a:lnTo>
                <a:lnTo>
                  <a:pt x="684448" y="2196711"/>
                </a:lnTo>
                <a:cubicBezTo>
                  <a:pt x="868931" y="2169533"/>
                  <a:pt x="1041385" y="2098006"/>
                  <a:pt x="1189228" y="1991290"/>
                </a:cubicBezTo>
                <a:cubicBezTo>
                  <a:pt x="1113839" y="1904543"/>
                  <a:pt x="1026949" y="1829435"/>
                  <a:pt x="931061" y="1768598"/>
                </a:cubicBezTo>
                <a:close/>
                <a:moveTo>
                  <a:pt x="1626242" y="1739577"/>
                </a:moveTo>
                <a:cubicBezTo>
                  <a:pt x="1556851" y="1850020"/>
                  <a:pt x="1471526" y="1947792"/>
                  <a:pt x="1374302" y="2030973"/>
                </a:cubicBezTo>
                <a:cubicBezTo>
                  <a:pt x="1422822" y="2099916"/>
                  <a:pt x="1464618" y="2174537"/>
                  <a:pt x="1497466" y="2254701"/>
                </a:cubicBezTo>
                <a:cubicBezTo>
                  <a:pt x="1664534" y="2184833"/>
                  <a:pt x="1813198" y="2068027"/>
                  <a:pt x="1922549" y="1910651"/>
                </a:cubicBezTo>
                <a:close/>
                <a:moveTo>
                  <a:pt x="531158" y="1601275"/>
                </a:moveTo>
                <a:cubicBezTo>
                  <a:pt x="514831" y="1769123"/>
                  <a:pt x="535254" y="1939877"/>
                  <a:pt x="594029" y="2101141"/>
                </a:cubicBezTo>
                <a:lnTo>
                  <a:pt x="822377" y="1705631"/>
                </a:lnTo>
                <a:cubicBezTo>
                  <a:pt x="730789" y="1658398"/>
                  <a:pt x="632873" y="1623335"/>
                  <a:pt x="531158" y="1601275"/>
                </a:cubicBezTo>
                <a:close/>
                <a:moveTo>
                  <a:pt x="270885" y="1572115"/>
                </a:moveTo>
                <a:cubicBezTo>
                  <a:pt x="231457" y="1572339"/>
                  <a:pt x="191799" y="1574812"/>
                  <a:pt x="152057" y="1579894"/>
                </a:cubicBezTo>
                <a:cubicBezTo>
                  <a:pt x="195418" y="1760005"/>
                  <a:pt x="289893" y="1927350"/>
                  <a:pt x="428945" y="2058945"/>
                </a:cubicBezTo>
                <a:cubicBezTo>
                  <a:pt x="384418" y="1901749"/>
                  <a:pt x="371313" y="1738504"/>
                  <a:pt x="388331" y="1577832"/>
                </a:cubicBezTo>
                <a:cubicBezTo>
                  <a:pt x="349511" y="1573916"/>
                  <a:pt x="310313" y="1571891"/>
                  <a:pt x="270885" y="1572115"/>
                </a:cubicBezTo>
                <a:close/>
                <a:moveTo>
                  <a:pt x="1117422" y="1445810"/>
                </a:moveTo>
                <a:lnTo>
                  <a:pt x="992684" y="1661863"/>
                </a:lnTo>
                <a:cubicBezTo>
                  <a:pt x="1102065" y="1730612"/>
                  <a:pt x="1200940" y="1816138"/>
                  <a:pt x="1286200" y="1915345"/>
                </a:cubicBezTo>
                <a:cubicBezTo>
                  <a:pt x="1368713" y="1844119"/>
                  <a:pt x="1441290" y="1760865"/>
                  <a:pt x="1500981" y="1667258"/>
                </a:cubicBezTo>
                <a:close/>
                <a:moveTo>
                  <a:pt x="2092402" y="1221082"/>
                </a:moveTo>
                <a:cubicBezTo>
                  <a:pt x="2001593" y="1234047"/>
                  <a:pt x="1911092" y="1235450"/>
                  <a:pt x="1822337" y="1227227"/>
                </a:cubicBezTo>
                <a:cubicBezTo>
                  <a:pt x="1800443" y="1366691"/>
                  <a:pt x="1756170" y="1503162"/>
                  <a:pt x="1688847" y="1630684"/>
                </a:cubicBezTo>
                <a:lnTo>
                  <a:pt x="1987299" y="1802996"/>
                </a:lnTo>
                <a:cubicBezTo>
                  <a:pt x="2084887" y="1618081"/>
                  <a:pt x="2117858" y="1415133"/>
                  <a:pt x="2092402" y="1221082"/>
                </a:cubicBezTo>
                <a:close/>
                <a:moveTo>
                  <a:pt x="649579" y="1175701"/>
                </a:moveTo>
                <a:cubicBezTo>
                  <a:pt x="600911" y="1272240"/>
                  <a:pt x="566994" y="1374279"/>
                  <a:pt x="548013" y="1478728"/>
                </a:cubicBezTo>
                <a:cubicBezTo>
                  <a:pt x="665588" y="1503392"/>
                  <a:pt x="778659" y="1543786"/>
                  <a:pt x="883938" y="1599004"/>
                </a:cubicBezTo>
                <a:lnTo>
                  <a:pt x="1008644" y="1383007"/>
                </a:lnTo>
                <a:close/>
                <a:moveTo>
                  <a:pt x="1325201" y="1085928"/>
                </a:moveTo>
                <a:lnTo>
                  <a:pt x="1180226" y="1337032"/>
                </a:lnTo>
                <a:lnTo>
                  <a:pt x="1563461" y="1558293"/>
                </a:lnTo>
                <a:cubicBezTo>
                  <a:pt x="1621429" y="1447029"/>
                  <a:pt x="1659763" y="1328223"/>
                  <a:pt x="1679185" y="1206861"/>
                </a:cubicBezTo>
                <a:cubicBezTo>
                  <a:pt x="1555153" y="1183834"/>
                  <a:pt x="1435895" y="1143161"/>
                  <a:pt x="1325201" y="1085928"/>
                </a:cubicBezTo>
                <a:close/>
                <a:moveTo>
                  <a:pt x="216369" y="925587"/>
                </a:moveTo>
                <a:cubicBezTo>
                  <a:pt x="135862" y="1096620"/>
                  <a:pt x="108667" y="1281041"/>
                  <a:pt x="130011" y="1458436"/>
                </a:cubicBezTo>
                <a:cubicBezTo>
                  <a:pt x="222591" y="1446071"/>
                  <a:pt x="314795" y="1446181"/>
                  <a:pt x="405131" y="1455463"/>
                </a:cubicBezTo>
                <a:cubicBezTo>
                  <a:pt x="426945" y="1333935"/>
                  <a:pt x="466667" y="1215249"/>
                  <a:pt x="524206" y="1103317"/>
                </a:cubicBezTo>
                <a:close/>
                <a:moveTo>
                  <a:pt x="943246" y="797103"/>
                </a:moveTo>
                <a:cubicBezTo>
                  <a:pt x="853400" y="873630"/>
                  <a:pt x="774733" y="963960"/>
                  <a:pt x="711316" y="1066306"/>
                </a:cubicBezTo>
                <a:lnTo>
                  <a:pt x="1071447" y="1274228"/>
                </a:lnTo>
                <a:lnTo>
                  <a:pt x="1215869" y="1024081"/>
                </a:lnTo>
                <a:cubicBezTo>
                  <a:pt x="1115458" y="961776"/>
                  <a:pt x="1023809" y="885272"/>
                  <a:pt x="943246" y="797103"/>
                </a:cubicBezTo>
                <a:close/>
                <a:moveTo>
                  <a:pt x="1777831" y="614825"/>
                </a:moveTo>
                <a:cubicBezTo>
                  <a:pt x="1828108" y="774217"/>
                  <a:pt x="1847177" y="940426"/>
                  <a:pt x="1835302" y="1104709"/>
                </a:cubicBezTo>
                <a:cubicBezTo>
                  <a:pt x="1912529" y="1111680"/>
                  <a:pt x="1991200" y="1110618"/>
                  <a:pt x="2070135" y="1099634"/>
                </a:cubicBezTo>
                <a:cubicBezTo>
                  <a:pt x="2023430" y="916066"/>
                  <a:pt x="1923963" y="746103"/>
                  <a:pt x="1777831" y="614825"/>
                </a:cubicBezTo>
                <a:close/>
                <a:moveTo>
                  <a:pt x="1613169" y="587153"/>
                </a:moveTo>
                <a:lnTo>
                  <a:pt x="1386789" y="979253"/>
                </a:lnTo>
                <a:cubicBezTo>
                  <a:pt x="1482593" y="1028182"/>
                  <a:pt x="1585369" y="1063521"/>
                  <a:pt x="1692132" y="1084514"/>
                </a:cubicBezTo>
                <a:cubicBezTo>
                  <a:pt x="1702376" y="916614"/>
                  <a:pt x="1676765" y="746730"/>
                  <a:pt x="1613169" y="587153"/>
                </a:cubicBezTo>
                <a:close/>
                <a:moveTo>
                  <a:pt x="1500307" y="531421"/>
                </a:moveTo>
                <a:cubicBezTo>
                  <a:pt x="1333628" y="560682"/>
                  <a:pt x="1177718" y="626786"/>
                  <a:pt x="1041762" y="721997"/>
                </a:cubicBezTo>
                <a:cubicBezTo>
                  <a:pt x="1111912" y="797410"/>
                  <a:pt x="1191076" y="863204"/>
                  <a:pt x="1277416" y="917480"/>
                </a:cubicBezTo>
                <a:close/>
                <a:moveTo>
                  <a:pt x="708730" y="442269"/>
                </a:moveTo>
                <a:cubicBezTo>
                  <a:pt x="536145" y="518354"/>
                  <a:pt x="384460" y="645249"/>
                  <a:pt x="277225" y="815684"/>
                </a:cubicBezTo>
                <a:lnTo>
                  <a:pt x="586010" y="993961"/>
                </a:lnTo>
                <a:cubicBezTo>
                  <a:pt x="658009" y="876621"/>
                  <a:pt x="747803" y="773217"/>
                  <a:pt x="850548" y="685844"/>
                </a:cubicBezTo>
                <a:cubicBezTo>
                  <a:pt x="795399" y="611028"/>
                  <a:pt x="747545" y="529652"/>
                  <a:pt x="708730" y="442269"/>
                </a:cubicBezTo>
                <a:close/>
                <a:moveTo>
                  <a:pt x="1114411" y="355452"/>
                </a:moveTo>
                <a:cubicBezTo>
                  <a:pt x="1016499" y="355167"/>
                  <a:pt x="919324" y="369705"/>
                  <a:pt x="826255" y="398131"/>
                </a:cubicBezTo>
                <a:cubicBezTo>
                  <a:pt x="858722" y="474940"/>
                  <a:pt x="900618" y="545829"/>
                  <a:pt x="948599" y="611249"/>
                </a:cubicBezTo>
                <a:cubicBezTo>
                  <a:pt x="1085375" y="512974"/>
                  <a:pt x="1240825" y="441488"/>
                  <a:pt x="1406980" y="401715"/>
                </a:cubicBezTo>
                <a:cubicBezTo>
                  <a:pt x="1310969" y="370847"/>
                  <a:pt x="1212322" y="355738"/>
                  <a:pt x="1114411" y="355452"/>
                </a:cubicBezTo>
                <a:close/>
                <a:moveTo>
                  <a:pt x="1776283" y="295101"/>
                </a:moveTo>
                <a:lnTo>
                  <a:pt x="1710896" y="408983"/>
                </a:lnTo>
                <a:cubicBezTo>
                  <a:pt x="2209777" y="726145"/>
                  <a:pt x="2373723" y="1383396"/>
                  <a:pt x="2075153" y="1900534"/>
                </a:cubicBezTo>
                <a:cubicBezTo>
                  <a:pt x="1777480" y="2416119"/>
                  <a:pt x="1129323" y="2603192"/>
                  <a:pt x="606057" y="2333243"/>
                </a:cubicBezTo>
                <a:lnTo>
                  <a:pt x="534769" y="2457402"/>
                </a:lnTo>
                <a:cubicBezTo>
                  <a:pt x="1115347" y="2755664"/>
                  <a:pt x="1834151" y="2554240"/>
                  <a:pt x="2173557" y="1987198"/>
                </a:cubicBezTo>
                <a:cubicBezTo>
                  <a:pt x="2520801" y="1407062"/>
                  <a:pt x="2343129" y="657734"/>
                  <a:pt x="1776283" y="295101"/>
                </a:cubicBezTo>
                <a:close/>
                <a:moveTo>
                  <a:pt x="1831804" y="0"/>
                </a:moveTo>
                <a:cubicBezTo>
                  <a:pt x="1881515" y="0"/>
                  <a:pt x="1921814" y="40299"/>
                  <a:pt x="1921814" y="90010"/>
                </a:cubicBezTo>
                <a:cubicBezTo>
                  <a:pt x="1921814" y="123853"/>
                  <a:pt x="1903137" y="153333"/>
                  <a:pt x="1874873" y="167531"/>
                </a:cubicBezTo>
                <a:cubicBezTo>
                  <a:pt x="2505724" y="579432"/>
                  <a:pt x="2701456" y="1419035"/>
                  <a:pt x="2311836" y="2069966"/>
                </a:cubicBezTo>
                <a:cubicBezTo>
                  <a:pt x="2067801" y="2477672"/>
                  <a:pt x="1650037" y="2717958"/>
                  <a:pt x="1209422" y="2750781"/>
                </a:cubicBezTo>
                <a:lnTo>
                  <a:pt x="1209422" y="3191198"/>
                </a:lnTo>
                <a:cubicBezTo>
                  <a:pt x="1228953" y="3190691"/>
                  <a:pt x="1248332" y="3191937"/>
                  <a:pt x="1267595" y="3193449"/>
                </a:cubicBezTo>
                <a:cubicBezTo>
                  <a:pt x="1660899" y="3224325"/>
                  <a:pt x="1926978" y="3358049"/>
                  <a:pt x="1884661" y="3503570"/>
                </a:cubicBezTo>
                <a:lnTo>
                  <a:pt x="318693" y="3505352"/>
                </a:lnTo>
                <a:cubicBezTo>
                  <a:pt x="273700" y="3359367"/>
                  <a:pt x="539657" y="3224666"/>
                  <a:pt x="934393" y="3193515"/>
                </a:cubicBezTo>
                <a:lnTo>
                  <a:pt x="993398" y="3191208"/>
                </a:lnTo>
                <a:lnTo>
                  <a:pt x="993398" y="2750894"/>
                </a:lnTo>
                <a:cubicBezTo>
                  <a:pt x="812915" y="2737642"/>
                  <a:pt x="632784" y="2688481"/>
                  <a:pt x="463078" y="2601537"/>
                </a:cubicBezTo>
                <a:cubicBezTo>
                  <a:pt x="463677" y="2602537"/>
                  <a:pt x="463694" y="2603560"/>
                  <a:pt x="463694" y="2604587"/>
                </a:cubicBezTo>
                <a:cubicBezTo>
                  <a:pt x="463694" y="2654298"/>
                  <a:pt x="423395" y="2694597"/>
                  <a:pt x="373684" y="2694597"/>
                </a:cubicBezTo>
                <a:cubicBezTo>
                  <a:pt x="323973" y="2694597"/>
                  <a:pt x="283674" y="2654298"/>
                  <a:pt x="283674" y="2604587"/>
                </a:cubicBezTo>
                <a:cubicBezTo>
                  <a:pt x="283674" y="2554876"/>
                  <a:pt x="323973" y="2514577"/>
                  <a:pt x="373684" y="2514577"/>
                </a:cubicBezTo>
                <a:lnTo>
                  <a:pt x="377019" y="2515250"/>
                </a:lnTo>
                <a:lnTo>
                  <a:pt x="511820" y="2280472"/>
                </a:lnTo>
                <a:lnTo>
                  <a:pt x="495824" y="2271237"/>
                </a:lnTo>
                <a:lnTo>
                  <a:pt x="496783" y="2269575"/>
                </a:lnTo>
                <a:cubicBezTo>
                  <a:pt x="34226" y="1964050"/>
                  <a:pt x="-130424" y="1362029"/>
                  <a:pt x="110016" y="864184"/>
                </a:cubicBezTo>
                <a:lnTo>
                  <a:pt x="106296" y="862036"/>
                </a:lnTo>
                <a:lnTo>
                  <a:pt x="148828" y="788370"/>
                </a:lnTo>
                <a:lnTo>
                  <a:pt x="169099" y="753258"/>
                </a:lnTo>
                <a:lnTo>
                  <a:pt x="170873" y="754281"/>
                </a:lnTo>
                <a:cubicBezTo>
                  <a:pt x="475914" y="264737"/>
                  <a:pt x="1106018" y="92008"/>
                  <a:pt x="1617242" y="355196"/>
                </a:cubicBezTo>
                <a:lnTo>
                  <a:pt x="1748044" y="127384"/>
                </a:lnTo>
                <a:lnTo>
                  <a:pt x="1751959" y="129632"/>
                </a:lnTo>
                <a:cubicBezTo>
                  <a:pt x="1745165" y="117975"/>
                  <a:pt x="1741794" y="104386"/>
                  <a:pt x="1741794" y="90010"/>
                </a:cubicBezTo>
                <a:cubicBezTo>
                  <a:pt x="1741794" y="40299"/>
                  <a:pt x="1782093" y="0"/>
                  <a:pt x="1831804" y="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defPPr>
              <a:defRPr lang="ko-KR"/>
            </a:defPPr>
            <a:lvl1pPr marL="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rtl="1"/>
            <a:endParaRPr lang="ko-KR" altLang="en-US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AAC3CE7C-8A36-4C90-B8F6-3A57A4A88770}"/>
              </a:ext>
            </a:extLst>
          </p:cNvPr>
          <p:cNvSpPr txBox="1"/>
          <p:nvPr/>
        </p:nvSpPr>
        <p:spPr>
          <a:xfrm>
            <a:off x="5167680" y="3139230"/>
            <a:ext cx="178153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/>
            <a:r>
              <a:rPr lang="en-US" altLang="ko-KR" sz="3600" b="1" dirty="0">
                <a:solidFill>
                  <a:schemeClr val="accent1"/>
                </a:solidFill>
                <a:cs typeface="B Nazanin" panose="00000700000000000000" pitchFamily="2" charset="-78"/>
              </a:rPr>
              <a:t>SWOT</a:t>
            </a:r>
            <a:endParaRPr lang="ko-KR" altLang="en-US" sz="3600" b="1" dirty="0">
              <a:solidFill>
                <a:schemeClr val="accent1"/>
              </a:solidFill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237989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1"/>
          <p:cNvSpPr>
            <a:spLocks noGrp="1"/>
          </p:cNvSpPr>
          <p:nvPr>
            <p:ph type="pic" idx="16"/>
          </p:nvPr>
        </p:nvSpPr>
        <p:spPr/>
      </p:sp>
      <p:sp>
        <p:nvSpPr>
          <p:cNvPr id="11" name="Rectangle 6">
            <a:extLst>
              <a:ext uri="{FF2B5EF4-FFF2-40B4-BE49-F238E27FC236}">
                <a16:creationId xmlns:a16="http://schemas.microsoft.com/office/drawing/2014/main" id="{97BD5721-B40A-45BE-B46C-EE21ACD852A4}"/>
              </a:ext>
            </a:extLst>
          </p:cNvPr>
          <p:cNvSpPr/>
          <p:nvPr/>
        </p:nvSpPr>
        <p:spPr>
          <a:xfrm>
            <a:off x="4070838" y="-1"/>
            <a:ext cx="4050324" cy="4554415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>
              <a:cs typeface="B Nazanin" panose="00000700000000000000" pitchFamily="2" charset="-78"/>
            </a:endParaRPr>
          </a:p>
        </p:txBody>
      </p:sp>
      <p:sp>
        <p:nvSpPr>
          <p:cNvPr id="12" name="Text Placeholder 10">
            <a:extLst>
              <a:ext uri="{FF2B5EF4-FFF2-40B4-BE49-F238E27FC236}">
                <a16:creationId xmlns:a16="http://schemas.microsoft.com/office/drawing/2014/main" id="{268F0B81-671B-4311-B2CD-052CA4AD2886}"/>
              </a:ext>
            </a:extLst>
          </p:cNvPr>
          <p:cNvSpPr txBox="1">
            <a:spLocks/>
          </p:cNvSpPr>
          <p:nvPr/>
        </p:nvSpPr>
        <p:spPr>
          <a:xfrm>
            <a:off x="4599966" y="179115"/>
            <a:ext cx="2952328" cy="1474068"/>
          </a:xfrm>
          <a:prstGeom prst="rect">
            <a:avLst/>
          </a:prstGeom>
          <a:noFill/>
        </p:spPr>
        <p:txBody>
          <a:bodyPr anchor="ctr"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lnSpc>
                <a:spcPct val="110000"/>
              </a:lnSpc>
              <a:buNone/>
            </a:pPr>
            <a:r>
              <a:rPr lang="fa-IR" altLang="ko-KR" sz="2400" b="1" dirty="0">
                <a:solidFill>
                  <a:schemeClr val="bg1"/>
                </a:solidFill>
                <a:latin typeface="+mj-lt"/>
                <a:cs typeface="B Nazanin" panose="00000700000000000000" pitchFamily="2" charset="-78"/>
              </a:rPr>
              <a:t>ارائه نمونه کارها ساده طراحی شده است</a:t>
            </a:r>
            <a:endParaRPr lang="en-US" altLang="ko-KR" sz="2400" b="1" dirty="0">
              <a:solidFill>
                <a:schemeClr val="bg1"/>
              </a:solidFill>
              <a:latin typeface="+mj-lt"/>
              <a:cs typeface="B Nazanin" panose="00000700000000000000" pitchFamily="2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2B35F2C3-0F68-423C-A9C6-D6F8E4C78D78}"/>
              </a:ext>
            </a:extLst>
          </p:cNvPr>
          <p:cNvSpPr txBox="1"/>
          <p:nvPr/>
        </p:nvSpPr>
        <p:spPr>
          <a:xfrm>
            <a:off x="4487442" y="2024223"/>
            <a:ext cx="317737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b="1" dirty="0">
                <a:solidFill>
                  <a:schemeClr val="bg1"/>
                </a:solidFill>
                <a:cs typeface="B Nazanin" panose="00000700000000000000" pitchFamily="2" charset="-78"/>
              </a:rPr>
              <a:t>ارائه پاورپوینت مدرنی را دریافت کنید که به زیبایی طراحی شده است.</a:t>
            </a:r>
            <a:endParaRPr lang="ko-KR" altLang="en-US" sz="1200" b="1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A9C42C20-1429-4B26-BE68-19BC086EE3A6}"/>
              </a:ext>
            </a:extLst>
          </p:cNvPr>
          <p:cNvSpPr txBox="1"/>
          <p:nvPr/>
        </p:nvSpPr>
        <p:spPr>
          <a:xfrm>
            <a:off x="4635970" y="2586715"/>
            <a:ext cx="288032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شما به سادگی می توانید مخاطبان خود را تحت تاثیر قرار دهید و به ارائه های خود جذابیت و زیبایی بی نظیری اضافه کنید. آسان برای تغییر رنگ، عکس و متن. ارائه پاورپوینت مدرنی را دریافت کنید که به زیبایی طراحی شده است. شما به سادگی می توانید مخاطبان خود را تحت تاثیر قرار دهید و یک </a:t>
            </a:r>
            <a:r>
              <a:rPr lang="en-US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zing </a:t>
            </a:r>
            <a:r>
              <a:rPr lang="fa-IR" altLang="ko-KR" sz="1200" dirty="0">
                <a:solidFill>
                  <a:schemeClr val="bg1"/>
                </a:solidFill>
                <a:cs typeface="B Nazanin" panose="00000700000000000000" pitchFamily="2" charset="-78"/>
              </a:rPr>
              <a:t>منحصر به فرد اضافه کنید.</a:t>
            </a:r>
            <a:endParaRPr lang="en-US" altLang="ko-KR" sz="1200" dirty="0">
              <a:solidFill>
                <a:schemeClr val="bg1"/>
              </a:solidFill>
              <a:cs typeface="B Nazanin" panose="00000700000000000000" pitchFamily="2" charset="-78"/>
            </a:endParaRPr>
          </a:p>
        </p:txBody>
      </p:sp>
      <p:grpSp>
        <p:nvGrpSpPr>
          <p:cNvPr id="15" name="Group 17">
            <a:extLst>
              <a:ext uri="{FF2B5EF4-FFF2-40B4-BE49-F238E27FC236}">
                <a16:creationId xmlns:a16="http://schemas.microsoft.com/office/drawing/2014/main" id="{DC116F4E-6B2A-4CA1-B2F0-B964BB885316}"/>
              </a:ext>
            </a:extLst>
          </p:cNvPr>
          <p:cNvGrpSpPr/>
          <p:nvPr/>
        </p:nvGrpSpPr>
        <p:grpSpPr>
          <a:xfrm>
            <a:off x="5536070" y="1754011"/>
            <a:ext cx="1080120" cy="116632"/>
            <a:chOff x="4031940" y="0"/>
            <a:chExt cx="1080120" cy="116632"/>
          </a:xfrm>
          <a:solidFill>
            <a:schemeClr val="bg1"/>
          </a:solidFill>
        </p:grpSpPr>
        <p:sp>
          <p:nvSpPr>
            <p:cNvPr id="16" name="Rectangle 18">
              <a:extLst>
                <a:ext uri="{FF2B5EF4-FFF2-40B4-BE49-F238E27FC236}">
                  <a16:creationId xmlns:a16="http://schemas.microsoft.com/office/drawing/2014/main" id="{F3171B3D-1F74-499C-8679-8A1D4D754292}"/>
                </a:ext>
              </a:extLst>
            </p:cNvPr>
            <p:cNvSpPr/>
            <p:nvPr userDrawn="1"/>
          </p:nvSpPr>
          <p:spPr>
            <a:xfrm>
              <a:off x="4031940" y="0"/>
              <a:ext cx="1080120" cy="116632"/>
            </a:xfrm>
            <a:prstGeom prst="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  <p:sp>
          <p:nvSpPr>
            <p:cNvPr id="21" name="Rectangle 19">
              <a:extLst>
                <a:ext uri="{FF2B5EF4-FFF2-40B4-BE49-F238E27FC236}">
                  <a16:creationId xmlns:a16="http://schemas.microsoft.com/office/drawing/2014/main" id="{A75B0640-EB35-4A5E-865F-CBE84F74705C}"/>
                </a:ext>
              </a:extLst>
            </p:cNvPr>
            <p:cNvSpPr/>
            <p:nvPr userDrawn="1"/>
          </p:nvSpPr>
          <p:spPr>
            <a:xfrm>
              <a:off x="4572000" y="0"/>
              <a:ext cx="540000" cy="11663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cs typeface="B Nazanin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63498696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Char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Cover and End Slide Master">
  <a:themeElements>
    <a:clrScheme name="allppt-newyor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6AB8"/>
      </a:accent1>
      <a:accent2>
        <a:srgbClr val="58CCFE"/>
      </a:accent2>
      <a:accent3>
        <a:srgbClr val="68D6D8"/>
      </a:accent3>
      <a:accent4>
        <a:srgbClr val="006AB8"/>
      </a:accent4>
      <a:accent5>
        <a:srgbClr val="58CCFE"/>
      </a:accent5>
      <a:accent6>
        <a:srgbClr val="68D6D8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Contents Slide Master">
  <a:themeElements>
    <a:clrScheme name="ALLPPT-NEWYOR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6AB8"/>
      </a:accent1>
      <a:accent2>
        <a:srgbClr val="58CCFE"/>
      </a:accent2>
      <a:accent3>
        <a:srgbClr val="68D6D8"/>
      </a:accent3>
      <a:accent4>
        <a:srgbClr val="006AB8"/>
      </a:accent4>
      <a:accent5>
        <a:srgbClr val="58CCFE"/>
      </a:accent5>
      <a:accent6>
        <a:srgbClr val="68D6D8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Section Break Slide Master">
  <a:themeElements>
    <a:clrScheme name="allppt-newyor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6AB8"/>
      </a:accent1>
      <a:accent2>
        <a:srgbClr val="58CCFE"/>
      </a:accent2>
      <a:accent3>
        <a:srgbClr val="68D6D8"/>
      </a:accent3>
      <a:accent4>
        <a:srgbClr val="006AB8"/>
      </a:accent4>
      <a:accent5>
        <a:srgbClr val="58CCFE"/>
      </a:accent5>
      <a:accent6>
        <a:srgbClr val="68D6D8"/>
      </a:accent6>
      <a:hlink>
        <a:srgbClr val="FFFFFF"/>
      </a:hlink>
      <a:folHlink>
        <a:srgbClr val="FFFFF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테마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맑은 고딕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맑은 고딕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7995</Words>
  <Application>Microsoft Office PowerPoint</Application>
  <PresentationFormat>Widescreen</PresentationFormat>
  <Paragraphs>692</Paragraphs>
  <Slides>72</Slides>
  <Notes>14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72</vt:i4>
      </vt:variant>
    </vt:vector>
  </HeadingPairs>
  <TitlesOfParts>
    <vt:vector size="82" baseType="lpstr">
      <vt:lpstr>맑은 고딕</vt:lpstr>
      <vt:lpstr>Amatic SC</vt:lpstr>
      <vt:lpstr>Arial</vt:lpstr>
      <vt:lpstr>B Nazanin</vt:lpstr>
      <vt:lpstr>Brush Script MT</vt:lpstr>
      <vt:lpstr>Calibri</vt:lpstr>
      <vt:lpstr>Roboto Medium</vt:lpstr>
      <vt:lpstr>Cover and End Slide Master</vt:lpstr>
      <vt:lpstr>Contents Slide Master</vt:lpstr>
      <vt:lpstr>Section Break Slide Master</vt:lpstr>
      <vt:lpstr>پاورپوینت معماری سنتی (تم: مجسمه آزادی)  72 اسلاید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cp:revision>1</cp:revision>
  <dcterms:created xsi:type="dcterms:W3CDTF">2023-05-24T15:27:34Z</dcterms:created>
  <dcterms:modified xsi:type="dcterms:W3CDTF">2023-05-30T06:47:47Z</dcterms:modified>
</cp:coreProperties>
</file>