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>
  <p:sldMasterIdLst>
    <p:sldMasterId id="2147483648" r:id="rId1"/>
  </p:sldMasterIdLst>
  <p:notesMasterIdLst>
    <p:notesMasterId r:id="rId40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92" r:id="rId27"/>
    <p:sldId id="293" r:id="rId28"/>
    <p:sldId id="294" r:id="rId29"/>
    <p:sldId id="295" r:id="rId30"/>
    <p:sldId id="296" r:id="rId31"/>
    <p:sldId id="297" r:id="rId32"/>
    <p:sldId id="298" r:id="rId33"/>
    <p:sldId id="299" r:id="rId34"/>
    <p:sldId id="300" r:id="rId35"/>
    <p:sldId id="301" r:id="rId36"/>
    <p:sldId id="302" r:id="rId37"/>
    <p:sldId id="303" r:id="rId38"/>
    <p:sldId id="304" r:id="rId39"/>
  </p:sldIdLst>
  <p:sldSz cx="18288000" cy="10287000"/>
  <p:notesSz cx="18288000" cy="10287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084" autoAdjust="0"/>
    <p:restoredTop sz="94660"/>
  </p:normalViewPr>
  <p:slideViewPr>
    <p:cSldViewPr>
      <p:cViewPr varScale="1">
        <p:scale>
          <a:sx n="46" d="100"/>
          <a:sy n="46" d="100"/>
        </p:scale>
        <p:origin x="654" y="42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7924800" cy="5159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10358438" y="0"/>
            <a:ext cx="7924800" cy="5159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89E2819-D589-42D9-B0B4-E808FDBF6239}" type="datetimeFigureOut">
              <a:rPr lang="en-US" smtClean="0"/>
              <a:t>5/21/2023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057900" y="1285875"/>
            <a:ext cx="6172200" cy="347186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1828800" y="4951413"/>
            <a:ext cx="14630400" cy="4049712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771063"/>
            <a:ext cx="7924800" cy="5159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10358438" y="9771063"/>
            <a:ext cx="7924800" cy="5159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E59DA1F-5BCF-4AD1-9187-853FEBB0EE6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356294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18287999" cy="10286999"/>
          </a:xfrm>
          <a:prstGeom prst="rect">
            <a:avLst/>
          </a:prstGeom>
        </p:spPr>
      </p:pic>
      <p:sp>
        <p:nvSpPr>
          <p:cNvPr id="17" name="bg object 17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2654300" y="8729916"/>
                </a:moveTo>
                <a:lnTo>
                  <a:pt x="1693379" y="7973327"/>
                </a:lnTo>
                <a:lnTo>
                  <a:pt x="1529651" y="7844422"/>
                </a:lnTo>
                <a:lnTo>
                  <a:pt x="1529651" y="8729929"/>
                </a:lnTo>
                <a:lnTo>
                  <a:pt x="568642" y="9486455"/>
                </a:lnTo>
                <a:lnTo>
                  <a:pt x="568642" y="7973327"/>
                </a:lnTo>
                <a:lnTo>
                  <a:pt x="1529651" y="8729929"/>
                </a:lnTo>
                <a:lnTo>
                  <a:pt x="1529651" y="7844422"/>
                </a:lnTo>
                <a:lnTo>
                  <a:pt x="0" y="6640004"/>
                </a:lnTo>
                <a:lnTo>
                  <a:pt x="0" y="10287000"/>
                </a:lnTo>
                <a:lnTo>
                  <a:pt x="676567" y="10287000"/>
                </a:lnTo>
                <a:lnTo>
                  <a:pt x="1693379" y="9486455"/>
                </a:lnTo>
                <a:lnTo>
                  <a:pt x="2654300" y="8729916"/>
                </a:lnTo>
                <a:close/>
              </a:path>
              <a:path w="18288000" h="10287000">
                <a:moveTo>
                  <a:pt x="3466896" y="6335674"/>
                </a:moveTo>
                <a:lnTo>
                  <a:pt x="3187179" y="6115291"/>
                </a:lnTo>
                <a:lnTo>
                  <a:pt x="3139516" y="6077750"/>
                </a:lnTo>
                <a:lnTo>
                  <a:pt x="3139516" y="6335687"/>
                </a:lnTo>
                <a:lnTo>
                  <a:pt x="2859773" y="6556057"/>
                </a:lnTo>
                <a:lnTo>
                  <a:pt x="2859773" y="6115291"/>
                </a:lnTo>
                <a:lnTo>
                  <a:pt x="3139516" y="6335687"/>
                </a:lnTo>
                <a:lnTo>
                  <a:pt x="3139516" y="6077750"/>
                </a:lnTo>
                <a:lnTo>
                  <a:pt x="2657271" y="5697779"/>
                </a:lnTo>
                <a:lnTo>
                  <a:pt x="2657271" y="6973532"/>
                </a:lnTo>
                <a:lnTo>
                  <a:pt x="3187179" y="6556057"/>
                </a:lnTo>
                <a:lnTo>
                  <a:pt x="3466896" y="6335674"/>
                </a:lnTo>
                <a:close/>
              </a:path>
              <a:path w="18288000" h="10287000">
                <a:moveTo>
                  <a:pt x="17789513" y="4661268"/>
                </a:moveTo>
                <a:lnTo>
                  <a:pt x="17509795" y="4440885"/>
                </a:lnTo>
                <a:lnTo>
                  <a:pt x="17462132" y="4403344"/>
                </a:lnTo>
                <a:lnTo>
                  <a:pt x="17462132" y="4661268"/>
                </a:lnTo>
                <a:lnTo>
                  <a:pt x="17182389" y="4881638"/>
                </a:lnTo>
                <a:lnTo>
                  <a:pt x="17182389" y="4440885"/>
                </a:lnTo>
                <a:lnTo>
                  <a:pt x="17462132" y="4661268"/>
                </a:lnTo>
                <a:lnTo>
                  <a:pt x="17462132" y="4403344"/>
                </a:lnTo>
                <a:lnTo>
                  <a:pt x="16979888" y="4023372"/>
                </a:lnTo>
                <a:lnTo>
                  <a:pt x="16979888" y="5299126"/>
                </a:lnTo>
                <a:lnTo>
                  <a:pt x="17509795" y="4881638"/>
                </a:lnTo>
                <a:lnTo>
                  <a:pt x="17789513" y="4661268"/>
                </a:lnTo>
                <a:close/>
              </a:path>
              <a:path w="18288000" h="10287000">
                <a:moveTo>
                  <a:pt x="18287988" y="804367"/>
                </a:moveTo>
                <a:lnTo>
                  <a:pt x="17821428" y="438213"/>
                </a:lnTo>
                <a:lnTo>
                  <a:pt x="17693590" y="337896"/>
                </a:lnTo>
                <a:lnTo>
                  <a:pt x="17693590" y="1027049"/>
                </a:lnTo>
                <a:lnTo>
                  <a:pt x="16943210" y="1615833"/>
                </a:lnTo>
                <a:lnTo>
                  <a:pt x="16943210" y="438213"/>
                </a:lnTo>
                <a:lnTo>
                  <a:pt x="17693590" y="1027049"/>
                </a:lnTo>
                <a:lnTo>
                  <a:pt x="17693590" y="337896"/>
                </a:lnTo>
                <a:lnTo>
                  <a:pt x="17263060" y="0"/>
                </a:lnTo>
                <a:lnTo>
                  <a:pt x="16400031" y="0"/>
                </a:lnTo>
                <a:lnTo>
                  <a:pt x="16400031" y="2731249"/>
                </a:lnTo>
                <a:lnTo>
                  <a:pt x="17821428" y="1615833"/>
                </a:lnTo>
                <a:lnTo>
                  <a:pt x="18287988" y="1249705"/>
                </a:lnTo>
                <a:lnTo>
                  <a:pt x="18287988" y="804367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759127" y="3225177"/>
            <a:ext cx="6769745" cy="27724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6400" b="1" i="0">
                <a:solidFill>
                  <a:srgbClr val="21212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2743200" y="5760720"/>
            <a:ext cx="12801600" cy="25717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5/21/2023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6400" b="1" i="0">
                <a:solidFill>
                  <a:srgbClr val="B14A3B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2400" b="0" i="0">
                <a:solidFill>
                  <a:srgbClr val="21212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5/21/2023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6400" b="1" i="0">
                <a:solidFill>
                  <a:srgbClr val="B14A3B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914400" y="2366010"/>
            <a:ext cx="7955280" cy="6789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9418320" y="2366010"/>
            <a:ext cx="7955280" cy="6789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5/21/2023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21212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0" y="6640002"/>
            <a:ext cx="2654300" cy="3647440"/>
          </a:xfrm>
          <a:custGeom>
            <a:avLst/>
            <a:gdLst/>
            <a:ahLst/>
            <a:cxnLst/>
            <a:rect l="l" t="t" r="r" b="b"/>
            <a:pathLst>
              <a:path w="2654300" h="3647440">
                <a:moveTo>
                  <a:pt x="676582" y="3646997"/>
                </a:moveTo>
                <a:lnTo>
                  <a:pt x="0" y="3646997"/>
                </a:lnTo>
                <a:lnTo>
                  <a:pt x="0" y="0"/>
                </a:lnTo>
                <a:lnTo>
                  <a:pt x="1693381" y="1333315"/>
                </a:lnTo>
                <a:lnTo>
                  <a:pt x="568644" y="1333315"/>
                </a:lnTo>
                <a:lnTo>
                  <a:pt x="568644" y="2846454"/>
                </a:lnTo>
                <a:lnTo>
                  <a:pt x="1693384" y="2846454"/>
                </a:lnTo>
                <a:lnTo>
                  <a:pt x="676582" y="3646997"/>
                </a:lnTo>
                <a:close/>
              </a:path>
              <a:path w="2654300" h="3647440">
                <a:moveTo>
                  <a:pt x="568644" y="1333315"/>
                </a:moveTo>
                <a:close/>
              </a:path>
              <a:path w="2654300" h="3647440">
                <a:moveTo>
                  <a:pt x="1693384" y="2846454"/>
                </a:moveTo>
                <a:lnTo>
                  <a:pt x="568644" y="2846454"/>
                </a:lnTo>
                <a:lnTo>
                  <a:pt x="1529653" y="2089926"/>
                </a:lnTo>
                <a:lnTo>
                  <a:pt x="568644" y="1333315"/>
                </a:lnTo>
                <a:lnTo>
                  <a:pt x="1693381" y="1333315"/>
                </a:lnTo>
                <a:lnTo>
                  <a:pt x="2654299" y="2089913"/>
                </a:lnTo>
                <a:lnTo>
                  <a:pt x="1693384" y="2846454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3206084" y="8977711"/>
            <a:ext cx="1295400" cy="1309370"/>
          </a:xfrm>
          <a:custGeom>
            <a:avLst/>
            <a:gdLst/>
            <a:ahLst/>
            <a:cxnLst/>
            <a:rect l="l" t="t" r="r" b="b"/>
            <a:pathLst>
              <a:path w="1295400" h="1309370">
                <a:moveTo>
                  <a:pt x="323998" y="1309288"/>
                </a:moveTo>
                <a:lnTo>
                  <a:pt x="0" y="1309288"/>
                </a:lnTo>
                <a:lnTo>
                  <a:pt x="0" y="0"/>
                </a:lnTo>
                <a:lnTo>
                  <a:pt x="735" y="0"/>
                </a:lnTo>
                <a:lnTo>
                  <a:pt x="847848" y="669284"/>
                </a:lnTo>
                <a:lnTo>
                  <a:pt x="323998" y="669284"/>
                </a:lnTo>
                <a:lnTo>
                  <a:pt x="323998" y="1309288"/>
                </a:lnTo>
                <a:close/>
              </a:path>
              <a:path w="1295400" h="1309370">
                <a:moveTo>
                  <a:pt x="323998" y="669284"/>
                </a:moveTo>
                <a:close/>
              </a:path>
              <a:path w="1295400" h="1309370">
                <a:moveTo>
                  <a:pt x="932874" y="1309288"/>
                </a:moveTo>
                <a:lnTo>
                  <a:pt x="409032" y="1309288"/>
                </a:lnTo>
                <a:lnTo>
                  <a:pt x="771592" y="1022891"/>
                </a:lnTo>
                <a:lnTo>
                  <a:pt x="323998" y="669284"/>
                </a:lnTo>
                <a:lnTo>
                  <a:pt x="847848" y="669284"/>
                </a:lnTo>
                <a:lnTo>
                  <a:pt x="1295399" y="1022884"/>
                </a:lnTo>
                <a:lnTo>
                  <a:pt x="932874" y="130928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6400" b="1" i="0">
                <a:solidFill>
                  <a:srgbClr val="B14A3B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5/21/2023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5/21/2023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308309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8871160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015701" y="874211"/>
            <a:ext cx="16256597" cy="10007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6400" b="1" i="0">
                <a:solidFill>
                  <a:srgbClr val="B14A3B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211668" y="2372884"/>
            <a:ext cx="15864663" cy="561911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rgbClr val="21212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6217920" y="9566910"/>
            <a:ext cx="585216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914400" y="9566910"/>
            <a:ext cx="420624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5/21/2023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3167361" y="9566910"/>
            <a:ext cx="420624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jpe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jpe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8288000" cy="10286999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xfrm>
            <a:off x="1211668" y="4392745"/>
            <a:ext cx="15864663" cy="4712837"/>
          </a:xfrm>
          <a:prstGeom prst="rect">
            <a:avLst/>
          </a:prstGeom>
        </p:spPr>
        <p:txBody>
          <a:bodyPr vert="horz" wrap="square" lIns="0" tIns="1609733" rIns="0" bIns="0" rtlCol="0">
            <a:spAutoFit/>
          </a:bodyPr>
          <a:lstStyle/>
          <a:p>
            <a:pPr marL="12700" marR="5080" indent="-635" algn="ctr" rtl="0">
              <a:lnSpc>
                <a:spcPts val="12000"/>
              </a:lnSpc>
              <a:spcBef>
                <a:spcPts val="2500"/>
              </a:spcBef>
            </a:pPr>
            <a:r>
              <a:rPr lang="fa-IR" sz="12000" spc="145" dirty="0">
                <a:solidFill>
                  <a:srgbClr val="F4E9D1"/>
                </a:solidFill>
                <a:cs typeface="B Nazanin" panose="00000700000000000000" pitchFamily="2" charset="-78"/>
              </a:rPr>
              <a:t>معماری سنتی</a:t>
            </a:r>
          </a:p>
          <a:p>
            <a:pPr marL="12700" marR="5080" indent="-635" algn="ctr" rtl="0">
              <a:lnSpc>
                <a:spcPts val="12000"/>
              </a:lnSpc>
              <a:spcBef>
                <a:spcPts val="2500"/>
              </a:spcBef>
            </a:pPr>
            <a:r>
              <a:rPr lang="fa-IR" sz="2800" spc="385" dirty="0">
                <a:solidFill>
                  <a:srgbClr val="F4E9D1"/>
                </a:solidFill>
                <a:cs typeface="B Nazanin" panose="00000700000000000000" pitchFamily="2" charset="-78"/>
              </a:rPr>
              <a:t>آغازگر برای ساختمان مسئولیت پذیر</a:t>
            </a:r>
            <a:endParaRPr sz="2800" dirty="0"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6220690" y="2562432"/>
            <a:ext cx="5846618" cy="648896"/>
          </a:xfrm>
          <a:prstGeom prst="rect">
            <a:avLst/>
          </a:prstGeom>
          <a:solidFill>
            <a:srgbClr val="B14A3B"/>
          </a:solidFill>
        </p:spPr>
        <p:txBody>
          <a:bodyPr vert="horz" wrap="square" lIns="0" tIns="215900" rIns="0" bIns="0" rtlCol="0">
            <a:spAutoFit/>
          </a:bodyPr>
          <a:lstStyle/>
          <a:p>
            <a:pPr algn="ctr" rtl="0">
              <a:lnSpc>
                <a:spcPct val="100000"/>
              </a:lnSpc>
              <a:spcBef>
                <a:spcPts val="1700"/>
              </a:spcBef>
              <a:tabLst>
                <a:tab pos="2769235" algn="l"/>
                <a:tab pos="4619625" algn="l"/>
              </a:tabLst>
            </a:pPr>
            <a:r>
              <a:rPr lang="en-US" sz="2800" b="0" spc="600" dirty="0" err="1">
                <a:solidFill>
                  <a:srgbClr val="F4E9D1"/>
                </a:solidFill>
                <a:cs typeface="B Nazanin" panose="00000700000000000000" pitchFamily="2" charset="-78"/>
              </a:rPr>
              <a:t>Powerpoint</a:t>
            </a:r>
            <a:r>
              <a:rPr lang="en-US" sz="2800" b="0" spc="600" dirty="0">
                <a:solidFill>
                  <a:srgbClr val="F4E9D1"/>
                </a:solidFill>
                <a:cs typeface="B Nazanin" panose="00000700000000000000" pitchFamily="2" charset="-78"/>
              </a:rPr>
              <a:t> Template</a:t>
            </a:r>
            <a:endParaRPr sz="2800" spc="600" dirty="0">
              <a:cs typeface="B Nazanin" panose="00000700000000000000" pitchFamily="2" charset="-78"/>
            </a:endParaRPr>
          </a:p>
        </p:txBody>
      </p:sp>
      <p:sp>
        <p:nvSpPr>
          <p:cNvPr id="5" name="object 3">
            <a:extLst>
              <a:ext uri="{FF2B5EF4-FFF2-40B4-BE49-F238E27FC236}">
                <a16:creationId xmlns:a16="http://schemas.microsoft.com/office/drawing/2014/main" id="{8F96001D-DA59-820E-0F66-865098FDBE55}"/>
              </a:ext>
            </a:extLst>
          </p:cNvPr>
          <p:cNvSpPr txBox="1">
            <a:spLocks/>
          </p:cNvSpPr>
          <p:nvPr/>
        </p:nvSpPr>
        <p:spPr>
          <a:xfrm>
            <a:off x="1447800" y="5773760"/>
            <a:ext cx="5029200" cy="3056614"/>
          </a:xfrm>
          <a:prstGeom prst="rect">
            <a:avLst/>
          </a:prstGeom>
        </p:spPr>
        <p:txBody>
          <a:bodyPr vert="horz" wrap="square" lIns="0" tIns="1609733" rIns="0" bIns="0" rtlCol="0">
            <a:spAutoFit/>
          </a:bodyPr>
          <a:lstStyle>
            <a:lvl1pPr marL="0">
              <a:defRPr sz="2400" b="0" i="0">
                <a:solidFill>
                  <a:srgbClr val="212121"/>
                </a:solidFill>
                <a:latin typeface="Tahoma"/>
                <a:ea typeface="+mn-ea"/>
                <a:cs typeface="Tahoma"/>
              </a:defRPr>
            </a:lvl1pPr>
            <a:lvl2pPr marL="457200">
              <a:defRPr>
                <a:latin typeface="+mn-lt"/>
                <a:ea typeface="+mn-ea"/>
                <a:cs typeface="+mn-cs"/>
              </a:defRPr>
            </a:lvl2pPr>
            <a:lvl3pPr marL="914400">
              <a:defRPr>
                <a:latin typeface="+mn-lt"/>
                <a:ea typeface="+mn-ea"/>
                <a:cs typeface="+mn-cs"/>
              </a:defRPr>
            </a:lvl3pPr>
            <a:lvl4pPr marL="1371600">
              <a:defRPr>
                <a:latin typeface="+mn-lt"/>
                <a:ea typeface="+mn-ea"/>
                <a:cs typeface="+mn-cs"/>
              </a:defRPr>
            </a:lvl4pPr>
            <a:lvl5pPr marL="1828800">
              <a:defRPr>
                <a:latin typeface="+mn-lt"/>
                <a:ea typeface="+mn-ea"/>
                <a:cs typeface="+mn-cs"/>
              </a:defRPr>
            </a:lvl5pPr>
            <a:lvl6pPr marL="2286000">
              <a:defRPr>
                <a:latin typeface="+mn-lt"/>
                <a:ea typeface="+mn-ea"/>
                <a:cs typeface="+mn-cs"/>
              </a:defRPr>
            </a:lvl6pPr>
            <a:lvl7pPr marL="2743200">
              <a:defRPr>
                <a:latin typeface="+mn-lt"/>
                <a:ea typeface="+mn-ea"/>
                <a:cs typeface="+mn-cs"/>
              </a:defRPr>
            </a:lvl7pPr>
            <a:lvl8pPr marL="3200400">
              <a:defRPr>
                <a:latin typeface="+mn-lt"/>
                <a:ea typeface="+mn-ea"/>
                <a:cs typeface="+mn-cs"/>
              </a:defRPr>
            </a:lvl8pPr>
            <a:lvl9pPr marL="3657600">
              <a:defRPr>
                <a:latin typeface="+mn-lt"/>
                <a:ea typeface="+mn-ea"/>
                <a:cs typeface="+mn-cs"/>
              </a:defRPr>
            </a:lvl9pPr>
          </a:lstStyle>
          <a:p>
            <a:pPr marL="12700" marR="5080" indent="-635" algn="ctr" rtl="0">
              <a:lnSpc>
                <a:spcPts val="12000"/>
              </a:lnSpc>
              <a:spcBef>
                <a:spcPts val="2500"/>
              </a:spcBef>
            </a:pPr>
            <a:r>
              <a:rPr lang="fa-IR" sz="6000" kern="0" spc="145" dirty="0">
                <a:solidFill>
                  <a:srgbClr val="F4E9D1"/>
                </a:solidFill>
                <a:cs typeface="B Nazanin" panose="00000700000000000000" pitchFamily="2" charset="-78"/>
              </a:rPr>
              <a:t>38 اسلاید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5697790"/>
            <a:ext cx="3467100" cy="4589780"/>
          </a:xfrm>
          <a:custGeom>
            <a:avLst/>
            <a:gdLst/>
            <a:ahLst/>
            <a:cxnLst/>
            <a:rect l="l" t="t" r="r" b="b"/>
            <a:pathLst>
              <a:path w="3467100" h="4589780">
                <a:moveTo>
                  <a:pt x="2654300" y="3032137"/>
                </a:moveTo>
                <a:lnTo>
                  <a:pt x="1693379" y="2275535"/>
                </a:lnTo>
                <a:lnTo>
                  <a:pt x="1529651" y="2146630"/>
                </a:lnTo>
                <a:lnTo>
                  <a:pt x="1529651" y="3032150"/>
                </a:lnTo>
                <a:lnTo>
                  <a:pt x="568642" y="3788676"/>
                </a:lnTo>
                <a:lnTo>
                  <a:pt x="568642" y="2275535"/>
                </a:lnTo>
                <a:lnTo>
                  <a:pt x="1529651" y="3032150"/>
                </a:lnTo>
                <a:lnTo>
                  <a:pt x="1529651" y="2146630"/>
                </a:lnTo>
                <a:lnTo>
                  <a:pt x="0" y="942225"/>
                </a:lnTo>
                <a:lnTo>
                  <a:pt x="0" y="4589221"/>
                </a:lnTo>
                <a:lnTo>
                  <a:pt x="676579" y="4589221"/>
                </a:lnTo>
                <a:lnTo>
                  <a:pt x="1693379" y="3788676"/>
                </a:lnTo>
                <a:lnTo>
                  <a:pt x="2654300" y="3032137"/>
                </a:lnTo>
                <a:close/>
              </a:path>
              <a:path w="3467100" h="4589780">
                <a:moveTo>
                  <a:pt x="3466896" y="637895"/>
                </a:moveTo>
                <a:lnTo>
                  <a:pt x="3187179" y="417499"/>
                </a:lnTo>
                <a:lnTo>
                  <a:pt x="3139516" y="379958"/>
                </a:lnTo>
                <a:lnTo>
                  <a:pt x="3139516" y="637895"/>
                </a:lnTo>
                <a:lnTo>
                  <a:pt x="2859773" y="858266"/>
                </a:lnTo>
                <a:lnTo>
                  <a:pt x="2859773" y="417499"/>
                </a:lnTo>
                <a:lnTo>
                  <a:pt x="3139516" y="637895"/>
                </a:lnTo>
                <a:lnTo>
                  <a:pt x="3139516" y="379958"/>
                </a:lnTo>
                <a:lnTo>
                  <a:pt x="2657271" y="0"/>
                </a:lnTo>
                <a:lnTo>
                  <a:pt x="2657271" y="1275740"/>
                </a:lnTo>
                <a:lnTo>
                  <a:pt x="3187179" y="858266"/>
                </a:lnTo>
                <a:lnTo>
                  <a:pt x="3466896" y="637895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6400042" y="3"/>
            <a:ext cx="1888489" cy="2731770"/>
          </a:xfrm>
          <a:custGeom>
            <a:avLst/>
            <a:gdLst/>
            <a:ahLst/>
            <a:cxnLst/>
            <a:rect l="l" t="t" r="r" b="b"/>
            <a:pathLst>
              <a:path w="1888490" h="2731770">
                <a:moveTo>
                  <a:pt x="0" y="2731236"/>
                </a:moveTo>
                <a:lnTo>
                  <a:pt x="0" y="0"/>
                </a:lnTo>
                <a:lnTo>
                  <a:pt x="863029" y="0"/>
                </a:lnTo>
                <a:lnTo>
                  <a:pt x="1421393" y="438198"/>
                </a:lnTo>
                <a:lnTo>
                  <a:pt x="543174" y="438198"/>
                </a:lnTo>
                <a:lnTo>
                  <a:pt x="543174" y="1615818"/>
                </a:lnTo>
                <a:lnTo>
                  <a:pt x="1421396" y="1615818"/>
                </a:lnTo>
                <a:lnTo>
                  <a:pt x="0" y="2731236"/>
                </a:lnTo>
                <a:close/>
              </a:path>
              <a:path w="1888490" h="2731770">
                <a:moveTo>
                  <a:pt x="543174" y="438198"/>
                </a:moveTo>
                <a:close/>
              </a:path>
              <a:path w="1888490" h="2731770">
                <a:moveTo>
                  <a:pt x="1421396" y="1615818"/>
                </a:moveTo>
                <a:lnTo>
                  <a:pt x="543174" y="1615818"/>
                </a:lnTo>
                <a:lnTo>
                  <a:pt x="1293551" y="1027040"/>
                </a:lnTo>
                <a:lnTo>
                  <a:pt x="543174" y="438198"/>
                </a:lnTo>
                <a:lnTo>
                  <a:pt x="1421393" y="438198"/>
                </a:lnTo>
                <a:lnTo>
                  <a:pt x="1887957" y="804351"/>
                </a:lnTo>
                <a:lnTo>
                  <a:pt x="1887957" y="1249692"/>
                </a:lnTo>
                <a:lnTo>
                  <a:pt x="1421396" y="161581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6979898" y="4023368"/>
            <a:ext cx="809625" cy="1276350"/>
          </a:xfrm>
          <a:custGeom>
            <a:avLst/>
            <a:gdLst/>
            <a:ahLst/>
            <a:cxnLst/>
            <a:rect l="l" t="t" r="r" b="b"/>
            <a:pathLst>
              <a:path w="809625" h="1276350">
                <a:moveTo>
                  <a:pt x="0" y="1275747"/>
                </a:moveTo>
                <a:lnTo>
                  <a:pt x="0" y="0"/>
                </a:lnTo>
                <a:lnTo>
                  <a:pt x="529905" y="417507"/>
                </a:lnTo>
                <a:lnTo>
                  <a:pt x="202499" y="417507"/>
                </a:lnTo>
                <a:lnTo>
                  <a:pt x="202499" y="858268"/>
                </a:lnTo>
                <a:lnTo>
                  <a:pt x="529906" y="858268"/>
                </a:lnTo>
                <a:lnTo>
                  <a:pt x="0" y="1275747"/>
                </a:lnTo>
                <a:close/>
              </a:path>
              <a:path w="809625" h="1276350">
                <a:moveTo>
                  <a:pt x="202499" y="417507"/>
                </a:moveTo>
                <a:close/>
              </a:path>
              <a:path w="809625" h="1276350">
                <a:moveTo>
                  <a:pt x="529906" y="858268"/>
                </a:moveTo>
                <a:lnTo>
                  <a:pt x="202499" y="858268"/>
                </a:lnTo>
                <a:lnTo>
                  <a:pt x="482245" y="637900"/>
                </a:lnTo>
                <a:lnTo>
                  <a:pt x="202499" y="417507"/>
                </a:lnTo>
                <a:lnTo>
                  <a:pt x="529905" y="417507"/>
                </a:lnTo>
                <a:lnTo>
                  <a:pt x="809624" y="637896"/>
                </a:lnTo>
                <a:lnTo>
                  <a:pt x="529906" y="85826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333739" y="3642944"/>
            <a:ext cx="3620770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0" b="1" spc="-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4</a:t>
            </a:r>
            <a:r>
              <a:rPr sz="12000" b="1" spc="7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0</a:t>
            </a:r>
            <a:r>
              <a:rPr sz="12000" b="1" spc="-211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%</a:t>
            </a:r>
            <a:endParaRPr sz="12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DD562C9-ACD4-4270-9247-49E958B8691F}"/>
              </a:ext>
            </a:extLst>
          </p:cNvPr>
          <p:cNvSpPr txBox="1"/>
          <p:nvPr/>
        </p:nvSpPr>
        <p:spPr>
          <a:xfrm>
            <a:off x="3962400" y="6210300"/>
            <a:ext cx="9525000" cy="7509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r" rtl="1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fa-IR" sz="40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700000000000000" pitchFamily="2" charset="-78"/>
              </a:rPr>
              <a:t>قالب پاورپوینت معماری سنتی قابل ویرایش می باشد</a:t>
            </a:r>
            <a:endParaRPr lang="en-US" sz="32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6939988"/>
            <a:ext cx="2273300" cy="3347085"/>
          </a:xfrm>
          <a:custGeom>
            <a:avLst/>
            <a:gdLst/>
            <a:ahLst/>
            <a:cxnLst/>
            <a:rect l="l" t="t" r="r" b="b"/>
            <a:pathLst>
              <a:path w="2273300" h="3347084">
                <a:moveTo>
                  <a:pt x="295581" y="3347010"/>
                </a:moveTo>
                <a:lnTo>
                  <a:pt x="0" y="3347010"/>
                </a:lnTo>
                <a:lnTo>
                  <a:pt x="0" y="0"/>
                </a:lnTo>
                <a:lnTo>
                  <a:pt x="1312381" y="1033328"/>
                </a:lnTo>
                <a:lnTo>
                  <a:pt x="187644" y="1033328"/>
                </a:lnTo>
                <a:lnTo>
                  <a:pt x="187644" y="2546467"/>
                </a:lnTo>
                <a:lnTo>
                  <a:pt x="1312384" y="2546467"/>
                </a:lnTo>
                <a:lnTo>
                  <a:pt x="295581" y="3347010"/>
                </a:lnTo>
                <a:close/>
              </a:path>
              <a:path w="2273300" h="3347084">
                <a:moveTo>
                  <a:pt x="187644" y="1033328"/>
                </a:moveTo>
                <a:close/>
              </a:path>
              <a:path w="2273300" h="3347084">
                <a:moveTo>
                  <a:pt x="1312384" y="2546467"/>
                </a:moveTo>
                <a:lnTo>
                  <a:pt x="187644" y="2546467"/>
                </a:lnTo>
                <a:lnTo>
                  <a:pt x="1148653" y="1789939"/>
                </a:lnTo>
                <a:lnTo>
                  <a:pt x="187644" y="1033328"/>
                </a:lnTo>
                <a:lnTo>
                  <a:pt x="1312381" y="1033328"/>
                </a:lnTo>
                <a:lnTo>
                  <a:pt x="2273299" y="1789925"/>
                </a:lnTo>
                <a:lnTo>
                  <a:pt x="1312384" y="2546467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84141" y="5143121"/>
            <a:ext cx="809625" cy="1276350"/>
          </a:xfrm>
          <a:custGeom>
            <a:avLst/>
            <a:gdLst/>
            <a:ahLst/>
            <a:cxnLst/>
            <a:rect l="l" t="t" r="r" b="b"/>
            <a:pathLst>
              <a:path w="809625" h="1276350">
                <a:moveTo>
                  <a:pt x="0" y="1275747"/>
                </a:moveTo>
                <a:lnTo>
                  <a:pt x="0" y="0"/>
                </a:lnTo>
                <a:lnTo>
                  <a:pt x="529905" y="417507"/>
                </a:lnTo>
                <a:lnTo>
                  <a:pt x="202499" y="417507"/>
                </a:lnTo>
                <a:lnTo>
                  <a:pt x="202499" y="858268"/>
                </a:lnTo>
                <a:lnTo>
                  <a:pt x="529906" y="858268"/>
                </a:lnTo>
                <a:lnTo>
                  <a:pt x="0" y="1275747"/>
                </a:lnTo>
                <a:close/>
              </a:path>
              <a:path w="809625" h="1276350">
                <a:moveTo>
                  <a:pt x="202499" y="417507"/>
                </a:moveTo>
                <a:close/>
              </a:path>
              <a:path w="809625" h="1276350">
                <a:moveTo>
                  <a:pt x="529906" y="858268"/>
                </a:moveTo>
                <a:lnTo>
                  <a:pt x="202499" y="858268"/>
                </a:lnTo>
                <a:lnTo>
                  <a:pt x="482245" y="637900"/>
                </a:lnTo>
                <a:lnTo>
                  <a:pt x="202499" y="417507"/>
                </a:lnTo>
                <a:lnTo>
                  <a:pt x="529905" y="417507"/>
                </a:lnTo>
                <a:lnTo>
                  <a:pt x="809624" y="637896"/>
                </a:lnTo>
                <a:lnTo>
                  <a:pt x="529906" y="858268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6400042" y="0"/>
            <a:ext cx="1888489" cy="2731770"/>
          </a:xfrm>
          <a:custGeom>
            <a:avLst/>
            <a:gdLst/>
            <a:ahLst/>
            <a:cxnLst/>
            <a:rect l="l" t="t" r="r" b="b"/>
            <a:pathLst>
              <a:path w="1888490" h="2731770">
                <a:moveTo>
                  <a:pt x="0" y="2731237"/>
                </a:moveTo>
                <a:lnTo>
                  <a:pt x="0" y="0"/>
                </a:lnTo>
                <a:lnTo>
                  <a:pt x="863027" y="0"/>
                </a:lnTo>
                <a:lnTo>
                  <a:pt x="1421393" y="438199"/>
                </a:lnTo>
                <a:lnTo>
                  <a:pt x="543174" y="438199"/>
                </a:lnTo>
                <a:lnTo>
                  <a:pt x="543174" y="1615819"/>
                </a:lnTo>
                <a:lnTo>
                  <a:pt x="1421396" y="1615819"/>
                </a:lnTo>
                <a:lnTo>
                  <a:pt x="0" y="2731237"/>
                </a:lnTo>
                <a:close/>
              </a:path>
              <a:path w="1888490" h="2731770">
                <a:moveTo>
                  <a:pt x="543174" y="438199"/>
                </a:moveTo>
                <a:close/>
              </a:path>
              <a:path w="1888490" h="2731770">
                <a:moveTo>
                  <a:pt x="1421396" y="1615819"/>
                </a:moveTo>
                <a:lnTo>
                  <a:pt x="543174" y="1615819"/>
                </a:lnTo>
                <a:lnTo>
                  <a:pt x="1293551" y="1027041"/>
                </a:lnTo>
                <a:lnTo>
                  <a:pt x="543174" y="438199"/>
                </a:lnTo>
                <a:lnTo>
                  <a:pt x="1421393" y="438199"/>
                </a:lnTo>
                <a:lnTo>
                  <a:pt x="1887957" y="804352"/>
                </a:lnTo>
                <a:lnTo>
                  <a:pt x="1887957" y="1249693"/>
                </a:lnTo>
                <a:lnTo>
                  <a:pt x="1421396" y="1615819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7757443" y="2861693"/>
            <a:ext cx="530860" cy="1275715"/>
          </a:xfrm>
          <a:custGeom>
            <a:avLst/>
            <a:gdLst/>
            <a:ahLst/>
            <a:cxnLst/>
            <a:rect l="l" t="t" r="r" b="b"/>
            <a:pathLst>
              <a:path w="530859" h="1275714">
                <a:moveTo>
                  <a:pt x="0" y="1275369"/>
                </a:moveTo>
                <a:lnTo>
                  <a:pt x="0" y="0"/>
                </a:lnTo>
                <a:lnTo>
                  <a:pt x="479" y="0"/>
                </a:lnTo>
                <a:lnTo>
                  <a:pt x="529904" y="417129"/>
                </a:lnTo>
                <a:lnTo>
                  <a:pt x="202498" y="417129"/>
                </a:lnTo>
                <a:lnTo>
                  <a:pt x="202498" y="857890"/>
                </a:lnTo>
                <a:lnTo>
                  <a:pt x="529905" y="857890"/>
                </a:lnTo>
                <a:lnTo>
                  <a:pt x="0" y="1275369"/>
                </a:lnTo>
                <a:close/>
              </a:path>
              <a:path w="530859" h="1275714">
                <a:moveTo>
                  <a:pt x="202498" y="417129"/>
                </a:moveTo>
                <a:close/>
              </a:path>
              <a:path w="530859" h="1275714">
                <a:moveTo>
                  <a:pt x="529905" y="857890"/>
                </a:moveTo>
                <a:lnTo>
                  <a:pt x="202498" y="857890"/>
                </a:lnTo>
                <a:lnTo>
                  <a:pt x="482244" y="637522"/>
                </a:lnTo>
                <a:lnTo>
                  <a:pt x="202498" y="417129"/>
                </a:lnTo>
                <a:lnTo>
                  <a:pt x="529904" y="417129"/>
                </a:lnTo>
                <a:lnTo>
                  <a:pt x="530557" y="417643"/>
                </a:lnTo>
                <a:lnTo>
                  <a:pt x="530557" y="857377"/>
                </a:lnTo>
                <a:lnTo>
                  <a:pt x="529905" y="857890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381000" y="790057"/>
            <a:ext cx="13944600" cy="1034257"/>
          </a:xfrm>
          <a:prstGeom prst="rect">
            <a:avLst/>
          </a:prstGeom>
        </p:spPr>
        <p:txBody>
          <a:bodyPr vert="horz" wrap="square" lIns="0" tIns="113665" rIns="0" bIns="0" rtlCol="0">
            <a:spAutoFit/>
          </a:bodyPr>
          <a:lstStyle/>
          <a:p>
            <a:pPr marL="12700" marR="5080" rtl="1">
              <a:lnSpc>
                <a:spcPts val="6980"/>
              </a:lnSpc>
              <a:spcBef>
                <a:spcPts val="895"/>
              </a:spcBef>
            </a:pPr>
            <a:r>
              <a:rPr lang="fa-IR" spc="120" dirty="0">
                <a:solidFill>
                  <a:srgbClr val="212121"/>
                </a:solidFill>
                <a:cs typeface="B Nazanin" panose="00000700000000000000" pitchFamily="2" charset="-78"/>
              </a:rPr>
              <a:t>از انتشار گازهای گلخانه ای از ساختمان ها است</a:t>
            </a:r>
            <a:endParaRPr spc="150" dirty="0">
              <a:solidFill>
                <a:srgbClr val="21212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362410" y="8905953"/>
            <a:ext cx="766445" cy="345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100" spc="-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Item</a:t>
            </a:r>
            <a:r>
              <a:rPr sz="2100" spc="-8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 </a:t>
            </a:r>
            <a:r>
              <a:rPr sz="2100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1</a:t>
            </a:r>
            <a:endParaRPr sz="21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801141" y="8905953"/>
            <a:ext cx="766445" cy="345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100" spc="-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Item</a:t>
            </a:r>
            <a:r>
              <a:rPr sz="2100" spc="-8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 </a:t>
            </a:r>
            <a:r>
              <a:rPr sz="2100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2</a:t>
            </a:r>
            <a:endParaRPr sz="21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239871" y="8905953"/>
            <a:ext cx="766445" cy="345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100" spc="-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Item</a:t>
            </a:r>
            <a:r>
              <a:rPr sz="2100" spc="-8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 </a:t>
            </a:r>
            <a:r>
              <a:rPr sz="2100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3</a:t>
            </a:r>
            <a:endParaRPr sz="21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2678602" y="8905953"/>
            <a:ext cx="766445" cy="345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100" spc="-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Item</a:t>
            </a:r>
            <a:r>
              <a:rPr sz="2100" spc="-8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 </a:t>
            </a:r>
            <a:r>
              <a:rPr sz="2100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4</a:t>
            </a:r>
            <a:endParaRPr sz="21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683368" y="3781024"/>
            <a:ext cx="9440545" cy="9525"/>
          </a:xfrm>
          <a:custGeom>
            <a:avLst/>
            <a:gdLst/>
            <a:ahLst/>
            <a:cxnLst/>
            <a:rect l="l" t="t" r="r" b="b"/>
            <a:pathLst>
              <a:path w="9440544" h="9525">
                <a:moveTo>
                  <a:pt x="9440247" y="9062"/>
                </a:moveTo>
                <a:lnTo>
                  <a:pt x="0" y="9062"/>
                </a:lnTo>
                <a:lnTo>
                  <a:pt x="0" y="0"/>
                </a:lnTo>
                <a:lnTo>
                  <a:pt x="9440247" y="0"/>
                </a:lnTo>
                <a:lnTo>
                  <a:pt x="9440247" y="9062"/>
                </a:lnTo>
                <a:close/>
              </a:path>
            </a:pathLst>
          </a:custGeom>
          <a:solidFill>
            <a:srgbClr val="212121">
              <a:alpha val="24708"/>
            </a:srgbClr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4683368" y="3987204"/>
            <a:ext cx="9440545" cy="4957445"/>
            <a:chOff x="4683368" y="3987204"/>
            <a:chExt cx="9440545" cy="4957445"/>
          </a:xfrm>
        </p:grpSpPr>
        <p:sp>
          <p:nvSpPr>
            <p:cNvPr id="14" name="object 14"/>
            <p:cNvSpPr/>
            <p:nvPr/>
          </p:nvSpPr>
          <p:spPr>
            <a:xfrm>
              <a:off x="4683366" y="4811927"/>
              <a:ext cx="9440545" cy="4133215"/>
            </a:xfrm>
            <a:custGeom>
              <a:avLst/>
              <a:gdLst/>
              <a:ahLst/>
              <a:cxnLst/>
              <a:rect l="l" t="t" r="r" b="b"/>
              <a:pathLst>
                <a:path w="9440544" h="4133215">
                  <a:moveTo>
                    <a:pt x="2438730" y="3092716"/>
                  </a:moveTo>
                  <a:lnTo>
                    <a:pt x="0" y="3092716"/>
                  </a:lnTo>
                  <a:lnTo>
                    <a:pt x="0" y="3101771"/>
                  </a:lnTo>
                  <a:lnTo>
                    <a:pt x="2438730" y="3101771"/>
                  </a:lnTo>
                  <a:lnTo>
                    <a:pt x="2438730" y="3092716"/>
                  </a:lnTo>
                  <a:close/>
                </a:path>
                <a:path w="9440544" h="4133215">
                  <a:moveTo>
                    <a:pt x="4877460" y="2061806"/>
                  </a:moveTo>
                  <a:lnTo>
                    <a:pt x="0" y="2061806"/>
                  </a:lnTo>
                  <a:lnTo>
                    <a:pt x="0" y="2070874"/>
                  </a:lnTo>
                  <a:lnTo>
                    <a:pt x="4877460" y="2070874"/>
                  </a:lnTo>
                  <a:lnTo>
                    <a:pt x="4877460" y="2061806"/>
                  </a:lnTo>
                  <a:close/>
                </a:path>
                <a:path w="9440544" h="4133215">
                  <a:moveTo>
                    <a:pt x="7316190" y="1030909"/>
                  </a:moveTo>
                  <a:lnTo>
                    <a:pt x="0" y="1030909"/>
                  </a:lnTo>
                  <a:lnTo>
                    <a:pt x="0" y="1039964"/>
                  </a:lnTo>
                  <a:lnTo>
                    <a:pt x="7316190" y="1039964"/>
                  </a:lnTo>
                  <a:lnTo>
                    <a:pt x="7316190" y="1030909"/>
                  </a:lnTo>
                  <a:close/>
                </a:path>
                <a:path w="9440544" h="4133215">
                  <a:moveTo>
                    <a:pt x="9440240" y="4128147"/>
                  </a:moveTo>
                  <a:lnTo>
                    <a:pt x="7316190" y="4128147"/>
                  </a:lnTo>
                  <a:lnTo>
                    <a:pt x="7316190" y="4123613"/>
                  </a:lnTo>
                  <a:lnTo>
                    <a:pt x="7001510" y="4123613"/>
                  </a:lnTo>
                  <a:lnTo>
                    <a:pt x="7001510" y="4128147"/>
                  </a:lnTo>
                  <a:lnTo>
                    <a:pt x="4877460" y="4128147"/>
                  </a:lnTo>
                  <a:lnTo>
                    <a:pt x="4877460" y="4123613"/>
                  </a:lnTo>
                  <a:lnTo>
                    <a:pt x="4562780" y="4123613"/>
                  </a:lnTo>
                  <a:lnTo>
                    <a:pt x="4562780" y="4128147"/>
                  </a:lnTo>
                  <a:lnTo>
                    <a:pt x="2438730" y="4128147"/>
                  </a:lnTo>
                  <a:lnTo>
                    <a:pt x="2438730" y="4123613"/>
                  </a:lnTo>
                  <a:lnTo>
                    <a:pt x="0" y="4123613"/>
                  </a:lnTo>
                  <a:lnTo>
                    <a:pt x="0" y="4128147"/>
                  </a:lnTo>
                  <a:lnTo>
                    <a:pt x="0" y="4132681"/>
                  </a:lnTo>
                  <a:lnTo>
                    <a:pt x="9440240" y="4132681"/>
                  </a:lnTo>
                  <a:lnTo>
                    <a:pt x="9440240" y="4128147"/>
                  </a:lnTo>
                  <a:close/>
                </a:path>
                <a:path w="9440544" h="4133215">
                  <a:moveTo>
                    <a:pt x="9440240" y="0"/>
                  </a:moveTo>
                  <a:lnTo>
                    <a:pt x="0" y="0"/>
                  </a:lnTo>
                  <a:lnTo>
                    <a:pt x="0" y="9067"/>
                  </a:lnTo>
                  <a:lnTo>
                    <a:pt x="9440240" y="9067"/>
                  </a:lnTo>
                  <a:lnTo>
                    <a:pt x="9440240" y="0"/>
                  </a:lnTo>
                  <a:close/>
                </a:path>
              </a:pathLst>
            </a:custGeom>
            <a:solidFill>
              <a:srgbClr val="212121">
                <a:alpha val="24708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4683368" y="7698453"/>
              <a:ext cx="2124075" cy="1242060"/>
            </a:xfrm>
            <a:custGeom>
              <a:avLst/>
              <a:gdLst/>
              <a:ahLst/>
              <a:cxnLst/>
              <a:rect l="l" t="t" r="r" b="b"/>
              <a:pathLst>
                <a:path w="2124075" h="1242059">
                  <a:moveTo>
                    <a:pt x="2124055" y="1241613"/>
                  </a:moveTo>
                  <a:lnTo>
                    <a:pt x="0" y="1241613"/>
                  </a:lnTo>
                  <a:lnTo>
                    <a:pt x="0" y="169923"/>
                  </a:lnTo>
                  <a:lnTo>
                    <a:pt x="7276" y="120670"/>
                  </a:lnTo>
                  <a:lnTo>
                    <a:pt x="28612" y="75500"/>
                  </a:lnTo>
                  <a:lnTo>
                    <a:pt x="62179" y="38504"/>
                  </a:lnTo>
                  <a:lnTo>
                    <a:pt x="104898" y="12933"/>
                  </a:lnTo>
                  <a:lnTo>
                    <a:pt x="153185" y="808"/>
                  </a:lnTo>
                  <a:lnTo>
                    <a:pt x="169924" y="0"/>
                  </a:lnTo>
                  <a:lnTo>
                    <a:pt x="1954130" y="0"/>
                  </a:lnTo>
                  <a:lnTo>
                    <a:pt x="2003383" y="7275"/>
                  </a:lnTo>
                  <a:lnTo>
                    <a:pt x="2048554" y="28611"/>
                  </a:lnTo>
                  <a:lnTo>
                    <a:pt x="2085550" y="62178"/>
                  </a:lnTo>
                  <a:lnTo>
                    <a:pt x="2111121" y="104897"/>
                  </a:lnTo>
                  <a:lnTo>
                    <a:pt x="2123247" y="153185"/>
                  </a:lnTo>
                  <a:lnTo>
                    <a:pt x="2124055" y="1241613"/>
                  </a:lnTo>
                  <a:close/>
                </a:path>
              </a:pathLst>
            </a:custGeom>
            <a:solidFill>
              <a:srgbClr val="F4E9D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9246154" y="7904633"/>
              <a:ext cx="314960" cy="9525"/>
            </a:xfrm>
            <a:custGeom>
              <a:avLst/>
              <a:gdLst/>
              <a:ahLst/>
              <a:cxnLst/>
              <a:rect l="l" t="t" r="r" b="b"/>
              <a:pathLst>
                <a:path w="314959" h="9525">
                  <a:moveTo>
                    <a:pt x="0" y="9062"/>
                  </a:moveTo>
                  <a:lnTo>
                    <a:pt x="314674" y="9062"/>
                  </a:lnTo>
                  <a:lnTo>
                    <a:pt x="314674" y="0"/>
                  </a:lnTo>
                  <a:lnTo>
                    <a:pt x="0" y="0"/>
                  </a:lnTo>
                  <a:lnTo>
                    <a:pt x="0" y="9062"/>
                  </a:lnTo>
                  <a:close/>
                </a:path>
              </a:pathLst>
            </a:custGeom>
            <a:solidFill>
              <a:srgbClr val="212121">
                <a:alpha val="24708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7122098" y="6461370"/>
              <a:ext cx="2124075" cy="2479040"/>
            </a:xfrm>
            <a:custGeom>
              <a:avLst/>
              <a:gdLst/>
              <a:ahLst/>
              <a:cxnLst/>
              <a:rect l="l" t="t" r="r" b="b"/>
              <a:pathLst>
                <a:path w="2124075" h="2479040">
                  <a:moveTo>
                    <a:pt x="2124055" y="2478696"/>
                  </a:moveTo>
                  <a:lnTo>
                    <a:pt x="0" y="2478696"/>
                  </a:lnTo>
                  <a:lnTo>
                    <a:pt x="0" y="169924"/>
                  </a:lnTo>
                  <a:lnTo>
                    <a:pt x="7274" y="120670"/>
                  </a:lnTo>
                  <a:lnTo>
                    <a:pt x="28609" y="75500"/>
                  </a:lnTo>
                  <a:lnTo>
                    <a:pt x="62176" y="38503"/>
                  </a:lnTo>
                  <a:lnTo>
                    <a:pt x="104895" y="12933"/>
                  </a:lnTo>
                  <a:lnTo>
                    <a:pt x="153184" y="808"/>
                  </a:lnTo>
                  <a:lnTo>
                    <a:pt x="169924" y="0"/>
                  </a:lnTo>
                  <a:lnTo>
                    <a:pt x="1954131" y="0"/>
                  </a:lnTo>
                  <a:lnTo>
                    <a:pt x="2003383" y="7275"/>
                  </a:lnTo>
                  <a:lnTo>
                    <a:pt x="2048552" y="28609"/>
                  </a:lnTo>
                  <a:lnTo>
                    <a:pt x="2085548" y="62176"/>
                  </a:lnTo>
                  <a:lnTo>
                    <a:pt x="2111119" y="104896"/>
                  </a:lnTo>
                  <a:lnTo>
                    <a:pt x="2123246" y="153184"/>
                  </a:lnTo>
                  <a:lnTo>
                    <a:pt x="2124055" y="169924"/>
                  </a:lnTo>
                  <a:lnTo>
                    <a:pt x="2124055" y="2478696"/>
                  </a:lnTo>
                  <a:close/>
                </a:path>
              </a:pathLst>
            </a:custGeom>
            <a:solidFill>
              <a:srgbClr val="F4E9D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11684877" y="6873734"/>
              <a:ext cx="314960" cy="1040130"/>
            </a:xfrm>
            <a:custGeom>
              <a:avLst/>
              <a:gdLst/>
              <a:ahLst/>
              <a:cxnLst/>
              <a:rect l="l" t="t" r="r" b="b"/>
              <a:pathLst>
                <a:path w="314959" h="1040129">
                  <a:moveTo>
                    <a:pt x="314680" y="1030909"/>
                  </a:moveTo>
                  <a:lnTo>
                    <a:pt x="0" y="1030909"/>
                  </a:lnTo>
                  <a:lnTo>
                    <a:pt x="0" y="1039964"/>
                  </a:lnTo>
                  <a:lnTo>
                    <a:pt x="314680" y="1039964"/>
                  </a:lnTo>
                  <a:lnTo>
                    <a:pt x="314680" y="1030909"/>
                  </a:lnTo>
                  <a:close/>
                </a:path>
                <a:path w="314959" h="1040129">
                  <a:moveTo>
                    <a:pt x="314680" y="0"/>
                  </a:moveTo>
                  <a:lnTo>
                    <a:pt x="0" y="0"/>
                  </a:lnTo>
                  <a:lnTo>
                    <a:pt x="0" y="9067"/>
                  </a:lnTo>
                  <a:lnTo>
                    <a:pt x="314680" y="9067"/>
                  </a:lnTo>
                  <a:lnTo>
                    <a:pt x="314680" y="0"/>
                  </a:lnTo>
                  <a:close/>
                </a:path>
              </a:pathLst>
            </a:custGeom>
            <a:solidFill>
              <a:srgbClr val="212121">
                <a:alpha val="24708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4683366" y="3987215"/>
              <a:ext cx="9440545" cy="4953000"/>
            </a:xfrm>
            <a:custGeom>
              <a:avLst/>
              <a:gdLst/>
              <a:ahLst/>
              <a:cxnLst/>
              <a:rect l="l" t="t" r="r" b="b"/>
              <a:pathLst>
                <a:path w="9440544" h="4953000">
                  <a:moveTo>
                    <a:pt x="2124049" y="4125112"/>
                  </a:moveTo>
                  <a:lnTo>
                    <a:pt x="0" y="4125112"/>
                  </a:lnTo>
                  <a:lnTo>
                    <a:pt x="0" y="4952860"/>
                  </a:lnTo>
                  <a:lnTo>
                    <a:pt x="2124049" y="4952860"/>
                  </a:lnTo>
                  <a:lnTo>
                    <a:pt x="2124049" y="4125112"/>
                  </a:lnTo>
                  <a:close/>
                </a:path>
                <a:path w="9440544" h="4953000">
                  <a:moveTo>
                    <a:pt x="4562780" y="3300387"/>
                  </a:moveTo>
                  <a:lnTo>
                    <a:pt x="2438730" y="3300387"/>
                  </a:lnTo>
                  <a:lnTo>
                    <a:pt x="2438730" y="4952860"/>
                  </a:lnTo>
                  <a:lnTo>
                    <a:pt x="4562780" y="4952860"/>
                  </a:lnTo>
                  <a:lnTo>
                    <a:pt x="4562780" y="3300387"/>
                  </a:lnTo>
                  <a:close/>
                </a:path>
                <a:path w="9440544" h="4953000">
                  <a:moveTo>
                    <a:pt x="7001510" y="1407007"/>
                  </a:moveTo>
                  <a:lnTo>
                    <a:pt x="6994233" y="1357744"/>
                  </a:lnTo>
                  <a:lnTo>
                    <a:pt x="6972897" y="1312583"/>
                  </a:lnTo>
                  <a:lnTo>
                    <a:pt x="6939331" y="1275588"/>
                  </a:lnTo>
                  <a:lnTo>
                    <a:pt x="6896608" y="1250010"/>
                  </a:lnTo>
                  <a:lnTo>
                    <a:pt x="6848322" y="1237881"/>
                  </a:lnTo>
                  <a:lnTo>
                    <a:pt x="6831584" y="1237081"/>
                  </a:lnTo>
                  <a:lnTo>
                    <a:pt x="5047386" y="1237081"/>
                  </a:lnTo>
                  <a:lnTo>
                    <a:pt x="4998123" y="1244358"/>
                  </a:lnTo>
                  <a:lnTo>
                    <a:pt x="4952962" y="1265694"/>
                  </a:lnTo>
                  <a:lnTo>
                    <a:pt x="4915967" y="1299260"/>
                  </a:lnTo>
                  <a:lnTo>
                    <a:pt x="4890389" y="1341970"/>
                  </a:lnTo>
                  <a:lnTo>
                    <a:pt x="4878260" y="1390269"/>
                  </a:lnTo>
                  <a:lnTo>
                    <a:pt x="4877460" y="1407007"/>
                  </a:lnTo>
                  <a:lnTo>
                    <a:pt x="4877460" y="2475674"/>
                  </a:lnTo>
                  <a:lnTo>
                    <a:pt x="4877460" y="4952860"/>
                  </a:lnTo>
                  <a:lnTo>
                    <a:pt x="7001510" y="4952860"/>
                  </a:lnTo>
                  <a:lnTo>
                    <a:pt x="7001510" y="2475674"/>
                  </a:lnTo>
                  <a:lnTo>
                    <a:pt x="7001510" y="1407007"/>
                  </a:lnTo>
                  <a:close/>
                </a:path>
                <a:path w="9440544" h="4953000">
                  <a:moveTo>
                    <a:pt x="9440240" y="169926"/>
                  </a:moveTo>
                  <a:lnTo>
                    <a:pt x="9432963" y="120662"/>
                  </a:lnTo>
                  <a:lnTo>
                    <a:pt x="9411627" y="75501"/>
                  </a:lnTo>
                  <a:lnTo>
                    <a:pt x="9378061" y="38506"/>
                  </a:lnTo>
                  <a:lnTo>
                    <a:pt x="9335338" y="12928"/>
                  </a:lnTo>
                  <a:lnTo>
                    <a:pt x="9287053" y="800"/>
                  </a:lnTo>
                  <a:lnTo>
                    <a:pt x="9270314" y="0"/>
                  </a:lnTo>
                  <a:lnTo>
                    <a:pt x="7486116" y="0"/>
                  </a:lnTo>
                  <a:lnTo>
                    <a:pt x="7436853" y="7277"/>
                  </a:lnTo>
                  <a:lnTo>
                    <a:pt x="7391692" y="28600"/>
                  </a:lnTo>
                  <a:lnTo>
                    <a:pt x="7354697" y="62179"/>
                  </a:lnTo>
                  <a:lnTo>
                    <a:pt x="7329119" y="104889"/>
                  </a:lnTo>
                  <a:lnTo>
                    <a:pt x="7316991" y="153174"/>
                  </a:lnTo>
                  <a:lnTo>
                    <a:pt x="7316190" y="169926"/>
                  </a:lnTo>
                  <a:lnTo>
                    <a:pt x="7316190" y="1650949"/>
                  </a:lnTo>
                  <a:lnTo>
                    <a:pt x="7316190" y="4952860"/>
                  </a:lnTo>
                  <a:lnTo>
                    <a:pt x="9440240" y="4952860"/>
                  </a:lnTo>
                  <a:lnTo>
                    <a:pt x="9440240" y="1650949"/>
                  </a:lnTo>
                  <a:lnTo>
                    <a:pt x="9440240" y="169926"/>
                  </a:lnTo>
                  <a:close/>
                </a:path>
              </a:pathLst>
            </a:custGeom>
            <a:solidFill>
              <a:srgbClr val="F4E9D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4152108" y="3592326"/>
            <a:ext cx="470534" cy="461408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100" spc="-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12</a:t>
            </a:r>
            <a:r>
              <a:rPr sz="2100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5</a:t>
            </a:r>
            <a:endParaRPr sz="2100">
              <a:latin typeface="Arial MT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2300">
              <a:latin typeface="Arial MT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15"/>
              </a:spcBef>
            </a:pPr>
            <a:endParaRPr sz="2550">
              <a:latin typeface="Arial MT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5"/>
              </a:spcBef>
            </a:pPr>
            <a:r>
              <a:rPr sz="2100" spc="-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10</a:t>
            </a:r>
            <a:r>
              <a:rPr sz="2100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0</a:t>
            </a:r>
            <a:endParaRPr sz="2100">
              <a:latin typeface="Arial MT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2300">
              <a:latin typeface="Arial MT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20"/>
              </a:spcBef>
            </a:pPr>
            <a:endParaRPr sz="2550">
              <a:latin typeface="Arial MT"/>
              <a:cs typeface="B Nazanin" panose="00000700000000000000" pitchFamily="2" charset="-78"/>
            </a:endParaRPr>
          </a:p>
          <a:p>
            <a:pPr marL="160655" algn="r" rtl="1">
              <a:lnSpc>
                <a:spcPct val="100000"/>
              </a:lnSpc>
            </a:pPr>
            <a:r>
              <a:rPr sz="2100" spc="-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7</a:t>
            </a:r>
            <a:r>
              <a:rPr sz="2100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5</a:t>
            </a:r>
            <a:endParaRPr sz="2100">
              <a:latin typeface="Arial MT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2300">
              <a:latin typeface="Arial MT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20"/>
              </a:spcBef>
            </a:pPr>
            <a:endParaRPr sz="2550">
              <a:latin typeface="Arial MT"/>
              <a:cs typeface="B Nazanin" panose="00000700000000000000" pitchFamily="2" charset="-78"/>
            </a:endParaRPr>
          </a:p>
          <a:p>
            <a:pPr marL="160655" algn="r" rtl="1">
              <a:lnSpc>
                <a:spcPct val="100000"/>
              </a:lnSpc>
            </a:pPr>
            <a:r>
              <a:rPr sz="2100" spc="-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5</a:t>
            </a:r>
            <a:r>
              <a:rPr sz="2100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0</a:t>
            </a:r>
            <a:endParaRPr sz="2100">
              <a:latin typeface="Arial MT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2300">
              <a:latin typeface="Arial MT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20"/>
              </a:spcBef>
            </a:pPr>
            <a:endParaRPr sz="2550">
              <a:latin typeface="Arial MT"/>
              <a:cs typeface="B Nazanin" panose="00000700000000000000" pitchFamily="2" charset="-78"/>
            </a:endParaRPr>
          </a:p>
          <a:p>
            <a:pPr marL="160655" algn="r" rtl="1">
              <a:lnSpc>
                <a:spcPct val="100000"/>
              </a:lnSpc>
            </a:pPr>
            <a:r>
              <a:rPr sz="2100" spc="-5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2</a:t>
            </a:r>
            <a:r>
              <a:rPr sz="2100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5</a:t>
            </a:r>
            <a:endParaRPr sz="21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448630" y="8746837"/>
            <a:ext cx="173990" cy="345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100" dirty="0">
                <a:solidFill>
                  <a:srgbClr val="212121"/>
                </a:solidFill>
                <a:latin typeface="Arial MT"/>
                <a:cs typeface="B Nazanin" panose="00000700000000000000" pitchFamily="2" charset="-78"/>
              </a:rPr>
              <a:t>0</a:t>
            </a:r>
            <a:endParaRPr sz="2100">
              <a:latin typeface="Arial MT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2121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0" y="2754769"/>
            <a:ext cx="4829175" cy="7532370"/>
            <a:chOff x="0" y="2754769"/>
            <a:chExt cx="4829175" cy="7532370"/>
          </a:xfrm>
        </p:grpSpPr>
        <p:sp>
          <p:nvSpPr>
            <p:cNvPr id="4" name="object 4"/>
            <p:cNvSpPr/>
            <p:nvPr/>
          </p:nvSpPr>
          <p:spPr>
            <a:xfrm>
              <a:off x="1028699" y="2754769"/>
              <a:ext cx="3800475" cy="6524625"/>
            </a:xfrm>
            <a:custGeom>
              <a:avLst/>
              <a:gdLst/>
              <a:ahLst/>
              <a:cxnLst/>
              <a:rect l="l" t="t" r="r" b="b"/>
              <a:pathLst>
                <a:path w="3800475" h="6524625">
                  <a:moveTo>
                    <a:pt x="3800474" y="6524624"/>
                  </a:moveTo>
                  <a:lnTo>
                    <a:pt x="0" y="6524624"/>
                  </a:lnTo>
                  <a:lnTo>
                    <a:pt x="0" y="0"/>
                  </a:lnTo>
                  <a:lnTo>
                    <a:pt x="3800474" y="0"/>
                  </a:lnTo>
                  <a:lnTo>
                    <a:pt x="3800474" y="6524624"/>
                  </a:lnTo>
                  <a:close/>
                </a:path>
              </a:pathLst>
            </a:custGeom>
            <a:solidFill>
              <a:srgbClr val="F4E9D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0" y="7843354"/>
              <a:ext cx="3148965" cy="2444115"/>
            </a:xfrm>
            <a:custGeom>
              <a:avLst/>
              <a:gdLst/>
              <a:ahLst/>
              <a:cxnLst/>
              <a:rect l="l" t="t" r="r" b="b"/>
              <a:pathLst>
                <a:path w="3148965" h="2444115">
                  <a:moveTo>
                    <a:pt x="1797037" y="1413789"/>
                  </a:moveTo>
                  <a:lnTo>
                    <a:pt x="1086231" y="854570"/>
                  </a:lnTo>
                  <a:lnTo>
                    <a:pt x="965111" y="759282"/>
                  </a:lnTo>
                  <a:lnTo>
                    <a:pt x="965111" y="1413802"/>
                  </a:lnTo>
                  <a:lnTo>
                    <a:pt x="254228" y="1972970"/>
                  </a:lnTo>
                  <a:lnTo>
                    <a:pt x="254228" y="854570"/>
                  </a:lnTo>
                  <a:lnTo>
                    <a:pt x="965111" y="1413802"/>
                  </a:lnTo>
                  <a:lnTo>
                    <a:pt x="965111" y="759282"/>
                  </a:lnTo>
                  <a:lnTo>
                    <a:pt x="0" y="0"/>
                  </a:lnTo>
                  <a:lnTo>
                    <a:pt x="0" y="2443645"/>
                  </a:lnTo>
                  <a:lnTo>
                    <a:pt x="487908" y="2443645"/>
                  </a:lnTo>
                  <a:lnTo>
                    <a:pt x="1086231" y="1972970"/>
                  </a:lnTo>
                  <a:lnTo>
                    <a:pt x="1797037" y="1413789"/>
                  </a:lnTo>
                  <a:close/>
                </a:path>
                <a:path w="3148965" h="2444115">
                  <a:moveTo>
                    <a:pt x="3148520" y="2364054"/>
                  </a:moveTo>
                  <a:lnTo>
                    <a:pt x="2835884" y="2117344"/>
                  </a:lnTo>
                  <a:lnTo>
                    <a:pt x="2244191" y="1650415"/>
                  </a:lnTo>
                  <a:lnTo>
                    <a:pt x="2243645" y="1650415"/>
                  </a:lnTo>
                  <a:lnTo>
                    <a:pt x="2243645" y="2443645"/>
                  </a:lnTo>
                  <a:lnTo>
                    <a:pt x="2469959" y="2443645"/>
                  </a:lnTo>
                  <a:lnTo>
                    <a:pt x="2469959" y="2117344"/>
                  </a:lnTo>
                  <a:lnTo>
                    <a:pt x="2782620" y="2364054"/>
                  </a:lnTo>
                  <a:lnTo>
                    <a:pt x="2681732" y="2443645"/>
                  </a:lnTo>
                  <a:lnTo>
                    <a:pt x="3047631" y="2443645"/>
                  </a:lnTo>
                  <a:lnTo>
                    <a:pt x="3148520" y="2364054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6" name="object 6"/>
          <p:cNvSpPr/>
          <p:nvPr/>
        </p:nvSpPr>
        <p:spPr>
          <a:xfrm>
            <a:off x="16400042" y="0"/>
            <a:ext cx="1888489" cy="2541270"/>
          </a:xfrm>
          <a:custGeom>
            <a:avLst/>
            <a:gdLst/>
            <a:ahLst/>
            <a:cxnLst/>
            <a:rect l="l" t="t" r="r" b="b"/>
            <a:pathLst>
              <a:path w="1888490" h="2541270">
                <a:moveTo>
                  <a:pt x="0" y="2540737"/>
                </a:moveTo>
                <a:lnTo>
                  <a:pt x="0" y="0"/>
                </a:lnTo>
                <a:lnTo>
                  <a:pt x="1105768" y="0"/>
                </a:lnTo>
                <a:lnTo>
                  <a:pt x="1421393" y="247699"/>
                </a:lnTo>
                <a:lnTo>
                  <a:pt x="543174" y="247699"/>
                </a:lnTo>
                <a:lnTo>
                  <a:pt x="543174" y="1425319"/>
                </a:lnTo>
                <a:lnTo>
                  <a:pt x="1421396" y="1425319"/>
                </a:lnTo>
                <a:lnTo>
                  <a:pt x="0" y="2540737"/>
                </a:lnTo>
                <a:close/>
              </a:path>
              <a:path w="1888490" h="2541270">
                <a:moveTo>
                  <a:pt x="543174" y="247699"/>
                </a:moveTo>
                <a:close/>
              </a:path>
              <a:path w="1888490" h="2541270">
                <a:moveTo>
                  <a:pt x="1421396" y="1425319"/>
                </a:moveTo>
                <a:lnTo>
                  <a:pt x="543174" y="1425319"/>
                </a:lnTo>
                <a:lnTo>
                  <a:pt x="1293551" y="836541"/>
                </a:lnTo>
                <a:lnTo>
                  <a:pt x="543174" y="247699"/>
                </a:lnTo>
                <a:lnTo>
                  <a:pt x="1421393" y="247699"/>
                </a:lnTo>
                <a:lnTo>
                  <a:pt x="1887957" y="613852"/>
                </a:lnTo>
                <a:lnTo>
                  <a:pt x="1887957" y="1059193"/>
                </a:lnTo>
                <a:lnTo>
                  <a:pt x="1421396" y="1425319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716500" y="4192023"/>
            <a:ext cx="571500" cy="1275715"/>
          </a:xfrm>
          <a:custGeom>
            <a:avLst/>
            <a:gdLst/>
            <a:ahLst/>
            <a:cxnLst/>
            <a:rect l="l" t="t" r="r" b="b"/>
            <a:pathLst>
              <a:path w="571500" h="1275714">
                <a:moveTo>
                  <a:pt x="0" y="1275369"/>
                </a:moveTo>
                <a:lnTo>
                  <a:pt x="0" y="0"/>
                </a:lnTo>
                <a:lnTo>
                  <a:pt x="480" y="0"/>
                </a:lnTo>
                <a:lnTo>
                  <a:pt x="529905" y="417129"/>
                </a:lnTo>
                <a:lnTo>
                  <a:pt x="202499" y="417129"/>
                </a:lnTo>
                <a:lnTo>
                  <a:pt x="202499" y="857890"/>
                </a:lnTo>
                <a:lnTo>
                  <a:pt x="529906" y="857890"/>
                </a:lnTo>
                <a:lnTo>
                  <a:pt x="0" y="1275369"/>
                </a:lnTo>
                <a:close/>
              </a:path>
              <a:path w="571500" h="1275714">
                <a:moveTo>
                  <a:pt x="202499" y="417129"/>
                </a:moveTo>
                <a:close/>
              </a:path>
              <a:path w="571500" h="1275714">
                <a:moveTo>
                  <a:pt x="529906" y="857890"/>
                </a:moveTo>
                <a:lnTo>
                  <a:pt x="202499" y="857890"/>
                </a:lnTo>
                <a:lnTo>
                  <a:pt x="482245" y="637522"/>
                </a:lnTo>
                <a:lnTo>
                  <a:pt x="202499" y="417129"/>
                </a:lnTo>
                <a:lnTo>
                  <a:pt x="529905" y="417129"/>
                </a:lnTo>
                <a:lnTo>
                  <a:pt x="571499" y="449901"/>
                </a:lnTo>
                <a:lnTo>
                  <a:pt x="571499" y="825121"/>
                </a:lnTo>
                <a:lnTo>
                  <a:pt x="529906" y="857890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1016000" y="1007173"/>
            <a:ext cx="12841605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5600" b="0" spc="575" dirty="0">
                <a:cs typeface="B Nazanin" panose="00000700000000000000" pitchFamily="2" charset="-78"/>
              </a:rPr>
              <a:t>تولید انرژی های تجدیدپذیر</a:t>
            </a:r>
            <a:endParaRPr sz="5600" dirty="0"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153484" y="9727013"/>
            <a:ext cx="3576320" cy="269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10"/>
              </a:spcBef>
            </a:pPr>
            <a:r>
              <a:rPr lang="en-US" sz="1600" spc="18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48305" y="2767847"/>
            <a:ext cx="3165475" cy="4662174"/>
          </a:xfrm>
          <a:prstGeom prst="rect">
            <a:avLst/>
          </a:prstGeom>
        </p:spPr>
        <p:txBody>
          <a:bodyPr vert="horz" wrap="square" lIns="0" tIns="22225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750"/>
              </a:spcBef>
              <a:tabLst>
                <a:tab pos="1409700" algn="l"/>
              </a:tabLst>
            </a:pPr>
            <a:r>
              <a:rPr lang="fa-IR"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پنل های خورشیدی</a:t>
            </a:r>
          </a:p>
          <a:p>
            <a:pPr marL="12700" algn="r" rtl="1">
              <a:lnSpc>
                <a:spcPct val="150000"/>
              </a:lnSpc>
              <a:spcBef>
                <a:spcPts val="1750"/>
              </a:spcBef>
              <a:tabLst>
                <a:tab pos="1409700" algn="l"/>
              </a:tabLst>
            </a:pPr>
            <a:r>
              <a:rPr lang="fa-IR" sz="2100" spc="14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به عنوان نمایش، سخنرانی، سخنرانی، گزارش و غیره استفاده شوند. بیشتر اوقات، آنها در برابر مخاطبان ارائه می شوند. اهداف مختلفی را دنبال می کند.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171683" y="2754769"/>
            <a:ext cx="3800475" cy="4203074"/>
          </a:xfrm>
          <a:prstGeom prst="rect">
            <a:avLst/>
          </a:prstGeom>
          <a:solidFill>
            <a:srgbClr val="F4E9D1"/>
          </a:solidFill>
        </p:spPr>
        <p:txBody>
          <a:bodyPr vert="horz" wrap="square" lIns="0" tIns="234950" rIns="0" bIns="0" rtlCol="0">
            <a:spAutoFit/>
          </a:bodyPr>
          <a:lstStyle/>
          <a:p>
            <a:pPr marL="231775" algn="r" rtl="1">
              <a:lnSpc>
                <a:spcPct val="100000"/>
              </a:lnSpc>
              <a:spcBef>
                <a:spcPts val="1850"/>
              </a:spcBef>
              <a:tabLst>
                <a:tab pos="1424305" algn="l"/>
              </a:tabLst>
            </a:pPr>
            <a:r>
              <a:rPr lang="fa-IR" sz="2400" spc="3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توربین های بادی</a:t>
            </a:r>
          </a:p>
          <a:p>
            <a:pPr marL="231775" algn="r" rtl="1">
              <a:lnSpc>
                <a:spcPct val="150000"/>
              </a:lnSpc>
              <a:spcBef>
                <a:spcPts val="1850"/>
              </a:spcBef>
              <a:tabLst>
                <a:tab pos="1424305" algn="l"/>
              </a:tabLst>
            </a:pPr>
            <a:r>
              <a:rPr lang="fa-IR" sz="2100" spc="14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به عنوان نمایش، سخنرانی، سخنرانی، گزارش و غیره استفاده شوند. بیشتر اوقات، آنها در برابر مخاطبان ارائه می شوند. اهداف مختلفی را دنبال می کند.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314667" y="2754769"/>
            <a:ext cx="3800475" cy="5139740"/>
          </a:xfrm>
          <a:prstGeom prst="rect">
            <a:avLst/>
          </a:prstGeom>
          <a:solidFill>
            <a:srgbClr val="F4E9D1"/>
          </a:solidFill>
        </p:spPr>
        <p:txBody>
          <a:bodyPr vert="horz" wrap="square" lIns="0" tIns="181610" rIns="0" bIns="0" rtlCol="0">
            <a:spAutoFit/>
          </a:bodyPr>
          <a:lstStyle/>
          <a:p>
            <a:pPr marL="231775" marR="843280" algn="r" rtl="1">
              <a:lnSpc>
                <a:spcPct val="114599"/>
              </a:lnSpc>
              <a:spcBef>
                <a:spcPts val="1430"/>
              </a:spcBef>
              <a:tabLst>
                <a:tab pos="1629410" algn="l"/>
              </a:tabLst>
            </a:pPr>
            <a:r>
              <a:rPr lang="fa-IR"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قالب پاورپوینت معمار</a:t>
            </a:r>
          </a:p>
          <a:p>
            <a:pPr marL="231775" marR="843280" algn="r" rtl="1">
              <a:lnSpc>
                <a:spcPct val="114599"/>
              </a:lnSpc>
              <a:spcBef>
                <a:spcPts val="1430"/>
              </a:spcBef>
              <a:tabLst>
                <a:tab pos="1629410" algn="l"/>
              </a:tabLst>
            </a:pP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231775" marR="420370" algn="r" rtl="1">
              <a:lnSpc>
                <a:spcPct val="150000"/>
              </a:lnSpc>
              <a:spcBef>
                <a:spcPts val="660"/>
              </a:spcBef>
            </a:pPr>
            <a:r>
              <a:rPr lang="fa-IR" sz="2100" spc="14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به عنوان نمایش، سخنرانی، سخنرانی، گزارش و غیره استفاده شوند. بیشتر اوقات، آنها در برابر مخاطبان ارائه می شوند. اهداف مختلفی را دنبال می کند.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3457651" y="2754769"/>
            <a:ext cx="3800475" cy="4533933"/>
          </a:xfrm>
          <a:prstGeom prst="rect">
            <a:avLst/>
          </a:prstGeom>
          <a:solidFill>
            <a:srgbClr val="F4E9D1"/>
          </a:solidFill>
        </p:spPr>
        <p:txBody>
          <a:bodyPr vert="horz" wrap="square" lIns="0" tIns="234950" rIns="0" bIns="0" rtlCol="0">
            <a:spAutoFit/>
          </a:bodyPr>
          <a:lstStyle/>
          <a:p>
            <a:pPr marL="231775" algn="r" rtl="1">
              <a:lnSpc>
                <a:spcPct val="100000"/>
              </a:lnSpc>
              <a:spcBef>
                <a:spcPts val="1850"/>
              </a:spcBef>
              <a:tabLst>
                <a:tab pos="1381760" algn="l"/>
              </a:tabLst>
            </a:pPr>
            <a:r>
              <a:rPr lang="fa-IR" sz="2400" spc="2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قالب قابل ارائه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231775" marR="420370" algn="r" rtl="1">
              <a:lnSpc>
                <a:spcPct val="150000"/>
              </a:lnSpc>
              <a:spcBef>
                <a:spcPts val="665"/>
              </a:spcBef>
            </a:pPr>
            <a:r>
              <a:rPr lang="fa-IR" sz="2100" spc="14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به عنوان نمایش، سخنرانی، سخنرانی، گزارش و غیره استفاده شوند. بیشتر اوقات، آنها در برابر مخاطبان ارائه می شوند. اهداف مختلفی را دنبال می کند.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61999" y="758154"/>
            <a:ext cx="809625" cy="1276350"/>
          </a:xfrm>
          <a:custGeom>
            <a:avLst/>
            <a:gdLst/>
            <a:ahLst/>
            <a:cxnLst/>
            <a:rect l="l" t="t" r="r" b="b"/>
            <a:pathLst>
              <a:path w="809625" h="1276350">
                <a:moveTo>
                  <a:pt x="0" y="1275747"/>
                </a:moveTo>
                <a:lnTo>
                  <a:pt x="0" y="0"/>
                </a:lnTo>
                <a:lnTo>
                  <a:pt x="529905" y="417507"/>
                </a:lnTo>
                <a:lnTo>
                  <a:pt x="202499" y="417507"/>
                </a:lnTo>
                <a:lnTo>
                  <a:pt x="202499" y="858268"/>
                </a:lnTo>
                <a:lnTo>
                  <a:pt x="529906" y="858268"/>
                </a:lnTo>
                <a:lnTo>
                  <a:pt x="0" y="1275747"/>
                </a:lnTo>
                <a:close/>
              </a:path>
              <a:path w="809625" h="1276350">
                <a:moveTo>
                  <a:pt x="202499" y="417507"/>
                </a:moveTo>
                <a:close/>
              </a:path>
              <a:path w="809625" h="1276350">
                <a:moveTo>
                  <a:pt x="529906" y="858268"/>
                </a:moveTo>
                <a:lnTo>
                  <a:pt x="202499" y="858268"/>
                </a:lnTo>
                <a:lnTo>
                  <a:pt x="482245" y="637900"/>
                </a:lnTo>
                <a:lnTo>
                  <a:pt x="202499" y="417507"/>
                </a:lnTo>
                <a:lnTo>
                  <a:pt x="529905" y="417507"/>
                </a:lnTo>
                <a:lnTo>
                  <a:pt x="809624" y="637896"/>
                </a:lnTo>
                <a:lnTo>
                  <a:pt x="529906" y="85826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7883078" y="3773180"/>
            <a:ext cx="405130" cy="1275715"/>
          </a:xfrm>
          <a:custGeom>
            <a:avLst/>
            <a:gdLst/>
            <a:ahLst/>
            <a:cxnLst/>
            <a:rect l="l" t="t" r="r" b="b"/>
            <a:pathLst>
              <a:path w="405130" h="1275714">
                <a:moveTo>
                  <a:pt x="0" y="1275369"/>
                </a:moveTo>
                <a:lnTo>
                  <a:pt x="0" y="0"/>
                </a:lnTo>
                <a:lnTo>
                  <a:pt x="480" y="0"/>
                </a:lnTo>
                <a:lnTo>
                  <a:pt x="404920" y="318654"/>
                </a:lnTo>
                <a:lnTo>
                  <a:pt x="404920" y="417129"/>
                </a:lnTo>
                <a:lnTo>
                  <a:pt x="202499" y="417129"/>
                </a:lnTo>
                <a:lnTo>
                  <a:pt x="202499" y="857889"/>
                </a:lnTo>
                <a:lnTo>
                  <a:pt x="404920" y="857889"/>
                </a:lnTo>
                <a:lnTo>
                  <a:pt x="404920" y="956358"/>
                </a:lnTo>
                <a:lnTo>
                  <a:pt x="0" y="1275369"/>
                </a:lnTo>
                <a:close/>
              </a:path>
              <a:path w="405130" h="1275714">
                <a:moveTo>
                  <a:pt x="202499" y="417129"/>
                </a:moveTo>
                <a:close/>
              </a:path>
              <a:path w="405130" h="1275714">
                <a:moveTo>
                  <a:pt x="404920" y="576603"/>
                </a:moveTo>
                <a:lnTo>
                  <a:pt x="202499" y="417129"/>
                </a:lnTo>
                <a:lnTo>
                  <a:pt x="404920" y="417129"/>
                </a:lnTo>
                <a:lnTo>
                  <a:pt x="404920" y="576603"/>
                </a:lnTo>
                <a:close/>
              </a:path>
              <a:path w="405130" h="1275714">
                <a:moveTo>
                  <a:pt x="404920" y="857889"/>
                </a:moveTo>
                <a:lnTo>
                  <a:pt x="202499" y="857889"/>
                </a:lnTo>
                <a:lnTo>
                  <a:pt x="404920" y="698433"/>
                </a:lnTo>
                <a:lnTo>
                  <a:pt x="404920" y="857889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7717704"/>
            <a:ext cx="546735" cy="861694"/>
          </a:xfrm>
          <a:custGeom>
            <a:avLst/>
            <a:gdLst/>
            <a:ahLst/>
            <a:cxnLst/>
            <a:rect l="l" t="t" r="r" b="b"/>
            <a:pathLst>
              <a:path w="546735" h="861695">
                <a:moveTo>
                  <a:pt x="0" y="861442"/>
                </a:moveTo>
                <a:lnTo>
                  <a:pt x="0" y="603504"/>
                </a:lnTo>
                <a:lnTo>
                  <a:pt x="219315" y="430740"/>
                </a:lnTo>
                <a:lnTo>
                  <a:pt x="0" y="257956"/>
                </a:lnTo>
                <a:lnTo>
                  <a:pt x="0" y="0"/>
                </a:lnTo>
                <a:lnTo>
                  <a:pt x="546695" y="430736"/>
                </a:lnTo>
                <a:lnTo>
                  <a:pt x="0" y="861442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3017690" y="1301677"/>
            <a:ext cx="12252960" cy="1034257"/>
          </a:xfrm>
          <a:prstGeom prst="rect">
            <a:avLst/>
          </a:prstGeom>
        </p:spPr>
        <p:txBody>
          <a:bodyPr vert="horz" wrap="square" lIns="0" tIns="113665" rIns="0" bIns="0" rtlCol="0">
            <a:spAutoFit/>
          </a:bodyPr>
          <a:lstStyle/>
          <a:p>
            <a:pPr marL="1704339" marR="5080" indent="-1692275" algn="ctr" rtl="1">
              <a:lnSpc>
                <a:spcPts val="6980"/>
              </a:lnSpc>
              <a:spcBef>
                <a:spcPts val="895"/>
              </a:spcBef>
            </a:pPr>
            <a:r>
              <a:rPr lang="fa-IR" spc="90" dirty="0">
                <a:solidFill>
                  <a:srgbClr val="212121"/>
                </a:solidFill>
                <a:cs typeface="B Nazanin" panose="00000700000000000000" pitchFamily="2" charset="-78"/>
              </a:rPr>
              <a:t>پایدارترین پروژه های معماری جهان</a:t>
            </a:r>
            <a:endParaRPr spc="35" dirty="0">
              <a:solidFill>
                <a:srgbClr val="21212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901423" y="6909484"/>
            <a:ext cx="2783205" cy="14827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 rtl="1">
              <a:lnSpc>
                <a:spcPct val="132800"/>
              </a:lnSpc>
              <a:spcBef>
                <a:spcPts val="100"/>
              </a:spcBef>
            </a:pPr>
            <a:r>
              <a:rPr lang="fa-IR" sz="2400" spc="17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ساختمان تحقیقات علوم زیستی (گالوی، ایرلند)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581405" y="6909484"/>
            <a:ext cx="2827831" cy="1456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065" algn="r" rtl="1">
              <a:lnSpc>
                <a:spcPct val="132800"/>
              </a:lnSpc>
              <a:spcBef>
                <a:spcPts val="100"/>
              </a:spcBef>
            </a:pPr>
            <a:r>
              <a:rPr lang="en-US"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H-E-B </a:t>
            </a:r>
            <a:r>
              <a:rPr lang="fa-IR"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در مولر (آستین، تگزاس، ایالات متحده آمریکا)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364848" y="6909484"/>
            <a:ext cx="2930397" cy="194726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 rtl="1">
              <a:lnSpc>
                <a:spcPct val="132800"/>
              </a:lnSpc>
              <a:spcBef>
                <a:spcPts val="100"/>
              </a:spcBef>
            </a:pPr>
            <a:r>
              <a:rPr lang="en-US"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Exploratorium </a:t>
            </a:r>
            <a:r>
              <a:rPr lang="fa-IR"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در </a:t>
            </a:r>
            <a:r>
              <a:rPr lang="en-US"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Pier 15 (</a:t>
            </a:r>
            <a:r>
              <a:rPr lang="fa-IR"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سانفرانسیسکو، ایالات متحده آمریکا)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pic>
        <p:nvPicPr>
          <p:cNvPr id="10" name="object 1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174777" y="3714408"/>
            <a:ext cx="3638549" cy="3638549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581613" y="3972228"/>
            <a:ext cx="3124199" cy="3124199"/>
          </a:xfrm>
          <a:prstGeom prst="rect">
            <a:avLst/>
          </a:prstGeom>
        </p:spPr>
      </p:pic>
      <p:pic>
        <p:nvPicPr>
          <p:cNvPr id="12" name="object 1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588828" y="3907774"/>
            <a:ext cx="3333749" cy="3333749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14153484" y="9727013"/>
            <a:ext cx="3576320" cy="269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10"/>
              </a:spcBef>
            </a:pPr>
            <a:r>
              <a:rPr lang="en-US" sz="1600" spc="18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ctrTitle"/>
          </p:nvPr>
        </p:nvSpPr>
        <p:spPr>
          <a:xfrm>
            <a:off x="5181601" y="3225177"/>
            <a:ext cx="7347272" cy="1935145"/>
          </a:xfrm>
          <a:prstGeom prst="rect">
            <a:avLst/>
          </a:prstGeom>
        </p:spPr>
        <p:txBody>
          <a:bodyPr vert="horz" wrap="square" lIns="0" tIns="116840" rIns="0" bIns="0" rtlCol="0">
            <a:spAutoFit/>
          </a:bodyPr>
          <a:lstStyle/>
          <a:p>
            <a:pPr marL="12700" marR="5080" algn="ctr" rtl="1">
              <a:lnSpc>
                <a:spcPts val="6970"/>
              </a:lnSpc>
              <a:spcBef>
                <a:spcPts val="920"/>
              </a:spcBef>
            </a:pPr>
            <a:r>
              <a:rPr lang="fa-IR" spc="155" dirty="0">
                <a:cs typeface="B Nazanin" panose="00000700000000000000" pitchFamily="2" charset="-78"/>
              </a:rPr>
              <a:t>دستیابی به پایداری در معماری</a:t>
            </a:r>
            <a:endParaRPr spc="135"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443321" y="6193813"/>
            <a:ext cx="5401945" cy="86228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96925" marR="5080" indent="-784860" algn="ctr" rtl="1">
              <a:lnSpc>
                <a:spcPct val="114599"/>
              </a:lnSpc>
              <a:spcBef>
                <a:spcPts val="100"/>
              </a:spcBef>
              <a:tabLst>
                <a:tab pos="2098675" algn="l"/>
                <a:tab pos="2493645" algn="l"/>
                <a:tab pos="2999740" algn="l"/>
                <a:tab pos="4028440" algn="l"/>
              </a:tabLst>
            </a:pPr>
            <a:r>
              <a:rPr lang="fa-IR"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قالب پاورپوینت معماری سنتی قابل ویرایش می باشد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212121"/>
          </a:solidFill>
        </p:spPr>
        <p:txBody>
          <a:bodyPr wrap="square" lIns="0" tIns="0" rIns="0" bIns="0" rtlCol="0"/>
          <a:lstStyle/>
          <a:p>
            <a:endParaRPr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8093794"/>
            <a:ext cx="1778000" cy="2193290"/>
          </a:xfrm>
          <a:custGeom>
            <a:avLst/>
            <a:gdLst/>
            <a:ahLst/>
            <a:cxnLst/>
            <a:rect l="l" t="t" r="r" b="b"/>
            <a:pathLst>
              <a:path w="1778000" h="2193290">
                <a:moveTo>
                  <a:pt x="768182" y="2193205"/>
                </a:moveTo>
                <a:lnTo>
                  <a:pt x="0" y="2193205"/>
                </a:lnTo>
                <a:lnTo>
                  <a:pt x="0" y="0"/>
                </a:lnTo>
                <a:lnTo>
                  <a:pt x="1067183" y="839585"/>
                </a:lnTo>
                <a:lnTo>
                  <a:pt x="235186" y="839585"/>
                </a:lnTo>
                <a:lnTo>
                  <a:pt x="235186" y="1957986"/>
                </a:lnTo>
                <a:lnTo>
                  <a:pt x="1067186" y="1957986"/>
                </a:lnTo>
                <a:lnTo>
                  <a:pt x="768182" y="2193205"/>
                </a:lnTo>
                <a:close/>
              </a:path>
              <a:path w="1778000" h="2193290">
                <a:moveTo>
                  <a:pt x="235186" y="839585"/>
                </a:moveTo>
                <a:close/>
              </a:path>
              <a:path w="1778000" h="2193290">
                <a:moveTo>
                  <a:pt x="1067186" y="1957986"/>
                </a:moveTo>
                <a:lnTo>
                  <a:pt x="235186" y="1957986"/>
                </a:lnTo>
                <a:lnTo>
                  <a:pt x="946069" y="1398817"/>
                </a:lnTo>
                <a:lnTo>
                  <a:pt x="235186" y="839585"/>
                </a:lnTo>
                <a:lnTo>
                  <a:pt x="1067183" y="839585"/>
                </a:lnTo>
                <a:lnTo>
                  <a:pt x="1777999" y="1398806"/>
                </a:lnTo>
                <a:lnTo>
                  <a:pt x="1067186" y="1957986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243646" y="9493760"/>
            <a:ext cx="904875" cy="793750"/>
          </a:xfrm>
          <a:custGeom>
            <a:avLst/>
            <a:gdLst/>
            <a:ahLst/>
            <a:cxnLst/>
            <a:rect l="l" t="t" r="r" b="b"/>
            <a:pathLst>
              <a:path w="904875" h="793750">
                <a:moveTo>
                  <a:pt x="226322" y="793238"/>
                </a:moveTo>
                <a:lnTo>
                  <a:pt x="0" y="793238"/>
                </a:lnTo>
                <a:lnTo>
                  <a:pt x="0" y="0"/>
                </a:lnTo>
                <a:lnTo>
                  <a:pt x="548" y="0"/>
                </a:lnTo>
                <a:lnTo>
                  <a:pt x="592247" y="466931"/>
                </a:lnTo>
                <a:lnTo>
                  <a:pt x="226322" y="466931"/>
                </a:lnTo>
                <a:lnTo>
                  <a:pt x="226322" y="793238"/>
                </a:lnTo>
                <a:close/>
              </a:path>
              <a:path w="904875" h="793750">
                <a:moveTo>
                  <a:pt x="226322" y="466931"/>
                </a:moveTo>
                <a:close/>
              </a:path>
              <a:path w="904875" h="793750">
                <a:moveTo>
                  <a:pt x="803995" y="793238"/>
                </a:moveTo>
                <a:lnTo>
                  <a:pt x="438094" y="793238"/>
                </a:lnTo>
                <a:lnTo>
                  <a:pt x="538979" y="713641"/>
                </a:lnTo>
                <a:lnTo>
                  <a:pt x="226322" y="466931"/>
                </a:lnTo>
                <a:lnTo>
                  <a:pt x="592247" y="466931"/>
                </a:lnTo>
                <a:lnTo>
                  <a:pt x="904874" y="713637"/>
                </a:lnTo>
                <a:lnTo>
                  <a:pt x="803995" y="79323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7222784" y="96991"/>
            <a:ext cx="1065530" cy="3022600"/>
          </a:xfrm>
          <a:custGeom>
            <a:avLst/>
            <a:gdLst/>
            <a:ahLst/>
            <a:cxnLst/>
            <a:rect l="l" t="t" r="r" b="b"/>
            <a:pathLst>
              <a:path w="1065530" h="3022600">
                <a:moveTo>
                  <a:pt x="0" y="3022575"/>
                </a:moveTo>
                <a:lnTo>
                  <a:pt x="0" y="0"/>
                </a:lnTo>
                <a:lnTo>
                  <a:pt x="1251" y="0"/>
                </a:lnTo>
                <a:lnTo>
                  <a:pt x="1065216" y="834987"/>
                </a:lnTo>
                <a:lnTo>
                  <a:pt x="1065216" y="988522"/>
                </a:lnTo>
                <a:lnTo>
                  <a:pt x="481825" y="988522"/>
                </a:lnTo>
                <a:lnTo>
                  <a:pt x="481825" y="2033138"/>
                </a:lnTo>
                <a:lnTo>
                  <a:pt x="1065216" y="2033138"/>
                </a:lnTo>
                <a:lnTo>
                  <a:pt x="1065216" y="2186663"/>
                </a:lnTo>
                <a:lnTo>
                  <a:pt x="0" y="3022575"/>
                </a:lnTo>
                <a:close/>
              </a:path>
              <a:path w="1065530" h="3022600">
                <a:moveTo>
                  <a:pt x="481825" y="988522"/>
                </a:moveTo>
                <a:close/>
              </a:path>
              <a:path w="1065530" h="3022600">
                <a:moveTo>
                  <a:pt x="1065216" y="1446327"/>
                </a:moveTo>
                <a:lnTo>
                  <a:pt x="481825" y="988522"/>
                </a:lnTo>
                <a:lnTo>
                  <a:pt x="1065216" y="988522"/>
                </a:lnTo>
                <a:lnTo>
                  <a:pt x="1065216" y="1446327"/>
                </a:lnTo>
                <a:close/>
              </a:path>
              <a:path w="1065530" h="3022600">
                <a:moveTo>
                  <a:pt x="1065216" y="2033138"/>
                </a:moveTo>
                <a:lnTo>
                  <a:pt x="481825" y="2033138"/>
                </a:lnTo>
                <a:lnTo>
                  <a:pt x="1065216" y="1575384"/>
                </a:lnTo>
                <a:lnTo>
                  <a:pt x="1065216" y="203313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032604" y="3"/>
            <a:ext cx="718185" cy="753110"/>
          </a:xfrm>
          <a:custGeom>
            <a:avLst/>
            <a:gdLst/>
            <a:ahLst/>
            <a:cxnLst/>
            <a:rect l="l" t="t" r="r" b="b"/>
            <a:pathLst>
              <a:path w="718184" h="753110">
                <a:moveTo>
                  <a:pt x="0" y="752529"/>
                </a:moveTo>
                <a:lnTo>
                  <a:pt x="0" y="0"/>
                </a:lnTo>
                <a:lnTo>
                  <a:pt x="179627" y="0"/>
                </a:lnTo>
                <a:lnTo>
                  <a:pt x="179627" y="382202"/>
                </a:lnTo>
                <a:lnTo>
                  <a:pt x="470056" y="382202"/>
                </a:lnTo>
                <a:lnTo>
                  <a:pt x="0" y="752529"/>
                </a:lnTo>
                <a:close/>
              </a:path>
              <a:path w="718184" h="753110">
                <a:moveTo>
                  <a:pt x="470056" y="382202"/>
                </a:moveTo>
                <a:lnTo>
                  <a:pt x="179627" y="382202"/>
                </a:lnTo>
                <a:lnTo>
                  <a:pt x="427778" y="186723"/>
                </a:lnTo>
                <a:lnTo>
                  <a:pt x="190768" y="0"/>
                </a:lnTo>
                <a:lnTo>
                  <a:pt x="481195" y="0"/>
                </a:lnTo>
                <a:lnTo>
                  <a:pt x="718182" y="186719"/>
                </a:lnTo>
                <a:lnTo>
                  <a:pt x="470056" y="382202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016000" y="1015398"/>
            <a:ext cx="10382885" cy="1000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95" dirty="0">
                <a:solidFill>
                  <a:srgbClr val="F4E9D1"/>
                </a:solidFill>
                <a:cs typeface="B Nazanin" panose="00000700000000000000" pitchFamily="2" charset="-78"/>
              </a:rPr>
              <a:t>ایده های طراحی پایدار</a:t>
            </a:r>
            <a:endParaRPr spc="-135" dirty="0">
              <a:solidFill>
                <a:srgbClr val="F4E9D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259780" y="5323121"/>
            <a:ext cx="2875280" cy="2140073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20"/>
              </a:spcBef>
            </a:pPr>
            <a:r>
              <a:rPr lang="fa-IR"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باز کن</a:t>
            </a:r>
          </a:p>
          <a:p>
            <a:pPr algn="ctr">
              <a:lnSpc>
                <a:spcPct val="100000"/>
              </a:lnSpc>
              <a:spcBef>
                <a:spcPts val="520"/>
              </a:spcBef>
            </a:pP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5080" algn="ctr">
              <a:lnSpc>
                <a:spcPct val="131000"/>
              </a:lnSpc>
              <a:spcBef>
                <a:spcPts val="200"/>
              </a:spcBef>
            </a:pPr>
            <a:r>
              <a:rPr lang="fa-IR" sz="2100" spc="14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 باشند.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349437" y="5323121"/>
            <a:ext cx="3291840" cy="2509405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20"/>
              </a:spcBef>
            </a:pPr>
            <a:r>
              <a:rPr lang="fa-IR"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انجمن</a:t>
            </a:r>
          </a:p>
          <a:p>
            <a:pPr algn="ctr">
              <a:lnSpc>
                <a:spcPct val="100000"/>
              </a:lnSpc>
              <a:spcBef>
                <a:spcPts val="520"/>
              </a:spcBef>
            </a:pP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220345" marR="213360" algn="ctr">
              <a:lnSpc>
                <a:spcPct val="131000"/>
              </a:lnSpc>
              <a:spcBef>
                <a:spcPts val="200"/>
              </a:spcBef>
            </a:pPr>
            <a:r>
              <a:rPr lang="fa-IR" sz="2100" spc="14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 باشند.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855488" y="5323121"/>
            <a:ext cx="2875280" cy="2509405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20"/>
              </a:spcBef>
            </a:pPr>
            <a:r>
              <a:rPr lang="fa-IR" sz="2400" spc="8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کم</a:t>
            </a:r>
          </a:p>
          <a:p>
            <a:pPr algn="ctr">
              <a:lnSpc>
                <a:spcPct val="100000"/>
              </a:lnSpc>
              <a:spcBef>
                <a:spcPts val="520"/>
              </a:spcBef>
            </a:pPr>
            <a:r>
              <a:rPr sz="2400" spc="37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  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6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X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5080" algn="ctr">
              <a:lnSpc>
                <a:spcPct val="131000"/>
              </a:lnSpc>
              <a:spcBef>
                <a:spcPts val="195"/>
              </a:spcBef>
            </a:pPr>
            <a:r>
              <a:rPr lang="fa-IR" sz="2100" spc="14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 باشند.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4127015" y="5323121"/>
            <a:ext cx="2927985" cy="213289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14599"/>
              </a:lnSpc>
              <a:spcBef>
                <a:spcPts val="100"/>
              </a:spcBef>
              <a:tabLst>
                <a:tab pos="2223770" algn="l"/>
              </a:tabLst>
            </a:pP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2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,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8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D  </a:t>
            </a:r>
            <a:r>
              <a:rPr sz="2400" spc="8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G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38735" marR="31115" algn="ctr">
              <a:lnSpc>
                <a:spcPct val="131000"/>
              </a:lnSpc>
              <a:spcBef>
                <a:spcPts val="195"/>
              </a:spcBef>
            </a:pPr>
            <a:r>
              <a:rPr lang="fa-IR" sz="2100" spc="14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 باشند.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0" y="4005370"/>
            <a:ext cx="18288000" cy="1038225"/>
            <a:chOff x="0" y="4005370"/>
            <a:chExt cx="18288000" cy="1038225"/>
          </a:xfrm>
        </p:grpSpPr>
        <p:sp>
          <p:nvSpPr>
            <p:cNvPr id="13" name="object 13"/>
            <p:cNvSpPr/>
            <p:nvPr/>
          </p:nvSpPr>
          <p:spPr>
            <a:xfrm>
              <a:off x="0" y="4468305"/>
              <a:ext cx="18288000" cy="114300"/>
            </a:xfrm>
            <a:custGeom>
              <a:avLst/>
              <a:gdLst/>
              <a:ahLst/>
              <a:cxnLst/>
              <a:rect l="l" t="t" r="r" b="b"/>
              <a:pathLst>
                <a:path w="18288000" h="114300">
                  <a:moveTo>
                    <a:pt x="0" y="0"/>
                  </a:moveTo>
                  <a:lnTo>
                    <a:pt x="18287999" y="0"/>
                  </a:lnTo>
                  <a:lnTo>
                    <a:pt x="18287999" y="114299"/>
                  </a:lnTo>
                  <a:lnTo>
                    <a:pt x="0" y="1142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E9D1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2403195" y="4005376"/>
              <a:ext cx="13484225" cy="1038225"/>
            </a:xfrm>
            <a:custGeom>
              <a:avLst/>
              <a:gdLst/>
              <a:ahLst/>
              <a:cxnLst/>
              <a:rect l="l" t="t" r="r" b="b"/>
              <a:pathLst>
                <a:path w="13484225" h="1038225">
                  <a:moveTo>
                    <a:pt x="590550" y="518998"/>
                  </a:moveTo>
                  <a:lnTo>
                    <a:pt x="386524" y="359435"/>
                  </a:lnTo>
                  <a:lnTo>
                    <a:pt x="351764" y="332257"/>
                  </a:lnTo>
                  <a:lnTo>
                    <a:pt x="351764" y="518998"/>
                  </a:lnTo>
                  <a:lnTo>
                    <a:pt x="147713" y="678548"/>
                  </a:lnTo>
                  <a:lnTo>
                    <a:pt x="147713" y="359435"/>
                  </a:lnTo>
                  <a:lnTo>
                    <a:pt x="351764" y="518998"/>
                  </a:lnTo>
                  <a:lnTo>
                    <a:pt x="351764" y="332257"/>
                  </a:lnTo>
                  <a:lnTo>
                    <a:pt x="0" y="57150"/>
                  </a:lnTo>
                  <a:lnTo>
                    <a:pt x="0" y="980808"/>
                  </a:lnTo>
                  <a:lnTo>
                    <a:pt x="386524" y="678548"/>
                  </a:lnTo>
                  <a:lnTo>
                    <a:pt x="590550" y="518998"/>
                  </a:lnTo>
                  <a:close/>
                </a:path>
                <a:path w="13484225" h="1038225">
                  <a:moveTo>
                    <a:pt x="4888408" y="576148"/>
                  </a:moveTo>
                  <a:lnTo>
                    <a:pt x="4684382" y="416585"/>
                  </a:lnTo>
                  <a:lnTo>
                    <a:pt x="4649609" y="389394"/>
                  </a:lnTo>
                  <a:lnTo>
                    <a:pt x="4649609" y="576148"/>
                  </a:lnTo>
                  <a:lnTo>
                    <a:pt x="4445559" y="735698"/>
                  </a:lnTo>
                  <a:lnTo>
                    <a:pt x="4445559" y="416585"/>
                  </a:lnTo>
                  <a:lnTo>
                    <a:pt x="4649609" y="576148"/>
                  </a:lnTo>
                  <a:lnTo>
                    <a:pt x="4649609" y="389394"/>
                  </a:lnTo>
                  <a:lnTo>
                    <a:pt x="4297858" y="114300"/>
                  </a:lnTo>
                  <a:lnTo>
                    <a:pt x="4297858" y="1037958"/>
                  </a:lnTo>
                  <a:lnTo>
                    <a:pt x="4684382" y="735698"/>
                  </a:lnTo>
                  <a:lnTo>
                    <a:pt x="4888408" y="576148"/>
                  </a:lnTo>
                  <a:close/>
                </a:path>
                <a:path w="13484225" h="1038225">
                  <a:moveTo>
                    <a:pt x="9186266" y="518998"/>
                  </a:moveTo>
                  <a:lnTo>
                    <a:pt x="8982227" y="359435"/>
                  </a:lnTo>
                  <a:lnTo>
                    <a:pt x="8947467" y="332257"/>
                  </a:lnTo>
                  <a:lnTo>
                    <a:pt x="8947467" y="518998"/>
                  </a:lnTo>
                  <a:lnTo>
                    <a:pt x="8743417" y="678548"/>
                  </a:lnTo>
                  <a:lnTo>
                    <a:pt x="8743417" y="359435"/>
                  </a:lnTo>
                  <a:lnTo>
                    <a:pt x="8947467" y="518998"/>
                  </a:lnTo>
                  <a:lnTo>
                    <a:pt x="8947467" y="332257"/>
                  </a:lnTo>
                  <a:lnTo>
                    <a:pt x="8595716" y="57150"/>
                  </a:lnTo>
                  <a:lnTo>
                    <a:pt x="8595716" y="980808"/>
                  </a:lnTo>
                  <a:lnTo>
                    <a:pt x="8982227" y="678548"/>
                  </a:lnTo>
                  <a:lnTo>
                    <a:pt x="9186266" y="518998"/>
                  </a:lnTo>
                  <a:close/>
                </a:path>
                <a:path w="13484225" h="1038225">
                  <a:moveTo>
                    <a:pt x="13484111" y="461848"/>
                  </a:moveTo>
                  <a:lnTo>
                    <a:pt x="13280085" y="302285"/>
                  </a:lnTo>
                  <a:lnTo>
                    <a:pt x="13245325" y="275107"/>
                  </a:lnTo>
                  <a:lnTo>
                    <a:pt x="13245325" y="461848"/>
                  </a:lnTo>
                  <a:lnTo>
                    <a:pt x="13041275" y="621398"/>
                  </a:lnTo>
                  <a:lnTo>
                    <a:pt x="13041275" y="302285"/>
                  </a:lnTo>
                  <a:lnTo>
                    <a:pt x="13245325" y="461848"/>
                  </a:lnTo>
                  <a:lnTo>
                    <a:pt x="13245325" y="275107"/>
                  </a:lnTo>
                  <a:lnTo>
                    <a:pt x="12893561" y="0"/>
                  </a:lnTo>
                  <a:lnTo>
                    <a:pt x="12893561" y="923658"/>
                  </a:lnTo>
                  <a:lnTo>
                    <a:pt x="13280085" y="621398"/>
                  </a:lnTo>
                  <a:lnTo>
                    <a:pt x="13484111" y="461848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14153484" y="9727015"/>
            <a:ext cx="3576320" cy="269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lang="en-US" sz="1600" spc="18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61999" y="758152"/>
            <a:ext cx="809625" cy="1276350"/>
          </a:xfrm>
          <a:custGeom>
            <a:avLst/>
            <a:gdLst/>
            <a:ahLst/>
            <a:cxnLst/>
            <a:rect l="l" t="t" r="r" b="b"/>
            <a:pathLst>
              <a:path w="809625" h="1276350">
                <a:moveTo>
                  <a:pt x="0" y="1275747"/>
                </a:moveTo>
                <a:lnTo>
                  <a:pt x="0" y="0"/>
                </a:lnTo>
                <a:lnTo>
                  <a:pt x="529905" y="417507"/>
                </a:lnTo>
                <a:lnTo>
                  <a:pt x="202499" y="417507"/>
                </a:lnTo>
                <a:lnTo>
                  <a:pt x="202499" y="858268"/>
                </a:lnTo>
                <a:lnTo>
                  <a:pt x="529906" y="858268"/>
                </a:lnTo>
                <a:lnTo>
                  <a:pt x="0" y="1275747"/>
                </a:lnTo>
                <a:close/>
              </a:path>
              <a:path w="809625" h="1276350">
                <a:moveTo>
                  <a:pt x="202499" y="417507"/>
                </a:moveTo>
                <a:close/>
              </a:path>
              <a:path w="809625" h="1276350">
                <a:moveTo>
                  <a:pt x="529906" y="858268"/>
                </a:moveTo>
                <a:lnTo>
                  <a:pt x="202499" y="858268"/>
                </a:lnTo>
                <a:lnTo>
                  <a:pt x="482245" y="637900"/>
                </a:lnTo>
                <a:lnTo>
                  <a:pt x="202499" y="417507"/>
                </a:lnTo>
                <a:lnTo>
                  <a:pt x="529905" y="417507"/>
                </a:lnTo>
                <a:lnTo>
                  <a:pt x="809624" y="637896"/>
                </a:lnTo>
                <a:lnTo>
                  <a:pt x="529906" y="85826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7883078" y="3773179"/>
            <a:ext cx="405130" cy="1275715"/>
          </a:xfrm>
          <a:custGeom>
            <a:avLst/>
            <a:gdLst/>
            <a:ahLst/>
            <a:cxnLst/>
            <a:rect l="l" t="t" r="r" b="b"/>
            <a:pathLst>
              <a:path w="405130" h="1275714">
                <a:moveTo>
                  <a:pt x="0" y="1275369"/>
                </a:moveTo>
                <a:lnTo>
                  <a:pt x="0" y="0"/>
                </a:lnTo>
                <a:lnTo>
                  <a:pt x="479" y="0"/>
                </a:lnTo>
                <a:lnTo>
                  <a:pt x="404920" y="318654"/>
                </a:lnTo>
                <a:lnTo>
                  <a:pt x="404920" y="417129"/>
                </a:lnTo>
                <a:lnTo>
                  <a:pt x="202499" y="417129"/>
                </a:lnTo>
                <a:lnTo>
                  <a:pt x="202499" y="857890"/>
                </a:lnTo>
                <a:lnTo>
                  <a:pt x="404920" y="857890"/>
                </a:lnTo>
                <a:lnTo>
                  <a:pt x="404920" y="956358"/>
                </a:lnTo>
                <a:lnTo>
                  <a:pt x="0" y="1275369"/>
                </a:lnTo>
                <a:close/>
              </a:path>
              <a:path w="405130" h="1275714">
                <a:moveTo>
                  <a:pt x="202499" y="417129"/>
                </a:moveTo>
                <a:close/>
              </a:path>
              <a:path w="405130" h="1275714">
                <a:moveTo>
                  <a:pt x="404920" y="576603"/>
                </a:moveTo>
                <a:lnTo>
                  <a:pt x="202499" y="417129"/>
                </a:lnTo>
                <a:lnTo>
                  <a:pt x="404920" y="417129"/>
                </a:lnTo>
                <a:lnTo>
                  <a:pt x="404920" y="576603"/>
                </a:lnTo>
                <a:close/>
              </a:path>
              <a:path w="405130" h="1275714">
                <a:moveTo>
                  <a:pt x="404920" y="857890"/>
                </a:moveTo>
                <a:lnTo>
                  <a:pt x="202499" y="857890"/>
                </a:lnTo>
                <a:lnTo>
                  <a:pt x="404920" y="698434"/>
                </a:lnTo>
                <a:lnTo>
                  <a:pt x="404920" y="857890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7717703"/>
            <a:ext cx="546735" cy="861694"/>
          </a:xfrm>
          <a:custGeom>
            <a:avLst/>
            <a:gdLst/>
            <a:ahLst/>
            <a:cxnLst/>
            <a:rect l="l" t="t" r="r" b="b"/>
            <a:pathLst>
              <a:path w="546735" h="861695">
                <a:moveTo>
                  <a:pt x="0" y="861442"/>
                </a:moveTo>
                <a:lnTo>
                  <a:pt x="0" y="603504"/>
                </a:lnTo>
                <a:lnTo>
                  <a:pt x="219315" y="430740"/>
                </a:lnTo>
                <a:lnTo>
                  <a:pt x="0" y="257956"/>
                </a:lnTo>
                <a:lnTo>
                  <a:pt x="0" y="0"/>
                </a:lnTo>
                <a:lnTo>
                  <a:pt x="546695" y="430736"/>
                </a:lnTo>
                <a:lnTo>
                  <a:pt x="0" y="861442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667000" y="930014"/>
            <a:ext cx="11899948" cy="910506"/>
          </a:xfrm>
          <a:prstGeom prst="rect">
            <a:avLst/>
          </a:prstGeom>
        </p:spPr>
        <p:txBody>
          <a:bodyPr vert="horz" wrap="square" lIns="0" tIns="97790" rIns="0" bIns="0" rtlCol="0">
            <a:spAutoFit/>
          </a:bodyPr>
          <a:lstStyle/>
          <a:p>
            <a:pPr marL="12700" marR="5080" indent="1543685" rtl="1">
              <a:lnSpc>
                <a:spcPts val="6150"/>
              </a:lnSpc>
              <a:spcBef>
                <a:spcPts val="770"/>
              </a:spcBef>
            </a:pPr>
            <a:r>
              <a:rPr lang="fa-IR" sz="5600" b="0" spc="375" dirty="0">
                <a:solidFill>
                  <a:srgbClr val="212121"/>
                </a:solidFill>
                <a:cs typeface="B Nazanin" panose="00000700000000000000" pitchFamily="2" charset="-78"/>
              </a:rPr>
              <a:t>بهترین روش ها برای معماری پایدار</a:t>
            </a:r>
            <a:endParaRPr sz="5600" dirty="0">
              <a:cs typeface="B Nazanin" panose="00000700000000000000" pitchFamily="2" charset="-78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571624" y="3464148"/>
            <a:ext cx="3609975" cy="3162299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774773" y="3464148"/>
            <a:ext cx="4742821" cy="3162299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2510685" y="3464148"/>
            <a:ext cx="4743448" cy="3162299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1383795" y="7030182"/>
            <a:ext cx="4048125" cy="170957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7475" marR="109220" indent="130175" algn="r" rtl="1">
              <a:lnSpc>
                <a:spcPct val="114599"/>
              </a:lnSpc>
              <a:spcBef>
                <a:spcPts val="100"/>
              </a:spcBef>
              <a:tabLst>
                <a:tab pos="1348740" algn="l"/>
                <a:tab pos="2428875" algn="l"/>
              </a:tabLst>
            </a:pPr>
            <a:r>
              <a:rPr sz="2400" spc="1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W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  </a:t>
            </a:r>
            <a:r>
              <a:rPr sz="2400" spc="1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7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W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B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065" marR="5080" algn="ctr" rtl="1">
              <a:lnSpc>
                <a:spcPct val="131000"/>
              </a:lnSpc>
              <a:spcBef>
                <a:spcPts val="195"/>
              </a:spcBef>
            </a:pPr>
            <a:r>
              <a:rPr lang="fa-IR" sz="2100" spc="14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 باشند.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153484" y="9727015"/>
            <a:ext cx="3576320" cy="269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10"/>
              </a:spcBef>
            </a:pPr>
            <a:r>
              <a:rPr lang="en-US" sz="1600" spc="180" dirty="0"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120029" y="7030182"/>
            <a:ext cx="4048125" cy="170957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54405" marR="946785" algn="ctr" rtl="1">
              <a:lnSpc>
                <a:spcPct val="114599"/>
              </a:lnSpc>
              <a:spcBef>
                <a:spcPts val="100"/>
              </a:spcBef>
            </a:pP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Y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D  </a:t>
            </a:r>
            <a:r>
              <a:rPr sz="2400" spc="37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5080" algn="ctr" rtl="1">
              <a:lnSpc>
                <a:spcPct val="131000"/>
              </a:lnSpc>
              <a:spcBef>
                <a:spcPts val="195"/>
              </a:spcBef>
            </a:pPr>
            <a:r>
              <a:rPr lang="fa-IR" sz="2100" spc="14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 باشند.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2856263" y="7030182"/>
            <a:ext cx="4048125" cy="170957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4925" marR="27305" algn="ctr" rtl="1">
              <a:lnSpc>
                <a:spcPct val="114599"/>
              </a:lnSpc>
              <a:spcBef>
                <a:spcPts val="100"/>
              </a:spcBef>
              <a:tabLst>
                <a:tab pos="1450975" algn="l"/>
                <a:tab pos="2170430" algn="l"/>
                <a:tab pos="2414905" algn="l"/>
                <a:tab pos="3303270" algn="l"/>
              </a:tabLst>
            </a:pP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3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W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  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204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.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065" marR="5080" algn="ctr" rtl="1">
              <a:lnSpc>
                <a:spcPct val="131000"/>
              </a:lnSpc>
              <a:spcBef>
                <a:spcPts val="195"/>
              </a:spcBef>
            </a:pPr>
            <a:r>
              <a:rPr lang="fa-IR" sz="2100" spc="14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 باشند.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18288000" cy="10287000"/>
            <a:chOff x="0" y="0"/>
            <a:chExt cx="18288000" cy="10287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8287999" cy="1028699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0" y="179882"/>
              <a:ext cx="18288000" cy="10107295"/>
            </a:xfrm>
            <a:custGeom>
              <a:avLst/>
              <a:gdLst/>
              <a:ahLst/>
              <a:cxnLst/>
              <a:rect l="l" t="t" r="r" b="b"/>
              <a:pathLst>
                <a:path w="18288000" h="10107295">
                  <a:moveTo>
                    <a:pt x="1158862" y="5157571"/>
                  </a:moveTo>
                  <a:lnTo>
                    <a:pt x="879144" y="4937188"/>
                  </a:lnTo>
                  <a:lnTo>
                    <a:pt x="831494" y="4899647"/>
                  </a:lnTo>
                  <a:lnTo>
                    <a:pt x="831494" y="5157571"/>
                  </a:lnTo>
                  <a:lnTo>
                    <a:pt x="551738" y="5377942"/>
                  </a:lnTo>
                  <a:lnTo>
                    <a:pt x="551738" y="4937188"/>
                  </a:lnTo>
                  <a:lnTo>
                    <a:pt x="831494" y="5157571"/>
                  </a:lnTo>
                  <a:lnTo>
                    <a:pt x="831494" y="4899647"/>
                  </a:lnTo>
                  <a:lnTo>
                    <a:pt x="349237" y="4519676"/>
                  </a:lnTo>
                  <a:lnTo>
                    <a:pt x="349237" y="5795429"/>
                  </a:lnTo>
                  <a:lnTo>
                    <a:pt x="879144" y="5377942"/>
                  </a:lnTo>
                  <a:lnTo>
                    <a:pt x="1158862" y="5157571"/>
                  </a:lnTo>
                  <a:close/>
                </a:path>
                <a:path w="18288000" h="10107295">
                  <a:moveTo>
                    <a:pt x="1941080" y="1523339"/>
                  </a:moveTo>
                  <a:lnTo>
                    <a:pt x="1190777" y="934504"/>
                  </a:lnTo>
                  <a:lnTo>
                    <a:pt x="1062939" y="834186"/>
                  </a:lnTo>
                  <a:lnTo>
                    <a:pt x="1062939" y="1523352"/>
                  </a:lnTo>
                  <a:lnTo>
                    <a:pt x="312559" y="2112124"/>
                  </a:lnTo>
                  <a:lnTo>
                    <a:pt x="312559" y="934504"/>
                  </a:lnTo>
                  <a:lnTo>
                    <a:pt x="1062939" y="1523352"/>
                  </a:lnTo>
                  <a:lnTo>
                    <a:pt x="1062939" y="834186"/>
                  </a:lnTo>
                  <a:lnTo>
                    <a:pt x="0" y="0"/>
                  </a:lnTo>
                  <a:lnTo>
                    <a:pt x="0" y="3046577"/>
                  </a:lnTo>
                  <a:lnTo>
                    <a:pt x="1190777" y="2112124"/>
                  </a:lnTo>
                  <a:lnTo>
                    <a:pt x="1941080" y="1523339"/>
                  </a:lnTo>
                  <a:close/>
                </a:path>
                <a:path w="18288000" h="10107295">
                  <a:moveTo>
                    <a:pt x="17932388" y="8950084"/>
                  </a:moveTo>
                  <a:lnTo>
                    <a:pt x="16971480" y="8193494"/>
                  </a:lnTo>
                  <a:lnTo>
                    <a:pt x="16807752" y="8064589"/>
                  </a:lnTo>
                  <a:lnTo>
                    <a:pt x="16807752" y="8950109"/>
                  </a:lnTo>
                  <a:lnTo>
                    <a:pt x="15846743" y="9706635"/>
                  </a:lnTo>
                  <a:lnTo>
                    <a:pt x="15846743" y="8193494"/>
                  </a:lnTo>
                  <a:lnTo>
                    <a:pt x="16807752" y="8950109"/>
                  </a:lnTo>
                  <a:lnTo>
                    <a:pt x="16807752" y="8064589"/>
                  </a:lnTo>
                  <a:lnTo>
                    <a:pt x="15152891" y="6761594"/>
                  </a:lnTo>
                  <a:lnTo>
                    <a:pt x="15151088" y="6761594"/>
                  </a:lnTo>
                  <a:lnTo>
                    <a:pt x="15151088" y="10107130"/>
                  </a:lnTo>
                  <a:lnTo>
                    <a:pt x="16462794" y="10107130"/>
                  </a:lnTo>
                  <a:lnTo>
                    <a:pt x="16971480" y="9706635"/>
                  </a:lnTo>
                  <a:lnTo>
                    <a:pt x="17932388" y="8950084"/>
                  </a:lnTo>
                  <a:close/>
                </a:path>
                <a:path w="18288000" h="10107295">
                  <a:moveTo>
                    <a:pt x="18287988" y="6195771"/>
                  </a:moveTo>
                  <a:lnTo>
                    <a:pt x="17935855" y="5918327"/>
                  </a:lnTo>
                  <a:lnTo>
                    <a:pt x="17935372" y="5918327"/>
                  </a:lnTo>
                  <a:lnTo>
                    <a:pt x="17935372" y="7193699"/>
                  </a:lnTo>
                  <a:lnTo>
                    <a:pt x="18287988" y="6915899"/>
                  </a:lnTo>
                  <a:lnTo>
                    <a:pt x="18287988" y="6776225"/>
                  </a:lnTo>
                  <a:lnTo>
                    <a:pt x="18287988" y="6657962"/>
                  </a:lnTo>
                  <a:lnTo>
                    <a:pt x="18137874" y="6776225"/>
                  </a:lnTo>
                  <a:lnTo>
                    <a:pt x="18137874" y="6335458"/>
                  </a:lnTo>
                  <a:lnTo>
                    <a:pt x="18287988" y="6453721"/>
                  </a:lnTo>
                  <a:lnTo>
                    <a:pt x="18287988" y="6335458"/>
                  </a:lnTo>
                  <a:lnTo>
                    <a:pt x="18287988" y="6195771"/>
                  </a:lnTo>
                  <a:close/>
                </a:path>
              </a:pathLst>
            </a:custGeom>
            <a:solidFill>
              <a:srgbClr val="F4E9D1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4950717" y="3811690"/>
            <a:ext cx="8386445" cy="218264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50000"/>
              </a:lnSpc>
              <a:spcBef>
                <a:spcPts val="100"/>
              </a:spcBef>
            </a:pPr>
            <a:r>
              <a:rPr lang="fa-IR"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 بیشتر اوقات، آنها در برابر مخاطبان ارائه می شوند. آنها اهداف متنوعی دارند و آنها را به ابزارهای قدرتمندی برای متقاعد کردن و آموزش تبدیل می کند.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296137" y="3267087"/>
            <a:ext cx="3695700" cy="3752850"/>
          </a:xfrm>
          <a:custGeom>
            <a:avLst/>
            <a:gdLst/>
            <a:ahLst/>
            <a:cxnLst/>
            <a:rect l="l" t="t" r="r" b="b"/>
            <a:pathLst>
              <a:path w="3695700" h="3752850">
                <a:moveTo>
                  <a:pt x="3695700" y="3657600"/>
                </a:moveTo>
                <a:lnTo>
                  <a:pt x="0" y="3657600"/>
                </a:lnTo>
                <a:lnTo>
                  <a:pt x="0" y="3752850"/>
                </a:lnTo>
                <a:lnTo>
                  <a:pt x="3695700" y="3752850"/>
                </a:lnTo>
                <a:lnTo>
                  <a:pt x="3695700" y="3657600"/>
                </a:lnTo>
                <a:close/>
              </a:path>
              <a:path w="3695700" h="3752850">
                <a:moveTo>
                  <a:pt x="3695700" y="0"/>
                </a:moveTo>
                <a:lnTo>
                  <a:pt x="0" y="0"/>
                </a:lnTo>
                <a:lnTo>
                  <a:pt x="0" y="95250"/>
                </a:lnTo>
                <a:lnTo>
                  <a:pt x="3695700" y="95250"/>
                </a:lnTo>
                <a:lnTo>
                  <a:pt x="3695700" y="0"/>
                </a:lnTo>
                <a:close/>
              </a:path>
            </a:pathLst>
          </a:custGeom>
          <a:solidFill>
            <a:srgbClr val="212121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2121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8093792"/>
            <a:ext cx="1778000" cy="2193290"/>
          </a:xfrm>
          <a:custGeom>
            <a:avLst/>
            <a:gdLst/>
            <a:ahLst/>
            <a:cxnLst/>
            <a:rect l="l" t="t" r="r" b="b"/>
            <a:pathLst>
              <a:path w="1778000" h="2193290">
                <a:moveTo>
                  <a:pt x="768179" y="2193207"/>
                </a:moveTo>
                <a:lnTo>
                  <a:pt x="0" y="2193207"/>
                </a:lnTo>
                <a:lnTo>
                  <a:pt x="0" y="0"/>
                </a:lnTo>
                <a:lnTo>
                  <a:pt x="1067183" y="839585"/>
                </a:lnTo>
                <a:lnTo>
                  <a:pt x="235186" y="839585"/>
                </a:lnTo>
                <a:lnTo>
                  <a:pt x="235186" y="1957986"/>
                </a:lnTo>
                <a:lnTo>
                  <a:pt x="1067186" y="1957986"/>
                </a:lnTo>
                <a:lnTo>
                  <a:pt x="768179" y="2193207"/>
                </a:lnTo>
                <a:close/>
              </a:path>
              <a:path w="1778000" h="2193290">
                <a:moveTo>
                  <a:pt x="235186" y="839585"/>
                </a:moveTo>
                <a:close/>
              </a:path>
              <a:path w="1778000" h="2193290">
                <a:moveTo>
                  <a:pt x="1067186" y="1957986"/>
                </a:moveTo>
                <a:lnTo>
                  <a:pt x="235186" y="1957986"/>
                </a:lnTo>
                <a:lnTo>
                  <a:pt x="946069" y="1398817"/>
                </a:lnTo>
                <a:lnTo>
                  <a:pt x="235186" y="839585"/>
                </a:lnTo>
                <a:lnTo>
                  <a:pt x="1067183" y="839585"/>
                </a:lnTo>
                <a:lnTo>
                  <a:pt x="1777999" y="1398806"/>
                </a:lnTo>
                <a:lnTo>
                  <a:pt x="1067186" y="1957986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243646" y="9493762"/>
            <a:ext cx="904875" cy="793750"/>
          </a:xfrm>
          <a:custGeom>
            <a:avLst/>
            <a:gdLst/>
            <a:ahLst/>
            <a:cxnLst/>
            <a:rect l="l" t="t" r="r" b="b"/>
            <a:pathLst>
              <a:path w="904875" h="793750">
                <a:moveTo>
                  <a:pt x="226322" y="793237"/>
                </a:moveTo>
                <a:lnTo>
                  <a:pt x="0" y="793237"/>
                </a:lnTo>
                <a:lnTo>
                  <a:pt x="0" y="0"/>
                </a:lnTo>
                <a:lnTo>
                  <a:pt x="546" y="0"/>
                </a:lnTo>
                <a:lnTo>
                  <a:pt x="592247" y="466933"/>
                </a:lnTo>
                <a:lnTo>
                  <a:pt x="226322" y="466933"/>
                </a:lnTo>
                <a:lnTo>
                  <a:pt x="226322" y="793237"/>
                </a:lnTo>
                <a:close/>
              </a:path>
              <a:path w="904875" h="793750">
                <a:moveTo>
                  <a:pt x="226322" y="466933"/>
                </a:moveTo>
                <a:close/>
              </a:path>
              <a:path w="904875" h="793750">
                <a:moveTo>
                  <a:pt x="804000" y="793237"/>
                </a:moveTo>
                <a:lnTo>
                  <a:pt x="438099" y="793237"/>
                </a:lnTo>
                <a:lnTo>
                  <a:pt x="538979" y="713643"/>
                </a:lnTo>
                <a:lnTo>
                  <a:pt x="226322" y="466933"/>
                </a:lnTo>
                <a:lnTo>
                  <a:pt x="592247" y="466933"/>
                </a:lnTo>
                <a:lnTo>
                  <a:pt x="904874" y="713639"/>
                </a:lnTo>
                <a:lnTo>
                  <a:pt x="804000" y="793237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153484" y="9728232"/>
            <a:ext cx="35763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en-US" sz="1600" spc="18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400042" y="1"/>
            <a:ext cx="1888489" cy="2541270"/>
          </a:xfrm>
          <a:custGeom>
            <a:avLst/>
            <a:gdLst/>
            <a:ahLst/>
            <a:cxnLst/>
            <a:rect l="l" t="t" r="r" b="b"/>
            <a:pathLst>
              <a:path w="1888490" h="2541270">
                <a:moveTo>
                  <a:pt x="0" y="2540737"/>
                </a:moveTo>
                <a:lnTo>
                  <a:pt x="0" y="0"/>
                </a:lnTo>
                <a:lnTo>
                  <a:pt x="1105768" y="0"/>
                </a:lnTo>
                <a:lnTo>
                  <a:pt x="1421393" y="247699"/>
                </a:lnTo>
                <a:lnTo>
                  <a:pt x="543174" y="247699"/>
                </a:lnTo>
                <a:lnTo>
                  <a:pt x="543174" y="1425319"/>
                </a:lnTo>
                <a:lnTo>
                  <a:pt x="1421396" y="1425319"/>
                </a:lnTo>
                <a:lnTo>
                  <a:pt x="0" y="2540737"/>
                </a:lnTo>
                <a:close/>
              </a:path>
              <a:path w="1888490" h="2541270">
                <a:moveTo>
                  <a:pt x="543174" y="247699"/>
                </a:moveTo>
                <a:close/>
              </a:path>
              <a:path w="1888490" h="2541270">
                <a:moveTo>
                  <a:pt x="1421396" y="1425319"/>
                </a:moveTo>
                <a:lnTo>
                  <a:pt x="543174" y="1425319"/>
                </a:lnTo>
                <a:lnTo>
                  <a:pt x="1293551" y="836542"/>
                </a:lnTo>
                <a:lnTo>
                  <a:pt x="543174" y="247699"/>
                </a:lnTo>
                <a:lnTo>
                  <a:pt x="1421393" y="247699"/>
                </a:lnTo>
                <a:lnTo>
                  <a:pt x="1887957" y="613852"/>
                </a:lnTo>
                <a:lnTo>
                  <a:pt x="1887957" y="1059193"/>
                </a:lnTo>
                <a:lnTo>
                  <a:pt x="1421396" y="1425319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716500" y="4192025"/>
            <a:ext cx="571500" cy="1275715"/>
          </a:xfrm>
          <a:custGeom>
            <a:avLst/>
            <a:gdLst/>
            <a:ahLst/>
            <a:cxnLst/>
            <a:rect l="l" t="t" r="r" b="b"/>
            <a:pathLst>
              <a:path w="571500" h="1275714">
                <a:moveTo>
                  <a:pt x="0" y="1275369"/>
                </a:moveTo>
                <a:lnTo>
                  <a:pt x="0" y="0"/>
                </a:lnTo>
                <a:lnTo>
                  <a:pt x="479" y="0"/>
                </a:lnTo>
                <a:lnTo>
                  <a:pt x="529905" y="417129"/>
                </a:lnTo>
                <a:lnTo>
                  <a:pt x="202499" y="417129"/>
                </a:lnTo>
                <a:lnTo>
                  <a:pt x="202499" y="857890"/>
                </a:lnTo>
                <a:lnTo>
                  <a:pt x="529906" y="857890"/>
                </a:lnTo>
                <a:lnTo>
                  <a:pt x="0" y="1275369"/>
                </a:lnTo>
                <a:close/>
              </a:path>
              <a:path w="571500" h="1275714">
                <a:moveTo>
                  <a:pt x="202499" y="417129"/>
                </a:moveTo>
                <a:close/>
              </a:path>
              <a:path w="571500" h="1275714">
                <a:moveTo>
                  <a:pt x="529906" y="857890"/>
                </a:moveTo>
                <a:lnTo>
                  <a:pt x="202499" y="857890"/>
                </a:lnTo>
                <a:lnTo>
                  <a:pt x="482245" y="637522"/>
                </a:lnTo>
                <a:lnTo>
                  <a:pt x="202499" y="417129"/>
                </a:lnTo>
                <a:lnTo>
                  <a:pt x="529905" y="417129"/>
                </a:lnTo>
                <a:lnTo>
                  <a:pt x="571499" y="449901"/>
                </a:lnTo>
                <a:lnTo>
                  <a:pt x="571499" y="825122"/>
                </a:lnTo>
                <a:lnTo>
                  <a:pt x="529906" y="857890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16000" y="3799849"/>
            <a:ext cx="4622800" cy="24593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567180" algn="r" rtl="1">
              <a:lnSpc>
                <a:spcPct val="114599"/>
              </a:lnSpc>
              <a:spcBef>
                <a:spcPts val="100"/>
              </a:spcBef>
              <a:tabLst>
                <a:tab pos="2252980" algn="l"/>
              </a:tabLst>
            </a:pP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D  </a:t>
            </a:r>
            <a:r>
              <a:rPr sz="2400" spc="2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32800"/>
              </a:lnSpc>
              <a:spcBef>
                <a:spcPts val="1225"/>
              </a:spcBef>
            </a:pPr>
            <a:r>
              <a:rPr lang="fa-IR" sz="2400" spc="16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44989" y="3799849"/>
            <a:ext cx="4622800" cy="24593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872490" algn="r" rtl="1">
              <a:lnSpc>
                <a:spcPct val="114599"/>
              </a:lnSpc>
              <a:spcBef>
                <a:spcPts val="100"/>
              </a:spcBef>
              <a:tabLst>
                <a:tab pos="1503045" algn="l"/>
                <a:tab pos="2148840" algn="l"/>
                <a:tab pos="2947670" algn="l"/>
              </a:tabLst>
            </a:pP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7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V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D  </a:t>
            </a:r>
            <a:r>
              <a:rPr sz="2400" spc="32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W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8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Q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Y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32800"/>
              </a:lnSpc>
              <a:spcBef>
                <a:spcPts val="1225"/>
              </a:spcBef>
            </a:pPr>
            <a:r>
              <a:rPr lang="fa-IR" sz="2400" spc="16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2473978" y="3799849"/>
            <a:ext cx="4725035" cy="24593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14599"/>
              </a:lnSpc>
              <a:spcBef>
                <a:spcPts val="100"/>
              </a:spcBef>
              <a:tabLst>
                <a:tab pos="650240" algn="l"/>
                <a:tab pos="1527175" algn="l"/>
                <a:tab pos="3306445" algn="l"/>
                <a:tab pos="3944620" algn="l"/>
              </a:tabLst>
            </a:pP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8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Q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Y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8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6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 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107314" algn="r" rtl="1">
              <a:lnSpc>
                <a:spcPct val="132800"/>
              </a:lnSpc>
              <a:spcBef>
                <a:spcPts val="1225"/>
              </a:spcBef>
            </a:pPr>
            <a:r>
              <a:rPr lang="fa-IR" sz="2400" spc="16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1016000" y="1015396"/>
            <a:ext cx="13547725" cy="1034257"/>
          </a:xfrm>
          <a:prstGeom prst="rect">
            <a:avLst/>
          </a:prstGeom>
        </p:spPr>
        <p:txBody>
          <a:bodyPr vert="horz" wrap="square" lIns="0" tIns="113665" rIns="0" bIns="0" rtlCol="0">
            <a:spAutoFit/>
          </a:bodyPr>
          <a:lstStyle/>
          <a:p>
            <a:pPr marL="12700" marR="5080" rtl="1">
              <a:lnSpc>
                <a:spcPts val="6980"/>
              </a:lnSpc>
              <a:spcBef>
                <a:spcPts val="895"/>
              </a:spcBef>
            </a:pPr>
            <a:r>
              <a:rPr lang="fa-IR" spc="55" dirty="0">
                <a:cs typeface="B Nazanin" panose="00000700000000000000" pitchFamily="2" charset="-78"/>
              </a:rPr>
              <a:t>تاثیر کلی ساختمان سبز بر محیط زیست</a:t>
            </a:r>
            <a:endParaRPr spc="15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18288000" cy="10287000"/>
            <a:chOff x="0" y="0"/>
            <a:chExt cx="18288000" cy="10287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8287999" cy="1028699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0" y="11"/>
              <a:ext cx="18288000" cy="10287000"/>
            </a:xfrm>
            <a:custGeom>
              <a:avLst/>
              <a:gdLst/>
              <a:ahLst/>
              <a:cxnLst/>
              <a:rect l="l" t="t" r="r" b="b"/>
              <a:pathLst>
                <a:path w="18288000" h="10287000">
                  <a:moveTo>
                    <a:pt x="2228646" y="6180709"/>
                  </a:moveTo>
                  <a:lnTo>
                    <a:pt x="1948929" y="5960326"/>
                  </a:lnTo>
                  <a:lnTo>
                    <a:pt x="1901266" y="5922784"/>
                  </a:lnTo>
                  <a:lnTo>
                    <a:pt x="1901266" y="6180709"/>
                  </a:lnTo>
                  <a:lnTo>
                    <a:pt x="1621523" y="6401079"/>
                  </a:lnTo>
                  <a:lnTo>
                    <a:pt x="1621523" y="5960326"/>
                  </a:lnTo>
                  <a:lnTo>
                    <a:pt x="1901266" y="6180709"/>
                  </a:lnTo>
                  <a:lnTo>
                    <a:pt x="1901266" y="5922784"/>
                  </a:lnTo>
                  <a:lnTo>
                    <a:pt x="1419021" y="5542813"/>
                  </a:lnTo>
                  <a:lnTo>
                    <a:pt x="1419021" y="6818566"/>
                  </a:lnTo>
                  <a:lnTo>
                    <a:pt x="1948929" y="6401079"/>
                  </a:lnTo>
                  <a:lnTo>
                    <a:pt x="2228646" y="6180709"/>
                  </a:lnTo>
                  <a:close/>
                </a:path>
                <a:path w="18288000" h="10287000">
                  <a:moveTo>
                    <a:pt x="2368550" y="9005824"/>
                  </a:moveTo>
                  <a:lnTo>
                    <a:pt x="1407629" y="8249234"/>
                  </a:lnTo>
                  <a:lnTo>
                    <a:pt x="1243901" y="8120329"/>
                  </a:lnTo>
                  <a:lnTo>
                    <a:pt x="1243901" y="9005837"/>
                  </a:lnTo>
                  <a:lnTo>
                    <a:pt x="282892" y="9762376"/>
                  </a:lnTo>
                  <a:lnTo>
                    <a:pt x="282892" y="8249234"/>
                  </a:lnTo>
                  <a:lnTo>
                    <a:pt x="1243901" y="9005837"/>
                  </a:lnTo>
                  <a:lnTo>
                    <a:pt x="1243901" y="8120329"/>
                  </a:lnTo>
                  <a:lnTo>
                    <a:pt x="0" y="7140905"/>
                  </a:lnTo>
                  <a:lnTo>
                    <a:pt x="0" y="10286987"/>
                  </a:lnTo>
                  <a:lnTo>
                    <a:pt x="741286" y="10286987"/>
                  </a:lnTo>
                  <a:lnTo>
                    <a:pt x="1407629" y="9762376"/>
                  </a:lnTo>
                  <a:lnTo>
                    <a:pt x="2368550" y="9005824"/>
                  </a:lnTo>
                  <a:close/>
                </a:path>
                <a:path w="18288000" h="10287000">
                  <a:moveTo>
                    <a:pt x="18132413" y="4506861"/>
                  </a:moveTo>
                  <a:lnTo>
                    <a:pt x="17852695" y="4286478"/>
                  </a:lnTo>
                  <a:lnTo>
                    <a:pt x="17805032" y="4248937"/>
                  </a:lnTo>
                  <a:lnTo>
                    <a:pt x="17805032" y="4506874"/>
                  </a:lnTo>
                  <a:lnTo>
                    <a:pt x="17525289" y="4727245"/>
                  </a:lnTo>
                  <a:lnTo>
                    <a:pt x="17525289" y="4286478"/>
                  </a:lnTo>
                  <a:lnTo>
                    <a:pt x="17805032" y="4506874"/>
                  </a:lnTo>
                  <a:lnTo>
                    <a:pt x="17805032" y="4248937"/>
                  </a:lnTo>
                  <a:lnTo>
                    <a:pt x="17322788" y="3868966"/>
                  </a:lnTo>
                  <a:lnTo>
                    <a:pt x="17322788" y="5144719"/>
                  </a:lnTo>
                  <a:lnTo>
                    <a:pt x="17852695" y="4727245"/>
                  </a:lnTo>
                  <a:lnTo>
                    <a:pt x="18132413" y="4506861"/>
                  </a:lnTo>
                  <a:close/>
                </a:path>
                <a:path w="18288000" h="10287000">
                  <a:moveTo>
                    <a:pt x="18288000" y="380860"/>
                  </a:moveTo>
                  <a:lnTo>
                    <a:pt x="18164328" y="283806"/>
                  </a:lnTo>
                  <a:lnTo>
                    <a:pt x="18036490" y="183489"/>
                  </a:lnTo>
                  <a:lnTo>
                    <a:pt x="18036490" y="872655"/>
                  </a:lnTo>
                  <a:lnTo>
                    <a:pt x="17286110" y="1461427"/>
                  </a:lnTo>
                  <a:lnTo>
                    <a:pt x="17286110" y="283806"/>
                  </a:lnTo>
                  <a:lnTo>
                    <a:pt x="18036490" y="872655"/>
                  </a:lnTo>
                  <a:lnTo>
                    <a:pt x="18036490" y="183489"/>
                  </a:lnTo>
                  <a:lnTo>
                    <a:pt x="17802683" y="0"/>
                  </a:lnTo>
                  <a:lnTo>
                    <a:pt x="16742931" y="0"/>
                  </a:lnTo>
                  <a:lnTo>
                    <a:pt x="16742931" y="2576842"/>
                  </a:lnTo>
                  <a:lnTo>
                    <a:pt x="18164328" y="1461427"/>
                  </a:lnTo>
                  <a:lnTo>
                    <a:pt x="18288000" y="1364386"/>
                  </a:lnTo>
                  <a:lnTo>
                    <a:pt x="18288000" y="380860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6569506" y="2644066"/>
            <a:ext cx="5149215" cy="1930657"/>
          </a:xfrm>
          <a:prstGeom prst="rect">
            <a:avLst/>
          </a:prstGeom>
        </p:spPr>
        <p:txBody>
          <a:bodyPr vert="horz" wrap="square" lIns="0" tIns="112395" rIns="0" bIns="0" rtlCol="0">
            <a:spAutoFit/>
          </a:bodyPr>
          <a:lstStyle/>
          <a:p>
            <a:pPr marL="12065" marR="5080" indent="-635" algn="ctr">
              <a:lnSpc>
                <a:spcPts val="6980"/>
              </a:lnSpc>
              <a:spcBef>
                <a:spcPts val="885"/>
              </a:spcBef>
            </a:pPr>
            <a:r>
              <a:rPr lang="fa-IR" sz="6400" b="1" spc="2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چرا معماری پایدار مهم است؟</a:t>
            </a:r>
            <a:endParaRPr sz="6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181600" y="7247359"/>
            <a:ext cx="7182778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96570" algn="l"/>
                <a:tab pos="2476500" algn="l"/>
                <a:tab pos="3355975" algn="l"/>
                <a:tab pos="4874895" algn="l"/>
              </a:tabLst>
            </a:pPr>
            <a:r>
              <a:rPr lang="fa-IR" sz="36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قالب پاورپوینت معماری سنتی قابل ویرایش می باشد</a:t>
            </a:r>
            <a:endParaRPr sz="3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296150" y="6681787"/>
            <a:ext cx="3695700" cy="95250"/>
          </a:xfrm>
          <a:custGeom>
            <a:avLst/>
            <a:gdLst/>
            <a:ahLst/>
            <a:cxnLst/>
            <a:rect l="l" t="t" r="r" b="b"/>
            <a:pathLst>
              <a:path w="3695700" h="95250">
                <a:moveTo>
                  <a:pt x="3695699" y="95249"/>
                </a:moveTo>
                <a:lnTo>
                  <a:pt x="0" y="95249"/>
                </a:lnTo>
                <a:lnTo>
                  <a:pt x="0" y="0"/>
                </a:lnTo>
                <a:lnTo>
                  <a:pt x="3695699" y="0"/>
                </a:lnTo>
                <a:lnTo>
                  <a:pt x="3695699" y="95249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5697778"/>
            <a:ext cx="18288000" cy="4589780"/>
          </a:xfrm>
          <a:custGeom>
            <a:avLst/>
            <a:gdLst/>
            <a:ahLst/>
            <a:cxnLst/>
            <a:rect l="l" t="t" r="r" b="b"/>
            <a:pathLst>
              <a:path w="18288000" h="4589780">
                <a:moveTo>
                  <a:pt x="3466896" y="637908"/>
                </a:moveTo>
                <a:lnTo>
                  <a:pt x="3187179" y="417512"/>
                </a:lnTo>
                <a:lnTo>
                  <a:pt x="3139516" y="379971"/>
                </a:lnTo>
                <a:lnTo>
                  <a:pt x="3139516" y="637908"/>
                </a:lnTo>
                <a:lnTo>
                  <a:pt x="2859773" y="858278"/>
                </a:lnTo>
                <a:lnTo>
                  <a:pt x="2859773" y="417512"/>
                </a:lnTo>
                <a:lnTo>
                  <a:pt x="3139516" y="637908"/>
                </a:lnTo>
                <a:lnTo>
                  <a:pt x="3139516" y="379971"/>
                </a:lnTo>
                <a:lnTo>
                  <a:pt x="2657271" y="0"/>
                </a:lnTo>
                <a:lnTo>
                  <a:pt x="2657271" y="1275753"/>
                </a:lnTo>
                <a:lnTo>
                  <a:pt x="3187179" y="858278"/>
                </a:lnTo>
                <a:lnTo>
                  <a:pt x="3466896" y="637908"/>
                </a:lnTo>
                <a:close/>
              </a:path>
              <a:path w="18288000" h="4589780">
                <a:moveTo>
                  <a:pt x="18287988" y="3770084"/>
                </a:moveTo>
                <a:lnTo>
                  <a:pt x="1717001" y="3770084"/>
                </a:lnTo>
                <a:lnTo>
                  <a:pt x="2654300" y="3032137"/>
                </a:lnTo>
                <a:lnTo>
                  <a:pt x="1693379" y="2275548"/>
                </a:lnTo>
                <a:lnTo>
                  <a:pt x="1529651" y="2146643"/>
                </a:lnTo>
                <a:lnTo>
                  <a:pt x="1529651" y="3032163"/>
                </a:lnTo>
                <a:lnTo>
                  <a:pt x="592264" y="3770084"/>
                </a:lnTo>
                <a:lnTo>
                  <a:pt x="568642" y="3770084"/>
                </a:lnTo>
                <a:lnTo>
                  <a:pt x="568642" y="2275548"/>
                </a:lnTo>
                <a:lnTo>
                  <a:pt x="1529651" y="3032163"/>
                </a:lnTo>
                <a:lnTo>
                  <a:pt x="1529651" y="2146643"/>
                </a:lnTo>
                <a:lnTo>
                  <a:pt x="0" y="942225"/>
                </a:lnTo>
                <a:lnTo>
                  <a:pt x="0" y="3770084"/>
                </a:lnTo>
                <a:lnTo>
                  <a:pt x="0" y="4589221"/>
                </a:lnTo>
                <a:lnTo>
                  <a:pt x="676579" y="4589234"/>
                </a:lnTo>
                <a:lnTo>
                  <a:pt x="18287988" y="4589221"/>
                </a:lnTo>
                <a:lnTo>
                  <a:pt x="18287988" y="3770084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797329" y="1060203"/>
            <a:ext cx="7918450" cy="2991203"/>
          </a:xfrm>
          <a:prstGeom prst="rect">
            <a:avLst/>
          </a:prstGeom>
        </p:spPr>
        <p:txBody>
          <a:bodyPr vert="horz" wrap="square" lIns="0" tIns="132715" rIns="0" bIns="0" rtlCol="0">
            <a:spAutoFit/>
          </a:bodyPr>
          <a:lstStyle/>
          <a:p>
            <a:pPr marL="176530" indent="-164465" algn="r" rtl="1">
              <a:lnSpc>
                <a:spcPct val="100000"/>
              </a:lnSpc>
              <a:spcBef>
                <a:spcPts val="1045"/>
              </a:spcBef>
              <a:buChar char="•"/>
              <a:tabLst>
                <a:tab pos="177165" algn="l"/>
              </a:tabLst>
            </a:pPr>
            <a:r>
              <a:rPr lang="fa-IR" sz="2400" spc="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تعریف پایداری</a:t>
            </a:r>
          </a:p>
          <a:p>
            <a:pPr marL="176530" indent="-164465" algn="r" rtl="1">
              <a:lnSpc>
                <a:spcPct val="100000"/>
              </a:lnSpc>
              <a:spcBef>
                <a:spcPts val="1045"/>
              </a:spcBef>
              <a:buChar char="•"/>
              <a:tabLst>
                <a:tab pos="177165" algn="l"/>
              </a:tabLst>
            </a:pPr>
            <a:r>
              <a:rPr lang="fa-IR" sz="2400" spc="2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چرا معماری پایدار حیاتی است؟</a:t>
            </a:r>
          </a:p>
          <a:p>
            <a:pPr marL="176530" indent="-164465" algn="r" rtl="1">
              <a:lnSpc>
                <a:spcPct val="100000"/>
              </a:lnSpc>
              <a:spcBef>
                <a:spcPts val="1045"/>
              </a:spcBef>
              <a:buChar char="•"/>
              <a:tabLst>
                <a:tab pos="177165" algn="l"/>
              </a:tabLst>
            </a:pPr>
            <a:r>
              <a:rPr lang="fa-IR" sz="2400" spc="1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پایدارترین پروژه های معماری جهان</a:t>
            </a:r>
          </a:p>
          <a:p>
            <a:pPr marL="176530" indent="-164465" algn="r" rtl="1">
              <a:lnSpc>
                <a:spcPct val="100000"/>
              </a:lnSpc>
              <a:spcBef>
                <a:spcPts val="1045"/>
              </a:spcBef>
              <a:buChar char="•"/>
              <a:tabLst>
                <a:tab pos="177165" algn="l"/>
              </a:tabLst>
            </a:pPr>
            <a:r>
              <a:rPr lang="fa-IR" sz="2400" spc="17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ایده های طراحی پایدار</a:t>
            </a:r>
          </a:p>
          <a:p>
            <a:pPr marL="176530" indent="-164465" algn="r" rtl="1">
              <a:lnSpc>
                <a:spcPct val="100000"/>
              </a:lnSpc>
              <a:spcBef>
                <a:spcPts val="1045"/>
              </a:spcBef>
              <a:buChar char="•"/>
              <a:tabLst>
                <a:tab pos="177165" algn="l"/>
              </a:tabLst>
            </a:pPr>
            <a:r>
              <a:rPr lang="fa-IR"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بهترین روش ها برای معماری پایدار</a:t>
            </a:r>
          </a:p>
          <a:p>
            <a:pPr marL="176530" indent="-164465" algn="r" rtl="1">
              <a:lnSpc>
                <a:spcPct val="100000"/>
              </a:lnSpc>
              <a:spcBef>
                <a:spcPts val="1045"/>
              </a:spcBef>
              <a:buChar char="•"/>
              <a:tabLst>
                <a:tab pos="177165" algn="l"/>
              </a:tabLst>
            </a:pPr>
            <a:r>
              <a:rPr lang="fa-IR" sz="2400" spc="14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تاثیر کلی ساختمان سبز بر محیط زیست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153484" y="9728231"/>
            <a:ext cx="35763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en-US" sz="1600" spc="18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1016000" y="1014096"/>
            <a:ext cx="6049645" cy="1159292"/>
          </a:xfrm>
          <a:prstGeom prst="rect">
            <a:avLst/>
          </a:prstGeom>
        </p:spPr>
        <p:txBody>
          <a:bodyPr vert="horz" wrap="square" lIns="0" tIns="121285" rIns="0" bIns="0" rtlCol="0">
            <a:spAutoFit/>
          </a:bodyPr>
          <a:lstStyle/>
          <a:p>
            <a:pPr marL="12700" marR="5080" rtl="1">
              <a:lnSpc>
                <a:spcPts val="7880"/>
              </a:lnSpc>
              <a:spcBef>
                <a:spcPts val="955"/>
              </a:spcBef>
            </a:pPr>
            <a:r>
              <a:rPr lang="fa-IR" sz="7200" spc="160" dirty="0">
                <a:solidFill>
                  <a:srgbClr val="212121"/>
                </a:solidFill>
                <a:cs typeface="B Nazanin" panose="00000700000000000000" pitchFamily="2" charset="-78"/>
              </a:rPr>
              <a:t>نمای کلی ارائه</a:t>
            </a:r>
            <a:endParaRPr sz="7200" dirty="0"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16000" y="3376607"/>
            <a:ext cx="3288665" cy="44371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800" b="1" spc="1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موضوعات مورد بحث</a:t>
            </a:r>
            <a:endParaRPr sz="28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033" y="0"/>
            <a:ext cx="18288000" cy="10287008"/>
            <a:chOff x="0" y="3"/>
            <a:chExt cx="18288000" cy="10287008"/>
          </a:xfrm>
        </p:grpSpPr>
        <p:pic>
          <p:nvPicPr>
            <p:cNvPr id="3" name="object 3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84" y="3"/>
              <a:ext cx="18287631" cy="1028699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0" y="11"/>
              <a:ext cx="18288000" cy="10287000"/>
            </a:xfrm>
            <a:custGeom>
              <a:avLst/>
              <a:gdLst/>
              <a:ahLst/>
              <a:cxnLst/>
              <a:rect l="l" t="t" r="r" b="b"/>
              <a:pathLst>
                <a:path w="18288000" h="10287000">
                  <a:moveTo>
                    <a:pt x="1800212" y="6699999"/>
                  </a:moveTo>
                  <a:lnTo>
                    <a:pt x="1533664" y="6489459"/>
                  </a:lnTo>
                  <a:lnTo>
                    <a:pt x="1488249" y="6453594"/>
                  </a:lnTo>
                  <a:lnTo>
                    <a:pt x="1488249" y="6699999"/>
                  </a:lnTo>
                  <a:lnTo>
                    <a:pt x="1221663" y="6910527"/>
                  </a:lnTo>
                  <a:lnTo>
                    <a:pt x="1221663" y="6489459"/>
                  </a:lnTo>
                  <a:lnTo>
                    <a:pt x="1488249" y="6699999"/>
                  </a:lnTo>
                  <a:lnTo>
                    <a:pt x="1488249" y="6453594"/>
                  </a:lnTo>
                  <a:lnTo>
                    <a:pt x="1028687" y="6090615"/>
                  </a:lnTo>
                  <a:lnTo>
                    <a:pt x="1028687" y="7309345"/>
                  </a:lnTo>
                  <a:lnTo>
                    <a:pt x="1533664" y="6910527"/>
                  </a:lnTo>
                  <a:lnTo>
                    <a:pt x="1800212" y="6699999"/>
                  </a:lnTo>
                  <a:close/>
                </a:path>
                <a:path w="18288000" h="10287000">
                  <a:moveTo>
                    <a:pt x="1958975" y="9071546"/>
                  </a:moveTo>
                  <a:lnTo>
                    <a:pt x="1185621" y="8463013"/>
                  </a:lnTo>
                  <a:lnTo>
                    <a:pt x="1053858" y="8359330"/>
                  </a:lnTo>
                  <a:lnTo>
                    <a:pt x="1053858" y="9071559"/>
                  </a:lnTo>
                  <a:lnTo>
                    <a:pt x="280441" y="9680042"/>
                  </a:lnTo>
                  <a:lnTo>
                    <a:pt x="280441" y="8463013"/>
                  </a:lnTo>
                  <a:lnTo>
                    <a:pt x="1053858" y="9071559"/>
                  </a:lnTo>
                  <a:lnTo>
                    <a:pt x="1053858" y="8359330"/>
                  </a:lnTo>
                  <a:lnTo>
                    <a:pt x="0" y="7530046"/>
                  </a:lnTo>
                  <a:lnTo>
                    <a:pt x="0" y="10286987"/>
                  </a:lnTo>
                  <a:lnTo>
                    <a:pt x="414248" y="10286987"/>
                  </a:lnTo>
                  <a:lnTo>
                    <a:pt x="1185633" y="9680042"/>
                  </a:lnTo>
                  <a:lnTo>
                    <a:pt x="1958975" y="9071546"/>
                  </a:lnTo>
                  <a:close/>
                </a:path>
                <a:path w="18288000" h="10287000">
                  <a:moveTo>
                    <a:pt x="18288000" y="3355987"/>
                  </a:moveTo>
                  <a:lnTo>
                    <a:pt x="17827041" y="2992805"/>
                  </a:lnTo>
                  <a:lnTo>
                    <a:pt x="17826559" y="2992805"/>
                  </a:lnTo>
                  <a:lnTo>
                    <a:pt x="17826559" y="4268165"/>
                  </a:lnTo>
                  <a:lnTo>
                    <a:pt x="18288000" y="3904627"/>
                  </a:lnTo>
                  <a:lnTo>
                    <a:pt x="18288000" y="3850690"/>
                  </a:lnTo>
                  <a:lnTo>
                    <a:pt x="18288000" y="3646716"/>
                  </a:lnTo>
                  <a:lnTo>
                    <a:pt x="18029060" y="3850690"/>
                  </a:lnTo>
                  <a:lnTo>
                    <a:pt x="18029060" y="3409924"/>
                  </a:lnTo>
                  <a:lnTo>
                    <a:pt x="18288000" y="3613924"/>
                  </a:lnTo>
                  <a:lnTo>
                    <a:pt x="18288000" y="3409924"/>
                  </a:lnTo>
                  <a:lnTo>
                    <a:pt x="18288000" y="3355987"/>
                  </a:lnTo>
                  <a:close/>
                </a:path>
                <a:path w="18288000" h="10287000">
                  <a:moveTo>
                    <a:pt x="18288000" y="380860"/>
                  </a:moveTo>
                  <a:lnTo>
                    <a:pt x="18164328" y="283806"/>
                  </a:lnTo>
                  <a:lnTo>
                    <a:pt x="18036490" y="183489"/>
                  </a:lnTo>
                  <a:lnTo>
                    <a:pt x="18036490" y="872642"/>
                  </a:lnTo>
                  <a:lnTo>
                    <a:pt x="17286110" y="1461427"/>
                  </a:lnTo>
                  <a:lnTo>
                    <a:pt x="17286110" y="283806"/>
                  </a:lnTo>
                  <a:lnTo>
                    <a:pt x="18036490" y="872642"/>
                  </a:lnTo>
                  <a:lnTo>
                    <a:pt x="18036490" y="183489"/>
                  </a:lnTo>
                  <a:lnTo>
                    <a:pt x="17802695" y="0"/>
                  </a:lnTo>
                  <a:lnTo>
                    <a:pt x="16742931" y="0"/>
                  </a:lnTo>
                  <a:lnTo>
                    <a:pt x="16742931" y="2576842"/>
                  </a:lnTo>
                  <a:lnTo>
                    <a:pt x="18164328" y="1461427"/>
                  </a:lnTo>
                  <a:lnTo>
                    <a:pt x="18288000" y="1364386"/>
                  </a:lnTo>
                  <a:lnTo>
                    <a:pt x="18288000" y="380860"/>
                  </a:lnTo>
                  <a:close/>
                </a:path>
              </a:pathLst>
            </a:custGeom>
            <a:solidFill>
              <a:srgbClr val="F4E9D1"/>
            </a:solidFill>
          </p:spPr>
          <p:txBody>
            <a:bodyPr wrap="square" lIns="0" tIns="0" rIns="0" bIns="0" rtlCol="0"/>
            <a:lstStyle/>
            <a:p>
              <a:endParaRPr dirty="0">
                <a:cs typeface="B Nazanin" panose="00000700000000000000" pitchFamily="2" charset="-78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5181600" y="1986278"/>
            <a:ext cx="7394044" cy="910506"/>
          </a:xfrm>
          <a:prstGeom prst="rect">
            <a:avLst/>
          </a:prstGeom>
        </p:spPr>
        <p:txBody>
          <a:bodyPr vert="horz" wrap="square" lIns="0" tIns="97790" rIns="0" bIns="0" rtlCol="0">
            <a:spAutoFit/>
          </a:bodyPr>
          <a:lstStyle/>
          <a:p>
            <a:pPr marL="1148080" marR="5080" indent="-1136015">
              <a:lnSpc>
                <a:spcPts val="6150"/>
              </a:lnSpc>
              <a:spcBef>
                <a:spcPts val="770"/>
              </a:spcBef>
            </a:pPr>
            <a:r>
              <a:rPr lang="fa-IR" sz="5600" spc="55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نمای کلی ساختمان سبز</a:t>
            </a:r>
            <a:endParaRPr sz="5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50040" y="4467129"/>
            <a:ext cx="5995670" cy="162865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50000"/>
              </a:lnSpc>
              <a:spcBef>
                <a:spcPts val="100"/>
              </a:spcBef>
            </a:pPr>
            <a:r>
              <a:rPr lang="fa-IR" sz="2400" spc="16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7811822" y="4458291"/>
            <a:ext cx="2133600" cy="2133600"/>
            <a:chOff x="14020800" y="4773625"/>
            <a:chExt cx="2133600" cy="2133600"/>
          </a:xfrm>
        </p:grpSpPr>
        <p:sp>
          <p:nvSpPr>
            <p:cNvPr id="8" name="object 8"/>
            <p:cNvSpPr/>
            <p:nvPr/>
          </p:nvSpPr>
          <p:spPr>
            <a:xfrm>
              <a:off x="14020800" y="4773625"/>
              <a:ext cx="2133600" cy="2133600"/>
            </a:xfrm>
            <a:custGeom>
              <a:avLst/>
              <a:gdLst/>
              <a:ahLst/>
              <a:cxnLst/>
              <a:rect l="l" t="t" r="r" b="b"/>
              <a:pathLst>
                <a:path w="2133600" h="2133600">
                  <a:moveTo>
                    <a:pt x="1066845" y="2133600"/>
                  </a:moveTo>
                  <a:lnTo>
                    <a:pt x="1017996" y="2132503"/>
                  </a:lnTo>
                  <a:lnTo>
                    <a:pt x="969712" y="2129244"/>
                  </a:lnTo>
                  <a:lnTo>
                    <a:pt x="922041" y="2123869"/>
                  </a:lnTo>
                  <a:lnTo>
                    <a:pt x="875028" y="2116426"/>
                  </a:lnTo>
                  <a:lnTo>
                    <a:pt x="828722" y="2106961"/>
                  </a:lnTo>
                  <a:lnTo>
                    <a:pt x="783170" y="2095522"/>
                  </a:lnTo>
                  <a:lnTo>
                    <a:pt x="738417" y="2082155"/>
                  </a:lnTo>
                  <a:lnTo>
                    <a:pt x="694512" y="2066907"/>
                  </a:lnTo>
                  <a:lnTo>
                    <a:pt x="651501" y="2049825"/>
                  </a:lnTo>
                  <a:lnTo>
                    <a:pt x="609431" y="2030956"/>
                  </a:lnTo>
                  <a:lnTo>
                    <a:pt x="568350" y="2010347"/>
                  </a:lnTo>
                  <a:lnTo>
                    <a:pt x="528303" y="1988044"/>
                  </a:lnTo>
                  <a:lnTo>
                    <a:pt x="489340" y="1964095"/>
                  </a:lnTo>
                  <a:lnTo>
                    <a:pt x="451505" y="1938547"/>
                  </a:lnTo>
                  <a:lnTo>
                    <a:pt x="414847" y="1911446"/>
                  </a:lnTo>
                  <a:lnTo>
                    <a:pt x="379412" y="1882839"/>
                  </a:lnTo>
                  <a:lnTo>
                    <a:pt x="345248" y="1852774"/>
                  </a:lnTo>
                  <a:lnTo>
                    <a:pt x="312400" y="1821297"/>
                  </a:lnTo>
                  <a:lnTo>
                    <a:pt x="280917" y="1788455"/>
                  </a:lnTo>
                  <a:lnTo>
                    <a:pt x="250846" y="1754295"/>
                  </a:lnTo>
                  <a:lnTo>
                    <a:pt x="222233" y="1718864"/>
                  </a:lnTo>
                  <a:lnTo>
                    <a:pt x="195125" y="1682208"/>
                  </a:lnTo>
                  <a:lnTo>
                    <a:pt x="169569" y="1644375"/>
                  </a:lnTo>
                  <a:lnTo>
                    <a:pt x="145613" y="1605412"/>
                  </a:lnTo>
                  <a:lnTo>
                    <a:pt x="123303" y="1565365"/>
                  </a:lnTo>
                  <a:lnTo>
                    <a:pt x="102687" y="1524282"/>
                  </a:lnTo>
                  <a:lnTo>
                    <a:pt x="83811" y="1482209"/>
                  </a:lnTo>
                  <a:lnTo>
                    <a:pt x="66722" y="1439193"/>
                  </a:lnTo>
                  <a:lnTo>
                    <a:pt x="51468" y="1395281"/>
                  </a:lnTo>
                  <a:lnTo>
                    <a:pt x="38095" y="1350520"/>
                  </a:lnTo>
                  <a:lnTo>
                    <a:pt x="26651" y="1304958"/>
                  </a:lnTo>
                  <a:lnTo>
                    <a:pt x="17182" y="1258640"/>
                  </a:lnTo>
                  <a:lnTo>
                    <a:pt x="9735" y="1211613"/>
                  </a:lnTo>
                  <a:lnTo>
                    <a:pt x="4358" y="1163926"/>
                  </a:lnTo>
                  <a:lnTo>
                    <a:pt x="1097" y="1115623"/>
                  </a:lnTo>
                  <a:lnTo>
                    <a:pt x="0" y="1066754"/>
                  </a:lnTo>
                  <a:lnTo>
                    <a:pt x="1097" y="1017931"/>
                  </a:lnTo>
                  <a:lnTo>
                    <a:pt x="4358" y="969671"/>
                  </a:lnTo>
                  <a:lnTo>
                    <a:pt x="9735" y="922020"/>
                  </a:lnTo>
                  <a:lnTo>
                    <a:pt x="17182" y="875027"/>
                  </a:lnTo>
                  <a:lnTo>
                    <a:pt x="26651" y="828737"/>
                  </a:lnTo>
                  <a:lnTo>
                    <a:pt x="38095" y="783199"/>
                  </a:lnTo>
                  <a:lnTo>
                    <a:pt x="51468" y="738459"/>
                  </a:lnTo>
                  <a:lnTo>
                    <a:pt x="66722" y="694565"/>
                  </a:lnTo>
                  <a:lnTo>
                    <a:pt x="83810" y="651562"/>
                  </a:lnTo>
                  <a:lnTo>
                    <a:pt x="102686" y="609500"/>
                  </a:lnTo>
                  <a:lnTo>
                    <a:pt x="123302" y="568424"/>
                  </a:lnTo>
                  <a:lnTo>
                    <a:pt x="145612" y="528382"/>
                  </a:lnTo>
                  <a:lnTo>
                    <a:pt x="169567" y="489421"/>
                  </a:lnTo>
                  <a:lnTo>
                    <a:pt x="195122" y="451588"/>
                  </a:lnTo>
                  <a:lnTo>
                    <a:pt x="222230" y="414930"/>
                  </a:lnTo>
                  <a:lnTo>
                    <a:pt x="250842" y="379494"/>
                  </a:lnTo>
                  <a:lnTo>
                    <a:pt x="280913" y="345328"/>
                  </a:lnTo>
                  <a:lnTo>
                    <a:pt x="312395" y="312478"/>
                  </a:lnTo>
                  <a:lnTo>
                    <a:pt x="345241" y="280992"/>
                  </a:lnTo>
                  <a:lnTo>
                    <a:pt x="379405" y="250916"/>
                  </a:lnTo>
                  <a:lnTo>
                    <a:pt x="414838" y="222298"/>
                  </a:lnTo>
                  <a:lnTo>
                    <a:pt x="451495" y="195185"/>
                  </a:lnTo>
                  <a:lnTo>
                    <a:pt x="489329" y="169624"/>
                  </a:lnTo>
                  <a:lnTo>
                    <a:pt x="528291" y="145663"/>
                  </a:lnTo>
                  <a:lnTo>
                    <a:pt x="568335" y="123347"/>
                  </a:lnTo>
                  <a:lnTo>
                    <a:pt x="609415" y="102725"/>
                  </a:lnTo>
                  <a:lnTo>
                    <a:pt x="651483" y="83843"/>
                  </a:lnTo>
                  <a:lnTo>
                    <a:pt x="694492" y="66749"/>
                  </a:lnTo>
                  <a:lnTo>
                    <a:pt x="738395" y="51489"/>
                  </a:lnTo>
                  <a:lnTo>
                    <a:pt x="783145" y="38111"/>
                  </a:lnTo>
                  <a:lnTo>
                    <a:pt x="828695" y="26662"/>
                  </a:lnTo>
                  <a:lnTo>
                    <a:pt x="874998" y="17189"/>
                  </a:lnTo>
                  <a:lnTo>
                    <a:pt x="922008" y="9739"/>
                  </a:lnTo>
                  <a:lnTo>
                    <a:pt x="969676" y="4360"/>
                  </a:lnTo>
                  <a:lnTo>
                    <a:pt x="1017957" y="1097"/>
                  </a:lnTo>
                  <a:lnTo>
                    <a:pt x="1066803" y="0"/>
                  </a:lnTo>
                  <a:lnTo>
                    <a:pt x="1115634" y="1097"/>
                  </a:lnTo>
                  <a:lnTo>
                    <a:pt x="1163901" y="4360"/>
                  </a:lnTo>
                  <a:lnTo>
                    <a:pt x="1211558" y="9739"/>
                  </a:lnTo>
                  <a:lnTo>
                    <a:pt x="1258557" y="17189"/>
                  </a:lnTo>
                  <a:lnTo>
                    <a:pt x="1304851" y="26662"/>
                  </a:lnTo>
                  <a:lnTo>
                    <a:pt x="1350393" y="38111"/>
                  </a:lnTo>
                  <a:lnTo>
                    <a:pt x="1395136" y="51489"/>
                  </a:lnTo>
                  <a:lnTo>
                    <a:pt x="1439033" y="66749"/>
                  </a:lnTo>
                  <a:lnTo>
                    <a:pt x="1482038" y="83843"/>
                  </a:lnTo>
                  <a:lnTo>
                    <a:pt x="1524101" y="102725"/>
                  </a:lnTo>
                  <a:lnTo>
                    <a:pt x="1565178" y="123347"/>
                  </a:lnTo>
                  <a:lnTo>
                    <a:pt x="1605220" y="145663"/>
                  </a:lnTo>
                  <a:lnTo>
                    <a:pt x="1644181" y="169624"/>
                  </a:lnTo>
                  <a:lnTo>
                    <a:pt x="1682014" y="195185"/>
                  </a:lnTo>
                  <a:lnTo>
                    <a:pt x="1718670" y="222298"/>
                  </a:lnTo>
                  <a:lnTo>
                    <a:pt x="1754105" y="250916"/>
                  </a:lnTo>
                  <a:lnTo>
                    <a:pt x="1788269" y="280992"/>
                  </a:lnTo>
                  <a:lnTo>
                    <a:pt x="1821117" y="312478"/>
                  </a:lnTo>
                  <a:lnTo>
                    <a:pt x="1852601" y="345328"/>
                  </a:lnTo>
                  <a:lnTo>
                    <a:pt x="1882674" y="379494"/>
                  </a:lnTo>
                  <a:lnTo>
                    <a:pt x="1911290" y="414930"/>
                  </a:lnTo>
                  <a:lnTo>
                    <a:pt x="1938400" y="451588"/>
                  </a:lnTo>
                  <a:lnTo>
                    <a:pt x="1963958" y="489421"/>
                  </a:lnTo>
                  <a:lnTo>
                    <a:pt x="1987917" y="528382"/>
                  </a:lnTo>
                  <a:lnTo>
                    <a:pt x="2010229" y="568424"/>
                  </a:lnTo>
                  <a:lnTo>
                    <a:pt x="2030849" y="609500"/>
                  </a:lnTo>
                  <a:lnTo>
                    <a:pt x="2049728" y="651562"/>
                  </a:lnTo>
                  <a:lnTo>
                    <a:pt x="2066820" y="694565"/>
                  </a:lnTo>
                  <a:lnTo>
                    <a:pt x="2082077" y="738459"/>
                  </a:lnTo>
                  <a:lnTo>
                    <a:pt x="2095452" y="783199"/>
                  </a:lnTo>
                  <a:lnTo>
                    <a:pt x="2106899" y="828737"/>
                  </a:lnTo>
                  <a:lnTo>
                    <a:pt x="2116370" y="875027"/>
                  </a:lnTo>
                  <a:lnTo>
                    <a:pt x="2123819" y="922020"/>
                  </a:lnTo>
                  <a:lnTo>
                    <a:pt x="2129197" y="969671"/>
                  </a:lnTo>
                  <a:lnTo>
                    <a:pt x="2132459" y="1017931"/>
                  </a:lnTo>
                  <a:lnTo>
                    <a:pt x="2133557" y="1066754"/>
                  </a:lnTo>
                  <a:lnTo>
                    <a:pt x="2132459" y="1115623"/>
                  </a:lnTo>
                  <a:lnTo>
                    <a:pt x="2129198" y="1163925"/>
                  </a:lnTo>
                  <a:lnTo>
                    <a:pt x="2123820" y="1211612"/>
                  </a:lnTo>
                  <a:lnTo>
                    <a:pt x="2116372" y="1258638"/>
                  </a:lnTo>
                  <a:lnTo>
                    <a:pt x="2106902" y="1304956"/>
                  </a:lnTo>
                  <a:lnTo>
                    <a:pt x="2095456" y="1350518"/>
                  </a:lnTo>
                  <a:lnTo>
                    <a:pt x="2082082" y="1395279"/>
                  </a:lnTo>
                  <a:lnTo>
                    <a:pt x="2066826" y="1439191"/>
                  </a:lnTo>
                  <a:lnTo>
                    <a:pt x="2049736" y="1482206"/>
                  </a:lnTo>
                  <a:lnTo>
                    <a:pt x="2030858" y="1524279"/>
                  </a:lnTo>
                  <a:lnTo>
                    <a:pt x="2010240" y="1565363"/>
                  </a:lnTo>
                  <a:lnTo>
                    <a:pt x="1987929" y="1605409"/>
                  </a:lnTo>
                  <a:lnTo>
                    <a:pt x="1963972" y="1644373"/>
                  </a:lnTo>
                  <a:lnTo>
                    <a:pt x="1938416" y="1682205"/>
                  </a:lnTo>
                  <a:lnTo>
                    <a:pt x="1911307" y="1718861"/>
                  </a:lnTo>
                  <a:lnTo>
                    <a:pt x="1882694" y="1754292"/>
                  </a:lnTo>
                  <a:lnTo>
                    <a:pt x="1852623" y="1788453"/>
                  </a:lnTo>
                  <a:lnTo>
                    <a:pt x="1821141" y="1821295"/>
                  </a:lnTo>
                  <a:lnTo>
                    <a:pt x="1788295" y="1852772"/>
                  </a:lnTo>
                  <a:lnTo>
                    <a:pt x="1754132" y="1882838"/>
                  </a:lnTo>
                  <a:lnTo>
                    <a:pt x="1718700" y="1911444"/>
                  </a:lnTo>
                  <a:lnTo>
                    <a:pt x="1682045" y="1938545"/>
                  </a:lnTo>
                  <a:lnTo>
                    <a:pt x="1644214" y="1964094"/>
                  </a:lnTo>
                  <a:lnTo>
                    <a:pt x="1605255" y="1988043"/>
                  </a:lnTo>
                  <a:lnTo>
                    <a:pt x="1565214" y="2010346"/>
                  </a:lnTo>
                  <a:lnTo>
                    <a:pt x="1524139" y="2030955"/>
                  </a:lnTo>
                  <a:lnTo>
                    <a:pt x="1482076" y="2049824"/>
                  </a:lnTo>
                  <a:lnTo>
                    <a:pt x="1439073" y="2066906"/>
                  </a:lnTo>
                  <a:lnTo>
                    <a:pt x="1395177" y="2082155"/>
                  </a:lnTo>
                  <a:lnTo>
                    <a:pt x="1350435" y="2095522"/>
                  </a:lnTo>
                  <a:lnTo>
                    <a:pt x="1304893" y="2106961"/>
                  </a:lnTo>
                  <a:lnTo>
                    <a:pt x="1258600" y="2116426"/>
                  </a:lnTo>
                  <a:lnTo>
                    <a:pt x="1211601" y="2123869"/>
                  </a:lnTo>
                  <a:lnTo>
                    <a:pt x="1163944" y="2129244"/>
                  </a:lnTo>
                  <a:lnTo>
                    <a:pt x="1115677" y="2132503"/>
                  </a:lnTo>
                  <a:lnTo>
                    <a:pt x="1066845" y="2133600"/>
                  </a:lnTo>
                  <a:close/>
                </a:path>
              </a:pathLst>
            </a:custGeom>
            <a:solidFill>
              <a:srgbClr val="F4E9D1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14801273" y="5458833"/>
              <a:ext cx="660400" cy="762635"/>
            </a:xfrm>
            <a:custGeom>
              <a:avLst/>
              <a:gdLst/>
              <a:ahLst/>
              <a:cxnLst/>
              <a:rect l="l" t="t" r="r" b="b"/>
              <a:pathLst>
                <a:path w="660400" h="762635">
                  <a:moveTo>
                    <a:pt x="0" y="762033"/>
                  </a:moveTo>
                  <a:lnTo>
                    <a:pt x="0" y="0"/>
                  </a:lnTo>
                  <a:lnTo>
                    <a:pt x="660019" y="380992"/>
                  </a:lnTo>
                  <a:lnTo>
                    <a:pt x="0" y="762033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endParaRPr dirty="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6400042" y="0"/>
            <a:ext cx="1888489" cy="2731770"/>
          </a:xfrm>
          <a:custGeom>
            <a:avLst/>
            <a:gdLst/>
            <a:ahLst/>
            <a:cxnLst/>
            <a:rect l="l" t="t" r="r" b="b"/>
            <a:pathLst>
              <a:path w="1888490" h="2731770">
                <a:moveTo>
                  <a:pt x="0" y="2731237"/>
                </a:moveTo>
                <a:lnTo>
                  <a:pt x="0" y="0"/>
                </a:lnTo>
                <a:lnTo>
                  <a:pt x="863027" y="0"/>
                </a:lnTo>
                <a:lnTo>
                  <a:pt x="1421393" y="438199"/>
                </a:lnTo>
                <a:lnTo>
                  <a:pt x="543174" y="438199"/>
                </a:lnTo>
                <a:lnTo>
                  <a:pt x="543174" y="1615819"/>
                </a:lnTo>
                <a:lnTo>
                  <a:pt x="1421396" y="1615819"/>
                </a:lnTo>
                <a:lnTo>
                  <a:pt x="0" y="2731237"/>
                </a:lnTo>
                <a:close/>
              </a:path>
              <a:path w="1888490" h="2731770">
                <a:moveTo>
                  <a:pt x="543174" y="438199"/>
                </a:moveTo>
                <a:close/>
              </a:path>
              <a:path w="1888490" h="2731770">
                <a:moveTo>
                  <a:pt x="1421396" y="1615819"/>
                </a:moveTo>
                <a:lnTo>
                  <a:pt x="543174" y="1615819"/>
                </a:lnTo>
                <a:lnTo>
                  <a:pt x="1293551" y="1027041"/>
                </a:lnTo>
                <a:lnTo>
                  <a:pt x="543174" y="438199"/>
                </a:lnTo>
                <a:lnTo>
                  <a:pt x="1421393" y="438199"/>
                </a:lnTo>
                <a:lnTo>
                  <a:pt x="1887957" y="804352"/>
                </a:lnTo>
                <a:lnTo>
                  <a:pt x="1887957" y="1249693"/>
                </a:lnTo>
                <a:lnTo>
                  <a:pt x="1421396" y="1615819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1377943" y="1326914"/>
            <a:ext cx="6411595" cy="8960174"/>
            <a:chOff x="11377943" y="1326914"/>
            <a:chExt cx="6411595" cy="8960174"/>
          </a:xfrm>
        </p:grpSpPr>
        <p:sp>
          <p:nvSpPr>
            <p:cNvPr id="5" name="object 5"/>
            <p:cNvSpPr/>
            <p:nvPr/>
          </p:nvSpPr>
          <p:spPr>
            <a:xfrm>
              <a:off x="11592374" y="7705813"/>
              <a:ext cx="2171700" cy="2581275"/>
            </a:xfrm>
            <a:custGeom>
              <a:avLst/>
              <a:gdLst/>
              <a:ahLst/>
              <a:cxnLst/>
              <a:rect l="l" t="t" r="r" b="b"/>
              <a:pathLst>
                <a:path w="2171700" h="2581275">
                  <a:moveTo>
                    <a:pt x="1052888" y="2581186"/>
                  </a:moveTo>
                  <a:lnTo>
                    <a:pt x="0" y="2581186"/>
                  </a:lnTo>
                  <a:lnTo>
                    <a:pt x="0" y="0"/>
                  </a:lnTo>
                  <a:lnTo>
                    <a:pt x="1413" y="0"/>
                  </a:lnTo>
                  <a:lnTo>
                    <a:pt x="1421392" y="1114384"/>
                  </a:lnTo>
                  <a:lnTo>
                    <a:pt x="543174" y="1114384"/>
                  </a:lnTo>
                  <a:lnTo>
                    <a:pt x="543174" y="2292005"/>
                  </a:lnTo>
                  <a:lnTo>
                    <a:pt x="1421396" y="2292005"/>
                  </a:lnTo>
                  <a:lnTo>
                    <a:pt x="1052888" y="2581186"/>
                  </a:lnTo>
                  <a:close/>
                </a:path>
                <a:path w="2171700" h="2581275">
                  <a:moveTo>
                    <a:pt x="543174" y="1114384"/>
                  </a:moveTo>
                  <a:close/>
                </a:path>
                <a:path w="2171700" h="2581275">
                  <a:moveTo>
                    <a:pt x="1421396" y="2292005"/>
                  </a:moveTo>
                  <a:lnTo>
                    <a:pt x="543174" y="2292005"/>
                  </a:lnTo>
                  <a:lnTo>
                    <a:pt x="1293551" y="1703227"/>
                  </a:lnTo>
                  <a:lnTo>
                    <a:pt x="543174" y="1114384"/>
                  </a:lnTo>
                  <a:lnTo>
                    <a:pt x="1421393" y="1114384"/>
                  </a:lnTo>
                  <a:lnTo>
                    <a:pt x="2171699" y="1703217"/>
                  </a:lnTo>
                  <a:lnTo>
                    <a:pt x="1421396" y="2292005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1782874" y="1326914"/>
              <a:ext cx="5476874" cy="8159985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1377943" y="2288806"/>
              <a:ext cx="6411595" cy="4511675"/>
            </a:xfrm>
            <a:custGeom>
              <a:avLst/>
              <a:gdLst/>
              <a:ahLst/>
              <a:cxnLst/>
              <a:rect l="l" t="t" r="r" b="b"/>
              <a:pathLst>
                <a:path w="6411594" h="4511675">
                  <a:moveTo>
                    <a:pt x="809625" y="637895"/>
                  </a:moveTo>
                  <a:lnTo>
                    <a:pt x="529907" y="417499"/>
                  </a:lnTo>
                  <a:lnTo>
                    <a:pt x="482244" y="379958"/>
                  </a:lnTo>
                  <a:lnTo>
                    <a:pt x="482244" y="637895"/>
                  </a:lnTo>
                  <a:lnTo>
                    <a:pt x="202501" y="858266"/>
                  </a:lnTo>
                  <a:lnTo>
                    <a:pt x="202501" y="417499"/>
                  </a:lnTo>
                  <a:lnTo>
                    <a:pt x="482244" y="637895"/>
                  </a:lnTo>
                  <a:lnTo>
                    <a:pt x="482244" y="379958"/>
                  </a:lnTo>
                  <a:lnTo>
                    <a:pt x="0" y="0"/>
                  </a:lnTo>
                  <a:lnTo>
                    <a:pt x="0" y="1275740"/>
                  </a:lnTo>
                  <a:lnTo>
                    <a:pt x="529907" y="858266"/>
                  </a:lnTo>
                  <a:lnTo>
                    <a:pt x="809625" y="637895"/>
                  </a:lnTo>
                  <a:close/>
                </a:path>
                <a:path w="6411594" h="4511675">
                  <a:moveTo>
                    <a:pt x="6411569" y="3873220"/>
                  </a:moveTo>
                  <a:lnTo>
                    <a:pt x="6131852" y="3652824"/>
                  </a:lnTo>
                  <a:lnTo>
                    <a:pt x="6084189" y="3615283"/>
                  </a:lnTo>
                  <a:lnTo>
                    <a:pt x="6084189" y="3873220"/>
                  </a:lnTo>
                  <a:lnTo>
                    <a:pt x="5804446" y="4093591"/>
                  </a:lnTo>
                  <a:lnTo>
                    <a:pt x="5804446" y="3652824"/>
                  </a:lnTo>
                  <a:lnTo>
                    <a:pt x="6084189" y="3873220"/>
                  </a:lnTo>
                  <a:lnTo>
                    <a:pt x="6084189" y="3615283"/>
                  </a:lnTo>
                  <a:lnTo>
                    <a:pt x="5601944" y="3235325"/>
                  </a:lnTo>
                  <a:lnTo>
                    <a:pt x="5601944" y="4511065"/>
                  </a:lnTo>
                  <a:lnTo>
                    <a:pt x="6131852" y="4093591"/>
                  </a:lnTo>
                  <a:lnTo>
                    <a:pt x="6411569" y="3873220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1007163" y="870160"/>
            <a:ext cx="6289040" cy="2005677"/>
          </a:xfrm>
          <a:prstGeom prst="rect">
            <a:avLst/>
          </a:prstGeom>
        </p:spPr>
        <p:txBody>
          <a:bodyPr vert="horz" wrap="square" lIns="0" tIns="15748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240"/>
              </a:spcBef>
            </a:pPr>
            <a:r>
              <a:rPr lang="fa-IR" spc="190" dirty="0">
                <a:solidFill>
                  <a:srgbClr val="212121"/>
                </a:solidFill>
                <a:cs typeface="B Nazanin" panose="00000700000000000000" pitchFamily="2" charset="-78"/>
              </a:rPr>
              <a:t>قالب پاورپوینت</a:t>
            </a:r>
            <a:br>
              <a:rPr lang="fa-IR" spc="190" dirty="0">
                <a:solidFill>
                  <a:srgbClr val="212121"/>
                </a:solidFill>
                <a:cs typeface="B Nazanin" panose="00000700000000000000" pitchFamily="2" charset="-78"/>
              </a:rPr>
            </a:br>
            <a:r>
              <a:rPr lang="fa-IR" sz="2800" spc="90" dirty="0">
                <a:solidFill>
                  <a:srgbClr val="212121"/>
                </a:solidFill>
                <a:cs typeface="B Nazanin" panose="00000700000000000000" pitchFamily="2" charset="-78"/>
              </a:rPr>
              <a:t>مدیر عامل، </a:t>
            </a:r>
            <a:r>
              <a:rPr lang="en-US" sz="2800" spc="90" dirty="0">
                <a:solidFill>
                  <a:srgbClr val="212121"/>
                </a:solidFill>
                <a:cs typeface="B Nazanin" panose="00000700000000000000" pitchFamily="2" charset="-78"/>
              </a:rPr>
              <a:t>ECOUNITED DESIGN GROUP</a:t>
            </a:r>
            <a:endParaRPr lang="en-US" sz="2800" dirty="0"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07163" y="3092616"/>
            <a:ext cx="9451975" cy="3935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  <a:tabLst>
                <a:tab pos="1924050" algn="l"/>
              </a:tabLst>
            </a:pP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B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3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W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1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K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13335" algn="r" rtl="1">
              <a:lnSpc>
                <a:spcPct val="132800"/>
              </a:lnSpc>
              <a:spcBef>
                <a:spcPts val="1175"/>
              </a:spcBef>
            </a:pPr>
            <a:r>
              <a:rPr lang="fa-IR"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 بیشتر اوقات، آنها در برابر مخاطبان ارائه می شوند.</a:t>
            </a:r>
          </a:p>
          <a:p>
            <a:pPr marL="12700" marR="13335" algn="r" rtl="1">
              <a:lnSpc>
                <a:spcPct val="132800"/>
              </a:lnSpc>
              <a:spcBef>
                <a:spcPts val="1175"/>
              </a:spcBef>
            </a:pPr>
            <a:endParaRPr sz="3850" dirty="0">
              <a:latin typeface="Tahoma"/>
              <a:cs typeface="B Nazanin" panose="00000700000000000000" pitchFamily="2" charset="-78"/>
            </a:endParaRPr>
          </a:p>
          <a:p>
            <a:pPr marL="20955" algn="r" rtl="1">
              <a:lnSpc>
                <a:spcPct val="100000"/>
              </a:lnSpc>
              <a:tabLst>
                <a:tab pos="1831975" algn="l"/>
                <a:tab pos="2795905" algn="l"/>
              </a:tabLst>
            </a:pP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W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20955" marR="5080" algn="r" rtl="1">
              <a:lnSpc>
                <a:spcPct val="132800"/>
              </a:lnSpc>
              <a:spcBef>
                <a:spcPts val="1175"/>
              </a:spcBef>
            </a:pPr>
            <a:r>
              <a:rPr lang="fa-IR"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 بیشتر اوقات، آنها در برابر مخاطبان ارائه می شوند.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18288000" cy="10287000"/>
            <a:chOff x="0" y="0"/>
            <a:chExt cx="18288000" cy="10287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8287999" cy="1028699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0" y="11"/>
              <a:ext cx="18288000" cy="10287000"/>
            </a:xfrm>
            <a:custGeom>
              <a:avLst/>
              <a:gdLst/>
              <a:ahLst/>
              <a:cxnLst/>
              <a:rect l="l" t="t" r="r" b="b"/>
              <a:pathLst>
                <a:path w="18288000" h="10287000">
                  <a:moveTo>
                    <a:pt x="2228646" y="6180709"/>
                  </a:moveTo>
                  <a:lnTo>
                    <a:pt x="1948929" y="5960326"/>
                  </a:lnTo>
                  <a:lnTo>
                    <a:pt x="1901266" y="5922784"/>
                  </a:lnTo>
                  <a:lnTo>
                    <a:pt x="1901266" y="6180721"/>
                  </a:lnTo>
                  <a:lnTo>
                    <a:pt x="1621523" y="6401079"/>
                  </a:lnTo>
                  <a:lnTo>
                    <a:pt x="1621523" y="5960326"/>
                  </a:lnTo>
                  <a:lnTo>
                    <a:pt x="1901266" y="6180721"/>
                  </a:lnTo>
                  <a:lnTo>
                    <a:pt x="1901266" y="5922784"/>
                  </a:lnTo>
                  <a:lnTo>
                    <a:pt x="1419021" y="5542813"/>
                  </a:lnTo>
                  <a:lnTo>
                    <a:pt x="1419021" y="6818566"/>
                  </a:lnTo>
                  <a:lnTo>
                    <a:pt x="1948929" y="6401079"/>
                  </a:lnTo>
                  <a:lnTo>
                    <a:pt x="2228646" y="6180709"/>
                  </a:lnTo>
                  <a:close/>
                </a:path>
                <a:path w="18288000" h="10287000">
                  <a:moveTo>
                    <a:pt x="2368550" y="9005824"/>
                  </a:moveTo>
                  <a:lnTo>
                    <a:pt x="1407629" y="8249234"/>
                  </a:lnTo>
                  <a:lnTo>
                    <a:pt x="1243901" y="8120329"/>
                  </a:lnTo>
                  <a:lnTo>
                    <a:pt x="1243901" y="9005849"/>
                  </a:lnTo>
                  <a:lnTo>
                    <a:pt x="282892" y="9762376"/>
                  </a:lnTo>
                  <a:lnTo>
                    <a:pt x="282892" y="8249234"/>
                  </a:lnTo>
                  <a:lnTo>
                    <a:pt x="1243901" y="9005849"/>
                  </a:lnTo>
                  <a:lnTo>
                    <a:pt x="1243901" y="8120329"/>
                  </a:lnTo>
                  <a:lnTo>
                    <a:pt x="0" y="7140905"/>
                  </a:lnTo>
                  <a:lnTo>
                    <a:pt x="0" y="10287000"/>
                  </a:lnTo>
                  <a:lnTo>
                    <a:pt x="741286" y="10287000"/>
                  </a:lnTo>
                  <a:lnTo>
                    <a:pt x="1407629" y="9762376"/>
                  </a:lnTo>
                  <a:lnTo>
                    <a:pt x="2368550" y="9005824"/>
                  </a:lnTo>
                  <a:close/>
                </a:path>
                <a:path w="18288000" h="10287000">
                  <a:moveTo>
                    <a:pt x="18132413" y="4506874"/>
                  </a:moveTo>
                  <a:lnTo>
                    <a:pt x="17852695" y="4286478"/>
                  </a:lnTo>
                  <a:lnTo>
                    <a:pt x="17805032" y="4248937"/>
                  </a:lnTo>
                  <a:lnTo>
                    <a:pt x="17805032" y="4506874"/>
                  </a:lnTo>
                  <a:lnTo>
                    <a:pt x="17525289" y="4727245"/>
                  </a:lnTo>
                  <a:lnTo>
                    <a:pt x="17525289" y="4286478"/>
                  </a:lnTo>
                  <a:lnTo>
                    <a:pt x="17805032" y="4506874"/>
                  </a:lnTo>
                  <a:lnTo>
                    <a:pt x="17805032" y="4248937"/>
                  </a:lnTo>
                  <a:lnTo>
                    <a:pt x="17322788" y="3868966"/>
                  </a:lnTo>
                  <a:lnTo>
                    <a:pt x="17322788" y="5144719"/>
                  </a:lnTo>
                  <a:lnTo>
                    <a:pt x="17852695" y="4727245"/>
                  </a:lnTo>
                  <a:lnTo>
                    <a:pt x="18132413" y="4506874"/>
                  </a:lnTo>
                  <a:close/>
                </a:path>
                <a:path w="18288000" h="10287000">
                  <a:moveTo>
                    <a:pt x="18288000" y="380860"/>
                  </a:moveTo>
                  <a:lnTo>
                    <a:pt x="18164328" y="283806"/>
                  </a:lnTo>
                  <a:lnTo>
                    <a:pt x="18036490" y="183489"/>
                  </a:lnTo>
                  <a:lnTo>
                    <a:pt x="18036490" y="872642"/>
                  </a:lnTo>
                  <a:lnTo>
                    <a:pt x="17286110" y="1461427"/>
                  </a:lnTo>
                  <a:lnTo>
                    <a:pt x="17286110" y="283806"/>
                  </a:lnTo>
                  <a:lnTo>
                    <a:pt x="18036490" y="872642"/>
                  </a:lnTo>
                  <a:lnTo>
                    <a:pt x="18036490" y="183489"/>
                  </a:lnTo>
                  <a:lnTo>
                    <a:pt x="17802695" y="0"/>
                  </a:lnTo>
                  <a:lnTo>
                    <a:pt x="16742931" y="0"/>
                  </a:lnTo>
                  <a:lnTo>
                    <a:pt x="16742931" y="2576842"/>
                  </a:lnTo>
                  <a:lnTo>
                    <a:pt x="18164328" y="1461427"/>
                  </a:lnTo>
                  <a:lnTo>
                    <a:pt x="18288000" y="1364386"/>
                  </a:lnTo>
                  <a:lnTo>
                    <a:pt x="18288000" y="380860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5968553" y="2951813"/>
            <a:ext cx="6350635" cy="5377754"/>
          </a:xfrm>
          <a:prstGeom prst="rect">
            <a:avLst/>
          </a:prstGeom>
        </p:spPr>
        <p:txBody>
          <a:bodyPr vert="horz" wrap="square" lIns="0" tIns="85725" rIns="0" bIns="0" rtlCol="0">
            <a:spAutoFit/>
          </a:bodyPr>
          <a:lstStyle/>
          <a:p>
            <a:pPr marL="12700" marR="5080" algn="ctr">
              <a:lnSpc>
                <a:spcPct val="200000"/>
              </a:lnSpc>
              <a:spcBef>
                <a:spcPts val="675"/>
              </a:spcBef>
            </a:pPr>
            <a:r>
              <a:rPr lang="fa-IR" sz="2800" b="1" spc="9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معماران فردا </a:t>
            </a:r>
          </a:p>
          <a:p>
            <a:pPr marL="12700" marR="5080" algn="ctr">
              <a:lnSpc>
                <a:spcPct val="200000"/>
              </a:lnSpc>
              <a:spcBef>
                <a:spcPts val="675"/>
              </a:spcBef>
            </a:pPr>
            <a:r>
              <a:rPr lang="fa-IR" sz="2400" spc="16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 بیشتر اوقات، آنها در برابر مخاطبان ارائه می شوند. آنها اهداف متنوعی دارند و آنها را به ابزارهای قدرتمندی برای متقاعد کردن و آموزش تبدیل می کند.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6051701" y="1255589"/>
            <a:ext cx="6184900" cy="9977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fa-IR" spc="80" dirty="0">
                <a:solidFill>
                  <a:srgbClr val="212121"/>
                </a:solidFill>
                <a:cs typeface="B Nazanin" panose="00000700000000000000" pitchFamily="2" charset="-78"/>
              </a:rPr>
              <a:t>گروه را ملاقات کن</a:t>
            </a:r>
            <a:endParaRPr spc="140" dirty="0">
              <a:solidFill>
                <a:srgbClr val="21212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61999" y="758154"/>
            <a:ext cx="809625" cy="1276350"/>
          </a:xfrm>
          <a:custGeom>
            <a:avLst/>
            <a:gdLst/>
            <a:ahLst/>
            <a:cxnLst/>
            <a:rect l="l" t="t" r="r" b="b"/>
            <a:pathLst>
              <a:path w="809625" h="1276350">
                <a:moveTo>
                  <a:pt x="0" y="1275747"/>
                </a:moveTo>
                <a:lnTo>
                  <a:pt x="0" y="0"/>
                </a:lnTo>
                <a:lnTo>
                  <a:pt x="529905" y="417507"/>
                </a:lnTo>
                <a:lnTo>
                  <a:pt x="202499" y="417507"/>
                </a:lnTo>
                <a:lnTo>
                  <a:pt x="202499" y="858268"/>
                </a:lnTo>
                <a:lnTo>
                  <a:pt x="529906" y="858268"/>
                </a:lnTo>
                <a:lnTo>
                  <a:pt x="0" y="1275747"/>
                </a:lnTo>
                <a:close/>
              </a:path>
              <a:path w="809625" h="1276350">
                <a:moveTo>
                  <a:pt x="202499" y="417507"/>
                </a:moveTo>
                <a:close/>
              </a:path>
              <a:path w="809625" h="1276350">
                <a:moveTo>
                  <a:pt x="529906" y="858268"/>
                </a:moveTo>
                <a:lnTo>
                  <a:pt x="202499" y="858268"/>
                </a:lnTo>
                <a:lnTo>
                  <a:pt x="482245" y="637900"/>
                </a:lnTo>
                <a:lnTo>
                  <a:pt x="202499" y="417507"/>
                </a:lnTo>
                <a:lnTo>
                  <a:pt x="529905" y="417507"/>
                </a:lnTo>
                <a:lnTo>
                  <a:pt x="809624" y="637896"/>
                </a:lnTo>
                <a:lnTo>
                  <a:pt x="529906" y="85826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7883078" y="3773180"/>
            <a:ext cx="405130" cy="1275715"/>
          </a:xfrm>
          <a:custGeom>
            <a:avLst/>
            <a:gdLst/>
            <a:ahLst/>
            <a:cxnLst/>
            <a:rect l="l" t="t" r="r" b="b"/>
            <a:pathLst>
              <a:path w="405130" h="1275714">
                <a:moveTo>
                  <a:pt x="0" y="1275369"/>
                </a:moveTo>
                <a:lnTo>
                  <a:pt x="0" y="0"/>
                </a:lnTo>
                <a:lnTo>
                  <a:pt x="480" y="0"/>
                </a:lnTo>
                <a:lnTo>
                  <a:pt x="404920" y="318654"/>
                </a:lnTo>
                <a:lnTo>
                  <a:pt x="404920" y="417129"/>
                </a:lnTo>
                <a:lnTo>
                  <a:pt x="202499" y="417129"/>
                </a:lnTo>
                <a:lnTo>
                  <a:pt x="202499" y="857889"/>
                </a:lnTo>
                <a:lnTo>
                  <a:pt x="404920" y="857889"/>
                </a:lnTo>
                <a:lnTo>
                  <a:pt x="404920" y="956358"/>
                </a:lnTo>
                <a:lnTo>
                  <a:pt x="0" y="1275369"/>
                </a:lnTo>
                <a:close/>
              </a:path>
              <a:path w="405130" h="1275714">
                <a:moveTo>
                  <a:pt x="202499" y="417129"/>
                </a:moveTo>
                <a:close/>
              </a:path>
              <a:path w="405130" h="1275714">
                <a:moveTo>
                  <a:pt x="404920" y="576603"/>
                </a:moveTo>
                <a:lnTo>
                  <a:pt x="202499" y="417129"/>
                </a:lnTo>
                <a:lnTo>
                  <a:pt x="404920" y="417129"/>
                </a:lnTo>
                <a:lnTo>
                  <a:pt x="404920" y="576603"/>
                </a:lnTo>
                <a:close/>
              </a:path>
              <a:path w="405130" h="1275714">
                <a:moveTo>
                  <a:pt x="404920" y="857889"/>
                </a:moveTo>
                <a:lnTo>
                  <a:pt x="202499" y="857889"/>
                </a:lnTo>
                <a:lnTo>
                  <a:pt x="404920" y="698433"/>
                </a:lnTo>
                <a:lnTo>
                  <a:pt x="404920" y="857889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7717704"/>
            <a:ext cx="546735" cy="861694"/>
          </a:xfrm>
          <a:custGeom>
            <a:avLst/>
            <a:gdLst/>
            <a:ahLst/>
            <a:cxnLst/>
            <a:rect l="l" t="t" r="r" b="b"/>
            <a:pathLst>
              <a:path w="546735" h="861695">
                <a:moveTo>
                  <a:pt x="0" y="861442"/>
                </a:moveTo>
                <a:lnTo>
                  <a:pt x="0" y="603504"/>
                </a:lnTo>
                <a:lnTo>
                  <a:pt x="219315" y="430740"/>
                </a:lnTo>
                <a:lnTo>
                  <a:pt x="0" y="257956"/>
                </a:lnTo>
                <a:lnTo>
                  <a:pt x="0" y="0"/>
                </a:lnTo>
                <a:lnTo>
                  <a:pt x="546695" y="430736"/>
                </a:lnTo>
                <a:lnTo>
                  <a:pt x="0" y="861442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049393" y="3614106"/>
            <a:ext cx="2065361" cy="2679664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759225" y="3614105"/>
            <a:ext cx="2211204" cy="2679665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2265591" y="3889829"/>
            <a:ext cx="2973016" cy="2403942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2805270" y="6584518"/>
            <a:ext cx="2960370" cy="927735"/>
          </a:xfrm>
          <a:prstGeom prst="rect">
            <a:avLst/>
          </a:prstGeom>
        </p:spPr>
        <p:txBody>
          <a:bodyPr vert="horz" wrap="square" lIns="0" tIns="9779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770"/>
              </a:spcBef>
              <a:tabLst>
                <a:tab pos="1656080" algn="l"/>
              </a:tabLst>
            </a:pP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31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K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P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8890" algn="ctr">
              <a:lnSpc>
                <a:spcPct val="100000"/>
              </a:lnSpc>
              <a:spcBef>
                <a:spcPts val="675"/>
              </a:spcBef>
            </a:pPr>
            <a:r>
              <a:rPr lang="fa-IR"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معمار ارشد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153484" y="9727014"/>
            <a:ext cx="3576320" cy="269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lang="en-US" sz="1600" spc="18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280264" y="6584518"/>
            <a:ext cx="3718560" cy="927735"/>
          </a:xfrm>
          <a:prstGeom prst="rect">
            <a:avLst/>
          </a:prstGeom>
        </p:spPr>
        <p:txBody>
          <a:bodyPr vert="horz" wrap="square" lIns="0" tIns="9779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770"/>
              </a:spcBef>
              <a:tabLst>
                <a:tab pos="921385" algn="l"/>
                <a:tab pos="2360295" algn="l"/>
              </a:tabLst>
            </a:pP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V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1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8890" algn="ctr">
              <a:lnSpc>
                <a:spcPct val="100000"/>
              </a:lnSpc>
              <a:spcBef>
                <a:spcPts val="675"/>
              </a:spcBef>
            </a:pPr>
            <a:r>
              <a:rPr lang="fa-IR" sz="2400" spc="18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معمار جوان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2265591" y="6584518"/>
            <a:ext cx="3455670" cy="927735"/>
          </a:xfrm>
          <a:prstGeom prst="rect">
            <a:avLst/>
          </a:prstGeom>
        </p:spPr>
        <p:txBody>
          <a:bodyPr vert="horz" wrap="square" lIns="0" tIns="9779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770"/>
              </a:spcBef>
              <a:tabLst>
                <a:tab pos="1537335" algn="l"/>
              </a:tabLst>
            </a:pPr>
            <a:r>
              <a:rPr sz="2400" spc="37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7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8890" algn="ctr">
              <a:lnSpc>
                <a:spcPct val="100000"/>
              </a:lnSpc>
              <a:spcBef>
                <a:spcPts val="675"/>
              </a:spcBef>
            </a:pPr>
            <a:r>
              <a:rPr lang="fa-IR" sz="2400" spc="17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پیمانکار سرب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293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l"/>
            <a:endParaRPr>
              <a:cs typeface="B Nazanin" panose="00000700000000000000" pitchFamily="2" charset="-78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10728236" y="-163014"/>
            <a:ext cx="7008495" cy="10287000"/>
            <a:chOff x="0" y="11"/>
            <a:chExt cx="7008495" cy="10287000"/>
          </a:xfrm>
        </p:grpSpPr>
        <p:sp>
          <p:nvSpPr>
            <p:cNvPr id="4" name="object 4"/>
            <p:cNvSpPr/>
            <p:nvPr/>
          </p:nvSpPr>
          <p:spPr>
            <a:xfrm>
              <a:off x="0" y="11"/>
              <a:ext cx="7008495" cy="10287000"/>
            </a:xfrm>
            <a:custGeom>
              <a:avLst/>
              <a:gdLst/>
              <a:ahLst/>
              <a:cxnLst/>
              <a:rect l="l" t="t" r="r" b="b"/>
              <a:pathLst>
                <a:path w="7008495" h="10287000">
                  <a:moveTo>
                    <a:pt x="1866887" y="9370924"/>
                  </a:moveTo>
                  <a:lnTo>
                    <a:pt x="1116584" y="8782088"/>
                  </a:lnTo>
                  <a:lnTo>
                    <a:pt x="988745" y="8681771"/>
                  </a:lnTo>
                  <a:lnTo>
                    <a:pt x="988745" y="9370936"/>
                  </a:lnTo>
                  <a:lnTo>
                    <a:pt x="238366" y="9959708"/>
                  </a:lnTo>
                  <a:lnTo>
                    <a:pt x="238366" y="8782088"/>
                  </a:lnTo>
                  <a:lnTo>
                    <a:pt x="988745" y="9370936"/>
                  </a:lnTo>
                  <a:lnTo>
                    <a:pt x="988745" y="8681771"/>
                  </a:lnTo>
                  <a:lnTo>
                    <a:pt x="0" y="7905801"/>
                  </a:lnTo>
                  <a:lnTo>
                    <a:pt x="0" y="10287000"/>
                  </a:lnTo>
                  <a:lnTo>
                    <a:pt x="699528" y="10287000"/>
                  </a:lnTo>
                  <a:lnTo>
                    <a:pt x="1116584" y="9959708"/>
                  </a:lnTo>
                  <a:lnTo>
                    <a:pt x="1866887" y="9370924"/>
                  </a:lnTo>
                  <a:close/>
                </a:path>
                <a:path w="7008495" h="10287000">
                  <a:moveTo>
                    <a:pt x="7008381" y="836523"/>
                  </a:moveTo>
                  <a:lnTo>
                    <a:pt x="6258077" y="247700"/>
                  </a:lnTo>
                  <a:lnTo>
                    <a:pt x="6130239" y="147383"/>
                  </a:lnTo>
                  <a:lnTo>
                    <a:pt x="6130239" y="836536"/>
                  </a:lnTo>
                  <a:lnTo>
                    <a:pt x="5379859" y="1425321"/>
                  </a:lnTo>
                  <a:lnTo>
                    <a:pt x="5379859" y="247700"/>
                  </a:lnTo>
                  <a:lnTo>
                    <a:pt x="6130239" y="836536"/>
                  </a:lnTo>
                  <a:lnTo>
                    <a:pt x="6130239" y="147383"/>
                  </a:lnTo>
                  <a:lnTo>
                    <a:pt x="5942457" y="0"/>
                  </a:lnTo>
                  <a:lnTo>
                    <a:pt x="4836680" y="0"/>
                  </a:lnTo>
                  <a:lnTo>
                    <a:pt x="4836680" y="2540736"/>
                  </a:lnTo>
                  <a:lnTo>
                    <a:pt x="6258077" y="1425321"/>
                  </a:lnTo>
                  <a:lnTo>
                    <a:pt x="7008381" y="836523"/>
                  </a:lnTo>
                  <a:close/>
                </a:path>
              </a:pathLst>
            </a:custGeom>
            <a:solidFill>
              <a:srgbClr val="F4E9D1"/>
            </a:solidFill>
          </p:spPr>
          <p:txBody>
            <a:bodyPr wrap="square" lIns="0" tIns="0" rIns="0" bIns="0" rtlCol="0"/>
            <a:lstStyle/>
            <a:p>
              <a:pPr algn="l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028699" y="1035844"/>
              <a:ext cx="5476874" cy="8215311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557542" y="2212606"/>
              <a:ext cx="6411595" cy="4511675"/>
            </a:xfrm>
            <a:custGeom>
              <a:avLst/>
              <a:gdLst/>
              <a:ahLst/>
              <a:cxnLst/>
              <a:rect l="l" t="t" r="r" b="b"/>
              <a:pathLst>
                <a:path w="6411595" h="4511675">
                  <a:moveTo>
                    <a:pt x="809625" y="637895"/>
                  </a:moveTo>
                  <a:lnTo>
                    <a:pt x="529907" y="417499"/>
                  </a:lnTo>
                  <a:lnTo>
                    <a:pt x="482244" y="379958"/>
                  </a:lnTo>
                  <a:lnTo>
                    <a:pt x="482244" y="637895"/>
                  </a:lnTo>
                  <a:lnTo>
                    <a:pt x="202501" y="858266"/>
                  </a:lnTo>
                  <a:lnTo>
                    <a:pt x="202501" y="417499"/>
                  </a:lnTo>
                  <a:lnTo>
                    <a:pt x="482244" y="637895"/>
                  </a:lnTo>
                  <a:lnTo>
                    <a:pt x="482244" y="379958"/>
                  </a:lnTo>
                  <a:lnTo>
                    <a:pt x="0" y="0"/>
                  </a:lnTo>
                  <a:lnTo>
                    <a:pt x="0" y="1275740"/>
                  </a:lnTo>
                  <a:lnTo>
                    <a:pt x="529907" y="858266"/>
                  </a:lnTo>
                  <a:lnTo>
                    <a:pt x="809625" y="637895"/>
                  </a:lnTo>
                  <a:close/>
                </a:path>
                <a:path w="6411595" h="4511675">
                  <a:moveTo>
                    <a:pt x="6411569" y="3873220"/>
                  </a:moveTo>
                  <a:lnTo>
                    <a:pt x="6131852" y="3652824"/>
                  </a:lnTo>
                  <a:lnTo>
                    <a:pt x="6084201" y="3615283"/>
                  </a:lnTo>
                  <a:lnTo>
                    <a:pt x="6084201" y="3873220"/>
                  </a:lnTo>
                  <a:lnTo>
                    <a:pt x="5804446" y="4093591"/>
                  </a:lnTo>
                  <a:lnTo>
                    <a:pt x="5804446" y="3652824"/>
                  </a:lnTo>
                  <a:lnTo>
                    <a:pt x="6084201" y="3873220"/>
                  </a:lnTo>
                  <a:lnTo>
                    <a:pt x="6084201" y="3615283"/>
                  </a:lnTo>
                  <a:lnTo>
                    <a:pt x="5601944" y="3235325"/>
                  </a:lnTo>
                  <a:lnTo>
                    <a:pt x="5601944" y="4511065"/>
                  </a:lnTo>
                  <a:lnTo>
                    <a:pt x="6131852" y="4093591"/>
                  </a:lnTo>
                  <a:lnTo>
                    <a:pt x="6411569" y="3873220"/>
                  </a:lnTo>
                  <a:close/>
                </a:path>
              </a:pathLst>
            </a:custGeom>
            <a:solidFill>
              <a:srgbClr val="F4E9D1"/>
            </a:solidFill>
          </p:spPr>
          <p:txBody>
            <a:bodyPr wrap="square" lIns="0" tIns="0" rIns="0" bIns="0" rtlCol="0"/>
            <a:lstStyle/>
            <a:p>
              <a:pPr algn="l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" name="object 7"/>
          <p:cNvSpPr txBox="1">
            <a:spLocks noGrp="1"/>
          </p:cNvSpPr>
          <p:nvPr>
            <p:ph type="body" idx="1"/>
          </p:nvPr>
        </p:nvSpPr>
        <p:spPr>
          <a:xfrm>
            <a:off x="84111" y="2372884"/>
            <a:ext cx="16679889" cy="6125779"/>
          </a:xfrm>
          <a:prstGeom prst="rect">
            <a:avLst/>
          </a:prstGeom>
        </p:spPr>
        <p:txBody>
          <a:bodyPr vert="horz" wrap="square" lIns="0" tIns="208279" rIns="0" bIns="0" rtlCol="0">
            <a:spAutoFit/>
          </a:bodyPr>
          <a:lstStyle/>
          <a:p>
            <a:pPr marL="6679565" rtl="1">
              <a:lnSpc>
                <a:spcPct val="100000"/>
              </a:lnSpc>
              <a:spcBef>
                <a:spcPts val="1639"/>
              </a:spcBef>
              <a:tabLst>
                <a:tab pos="8122920" algn="l"/>
                <a:tab pos="9355455" algn="l"/>
                <a:tab pos="10868025" algn="l"/>
                <a:tab pos="13949680" algn="l"/>
              </a:tabLst>
            </a:pPr>
            <a:r>
              <a:rPr spc="195" dirty="0">
                <a:cs typeface="B Nazanin" panose="00000700000000000000" pitchFamily="2" charset="-78"/>
              </a:rPr>
              <a:t>G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R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95" dirty="0">
                <a:cs typeface="B Nazanin" panose="00000700000000000000" pitchFamily="2" charset="-78"/>
              </a:rPr>
              <a:t>N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275" dirty="0">
                <a:cs typeface="B Nazanin" panose="00000700000000000000" pitchFamily="2" charset="-78"/>
              </a:rPr>
              <a:t>B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54" dirty="0">
                <a:cs typeface="B Nazanin" panose="00000700000000000000" pitchFamily="2" charset="-78"/>
              </a:rPr>
              <a:t>U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75" dirty="0">
                <a:cs typeface="B Nazanin" panose="00000700000000000000" pitchFamily="2" charset="-78"/>
              </a:rPr>
              <a:t>I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85" dirty="0">
                <a:cs typeface="B Nazanin" panose="00000700000000000000" pitchFamily="2" charset="-78"/>
              </a:rPr>
              <a:t>L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T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275" dirty="0">
                <a:cs typeface="B Nazanin" panose="00000700000000000000" pitchFamily="2" charset="-78"/>
              </a:rPr>
              <a:t>H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O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370" dirty="0">
                <a:cs typeface="B Nazanin" panose="00000700000000000000" pitchFamily="2" charset="-78"/>
              </a:rPr>
              <a:t>M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155" dirty="0">
                <a:cs typeface="B Nazanin" panose="00000700000000000000" pitchFamily="2" charset="-78"/>
              </a:rPr>
              <a:t>S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229" dirty="0">
                <a:cs typeface="B Nazanin" panose="00000700000000000000" pitchFamily="2" charset="-78"/>
              </a:rPr>
              <a:t>C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R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T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75" dirty="0">
                <a:cs typeface="B Nazanin" panose="00000700000000000000" pitchFamily="2" charset="-78"/>
              </a:rPr>
              <a:t>I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125" dirty="0">
                <a:cs typeface="B Nazanin" panose="00000700000000000000" pitchFamily="2" charset="-78"/>
              </a:rPr>
              <a:t>F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75" dirty="0">
                <a:cs typeface="B Nazanin" panose="00000700000000000000" pitchFamily="2" charset="-78"/>
              </a:rPr>
              <a:t>I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9" dirty="0">
                <a:cs typeface="B Nazanin" panose="00000700000000000000" pitchFamily="2" charset="-78"/>
              </a:rPr>
              <a:t>C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330" dirty="0">
                <a:cs typeface="B Nazanin" panose="00000700000000000000" pitchFamily="2" charset="-78"/>
              </a:rPr>
              <a:t>A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T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75" dirty="0">
                <a:cs typeface="B Nazanin" panose="00000700000000000000" pitchFamily="2" charset="-78"/>
              </a:rPr>
              <a:t>I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O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95" dirty="0">
                <a:cs typeface="B Nazanin" panose="00000700000000000000" pitchFamily="2" charset="-78"/>
              </a:rPr>
              <a:t>N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290" dirty="0">
                <a:cs typeface="B Nazanin" panose="00000700000000000000" pitchFamily="2" charset="-78"/>
              </a:rPr>
              <a:t>P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R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O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195" dirty="0">
                <a:cs typeface="B Nazanin" panose="00000700000000000000" pitchFamily="2" charset="-78"/>
              </a:rPr>
              <a:t>G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R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lang="en-US" spc="330" dirty="0">
                <a:cs typeface="B Nazanin" panose="00000700000000000000" pitchFamily="2" charset="-78"/>
              </a:rPr>
              <a:t>A</a:t>
            </a:r>
            <a:r>
              <a:rPr lang="en-US" spc="-390" dirty="0">
                <a:cs typeface="B Nazanin" panose="00000700000000000000" pitchFamily="2" charset="-78"/>
              </a:rPr>
              <a:t> </a:t>
            </a:r>
            <a:r>
              <a:rPr lang="en-US" spc="370" dirty="0">
                <a:cs typeface="B Nazanin" panose="00000700000000000000" pitchFamily="2" charset="-78"/>
              </a:rPr>
              <a:t>M</a:t>
            </a:r>
            <a:endParaRPr lang="fa-IR" spc="370" dirty="0">
              <a:cs typeface="B Nazanin" panose="00000700000000000000" pitchFamily="2" charset="-78"/>
            </a:endParaRPr>
          </a:p>
          <a:p>
            <a:pPr marL="6670675" marR="1410335" rtl="1">
              <a:lnSpc>
                <a:spcPct val="132800"/>
              </a:lnSpc>
              <a:spcBef>
                <a:spcPts val="600"/>
              </a:spcBef>
            </a:pPr>
            <a:r>
              <a:rPr lang="fa-IR" spc="160" dirty="0"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باشند.</a:t>
            </a:r>
          </a:p>
          <a:p>
            <a:pPr marL="6670675" marR="1410335" rtl="1">
              <a:lnSpc>
                <a:spcPct val="132800"/>
              </a:lnSpc>
              <a:spcBef>
                <a:spcPts val="600"/>
              </a:spcBef>
            </a:pPr>
            <a:endParaRPr sz="3750" dirty="0">
              <a:cs typeface="B Nazanin" panose="00000700000000000000" pitchFamily="2" charset="-78"/>
            </a:endParaRPr>
          </a:p>
          <a:p>
            <a:pPr marL="6695440" rtl="1">
              <a:lnSpc>
                <a:spcPct val="100000"/>
              </a:lnSpc>
              <a:tabLst>
                <a:tab pos="8378825" algn="l"/>
                <a:tab pos="9343390" algn="l"/>
                <a:tab pos="12801600" algn="l"/>
                <a:tab pos="14387830" algn="l"/>
              </a:tabLst>
            </a:pP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95" dirty="0">
                <a:cs typeface="B Nazanin" panose="00000700000000000000" pitchFamily="2" charset="-78"/>
              </a:rPr>
              <a:t>N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R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195" dirty="0">
                <a:cs typeface="B Nazanin" panose="00000700000000000000" pitchFamily="2" charset="-78"/>
              </a:rPr>
              <a:t>G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145" dirty="0">
                <a:cs typeface="B Nazanin" panose="00000700000000000000" pitchFamily="2" charset="-78"/>
              </a:rPr>
              <a:t>Y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330" dirty="0">
                <a:cs typeface="B Nazanin" panose="00000700000000000000" pitchFamily="2" charset="-78"/>
              </a:rPr>
              <a:t>A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95" dirty="0">
                <a:cs typeface="B Nazanin" panose="00000700000000000000" pitchFamily="2" charset="-78"/>
              </a:rPr>
              <a:t>N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9" dirty="0">
                <a:cs typeface="B Nazanin" panose="00000700000000000000" pitchFamily="2" charset="-78"/>
              </a:rPr>
              <a:t>D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95" dirty="0">
                <a:cs typeface="B Nazanin" panose="00000700000000000000" pitchFamily="2" charset="-78"/>
              </a:rPr>
              <a:t>N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0" dirty="0">
                <a:cs typeface="B Nazanin" panose="00000700000000000000" pitchFamily="2" charset="-78"/>
              </a:rPr>
              <a:t>V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75" dirty="0">
                <a:cs typeface="B Nazanin" panose="00000700000000000000" pitchFamily="2" charset="-78"/>
              </a:rPr>
              <a:t>I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R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O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95" dirty="0">
                <a:cs typeface="B Nazanin" panose="00000700000000000000" pitchFamily="2" charset="-78"/>
              </a:rPr>
              <a:t>N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370" dirty="0">
                <a:cs typeface="B Nazanin" panose="00000700000000000000" pitchFamily="2" charset="-78"/>
              </a:rPr>
              <a:t>M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95" dirty="0">
                <a:cs typeface="B Nazanin" panose="00000700000000000000" pitchFamily="2" charset="-78"/>
              </a:rPr>
              <a:t>N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T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330" dirty="0">
                <a:cs typeface="B Nazanin" panose="00000700000000000000" pitchFamily="2" charset="-78"/>
              </a:rPr>
              <a:t>A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85" dirty="0">
                <a:cs typeface="B Nazanin" panose="00000700000000000000" pitchFamily="2" charset="-78"/>
              </a:rPr>
              <a:t>L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229" dirty="0">
                <a:cs typeface="B Nazanin" panose="00000700000000000000" pitchFamily="2" charset="-78"/>
              </a:rPr>
              <a:t>D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155" dirty="0">
                <a:cs typeface="B Nazanin" panose="00000700000000000000" pitchFamily="2" charset="-78"/>
              </a:rPr>
              <a:t>S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75" dirty="0">
                <a:cs typeface="B Nazanin" panose="00000700000000000000" pitchFamily="2" charset="-78"/>
              </a:rPr>
              <a:t>I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195" dirty="0">
                <a:cs typeface="B Nazanin" panose="00000700000000000000" pitchFamily="2" charset="-78"/>
              </a:rPr>
              <a:t>G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95" dirty="0">
                <a:cs typeface="B Nazanin" panose="00000700000000000000" pitchFamily="2" charset="-78"/>
              </a:rPr>
              <a:t>N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-155" dirty="0">
                <a:cs typeface="B Nazanin" panose="00000700000000000000" pitchFamily="2" charset="-78"/>
              </a:rPr>
              <a:t>(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85" dirty="0">
                <a:cs typeface="B Nazanin" panose="00000700000000000000" pitchFamily="2" charset="-78"/>
              </a:rPr>
              <a:t>L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9" dirty="0">
                <a:cs typeface="B Nazanin" panose="00000700000000000000" pitchFamily="2" charset="-78"/>
              </a:rPr>
              <a:t>D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95" dirty="0">
                <a:cs typeface="B Nazanin" panose="00000700000000000000" pitchFamily="2" charset="-78"/>
              </a:rPr>
              <a:t>)</a:t>
            </a:r>
          </a:p>
          <a:p>
            <a:pPr marL="6686550" marR="1394460" rtl="1">
              <a:lnSpc>
                <a:spcPct val="132800"/>
              </a:lnSpc>
              <a:spcBef>
                <a:spcPts val="600"/>
              </a:spcBef>
            </a:pPr>
            <a:r>
              <a:rPr lang="fa-IR" spc="160" dirty="0"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باشند.</a:t>
            </a:r>
          </a:p>
          <a:p>
            <a:pPr marL="6686550" marR="1394460" rtl="1">
              <a:lnSpc>
                <a:spcPct val="132800"/>
              </a:lnSpc>
              <a:spcBef>
                <a:spcPts val="600"/>
              </a:spcBef>
            </a:pPr>
            <a:endParaRPr sz="3750" dirty="0">
              <a:cs typeface="B Nazanin" panose="00000700000000000000" pitchFamily="2" charset="-78"/>
            </a:endParaRPr>
          </a:p>
          <a:p>
            <a:pPr marL="6711315" rtl="1">
              <a:lnSpc>
                <a:spcPct val="100000"/>
              </a:lnSpc>
              <a:tabLst>
                <a:tab pos="8155305" algn="l"/>
                <a:tab pos="9622155" algn="l"/>
                <a:tab pos="10754995" algn="l"/>
                <a:tab pos="12031980" algn="l"/>
                <a:tab pos="13714730" algn="l"/>
              </a:tabLst>
            </a:pPr>
            <a:r>
              <a:rPr spc="195" dirty="0">
                <a:cs typeface="B Nazanin" panose="00000700000000000000" pitchFamily="2" charset="-78"/>
              </a:rPr>
              <a:t>G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R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95" dirty="0">
                <a:cs typeface="B Nazanin" panose="00000700000000000000" pitchFamily="2" charset="-78"/>
              </a:rPr>
              <a:t>N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195" dirty="0">
                <a:cs typeface="B Nazanin" panose="00000700000000000000" pitchFamily="2" charset="-78"/>
              </a:rPr>
              <a:t>G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330" dirty="0">
                <a:cs typeface="B Nazanin" panose="00000700000000000000" pitchFamily="2" charset="-78"/>
              </a:rPr>
              <a:t>A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54" dirty="0">
                <a:cs typeface="B Nazanin" panose="00000700000000000000" pitchFamily="2" charset="-78"/>
              </a:rPr>
              <a:t>U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195" dirty="0">
                <a:cs typeface="B Nazanin" panose="00000700000000000000" pitchFamily="2" charset="-78"/>
              </a:rPr>
              <a:t>G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320" dirty="0">
                <a:cs typeface="B Nazanin" panose="00000700000000000000" pitchFamily="2" charset="-78"/>
              </a:rPr>
              <a:t>W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75" dirty="0">
                <a:cs typeface="B Nazanin" panose="00000700000000000000" pitchFamily="2" charset="-78"/>
              </a:rPr>
              <a:t>I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T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75" dirty="0">
                <a:cs typeface="B Nazanin" panose="00000700000000000000" pitchFamily="2" charset="-78"/>
              </a:rPr>
              <a:t>H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275" dirty="0">
                <a:cs typeface="B Nazanin" panose="00000700000000000000" pitchFamily="2" charset="-78"/>
              </a:rPr>
              <a:t>H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O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370" dirty="0">
                <a:cs typeface="B Nazanin" panose="00000700000000000000" pitchFamily="2" charset="-78"/>
              </a:rPr>
              <a:t>M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95" dirty="0">
                <a:cs typeface="B Nazanin" panose="00000700000000000000" pitchFamily="2" charset="-78"/>
              </a:rPr>
              <a:t>N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R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195" dirty="0">
                <a:cs typeface="B Nazanin" panose="00000700000000000000" pitchFamily="2" charset="-78"/>
              </a:rPr>
              <a:t>G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145" dirty="0">
                <a:cs typeface="B Nazanin" panose="00000700000000000000" pitchFamily="2" charset="-78"/>
              </a:rPr>
              <a:t>Y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155" dirty="0">
                <a:cs typeface="B Nazanin" panose="00000700000000000000" pitchFamily="2" charset="-78"/>
              </a:rPr>
              <a:t>S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9" dirty="0">
                <a:cs typeface="B Nazanin" panose="00000700000000000000" pitchFamily="2" charset="-78"/>
              </a:rPr>
              <a:t>C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O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45" dirty="0">
                <a:cs typeface="B Nazanin" panose="00000700000000000000" pitchFamily="2" charset="-78"/>
              </a:rPr>
              <a:t>R</a:t>
            </a:r>
            <a:r>
              <a:rPr spc="-390" dirty="0">
                <a:cs typeface="B Nazanin" panose="00000700000000000000" pitchFamily="2" charset="-78"/>
              </a:rPr>
              <a:t> </a:t>
            </a:r>
            <a:r>
              <a:rPr spc="225" dirty="0">
                <a:cs typeface="B Nazanin" panose="00000700000000000000" pitchFamily="2" charset="-78"/>
              </a:rPr>
              <a:t>E</a:t>
            </a:r>
          </a:p>
          <a:p>
            <a:pPr marL="6702425" marR="1377950" rtl="1">
              <a:lnSpc>
                <a:spcPct val="132800"/>
              </a:lnSpc>
              <a:spcBef>
                <a:spcPts val="600"/>
              </a:spcBef>
            </a:pPr>
            <a:r>
              <a:rPr lang="fa-IR" spc="160" dirty="0"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باشند.</a:t>
            </a:r>
            <a:endParaRPr spc="100" dirty="0"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4153484" y="9727014"/>
            <a:ext cx="3576320" cy="269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algn="l">
              <a:lnSpc>
                <a:spcPct val="100000"/>
              </a:lnSpc>
              <a:spcBef>
                <a:spcPts val="110"/>
              </a:spcBef>
            </a:pPr>
            <a:r>
              <a:rPr lang="en-US" sz="1600" spc="18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-784804" y="584123"/>
            <a:ext cx="10379799" cy="11208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7200" spc="175" dirty="0">
                <a:solidFill>
                  <a:srgbClr val="212121"/>
                </a:solidFill>
                <a:cs typeface="B Nazanin" panose="00000700000000000000" pitchFamily="2" charset="-78"/>
              </a:rPr>
              <a:t>برنامه های ساختمانی</a:t>
            </a:r>
            <a:endParaRPr lang="en-US" sz="7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212121"/>
          </a:solidFill>
        </p:spPr>
        <p:txBody>
          <a:bodyPr wrap="square" lIns="0" tIns="0" rIns="0" bIns="0" rtlCol="0"/>
          <a:lstStyle/>
          <a:p>
            <a:pPr algn="l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6789999"/>
            <a:ext cx="2463800" cy="3497579"/>
          </a:xfrm>
          <a:custGeom>
            <a:avLst/>
            <a:gdLst/>
            <a:ahLst/>
            <a:cxnLst/>
            <a:rect l="l" t="t" r="r" b="b"/>
            <a:pathLst>
              <a:path w="2463800" h="3497579">
                <a:moveTo>
                  <a:pt x="486086" y="3497000"/>
                </a:moveTo>
                <a:lnTo>
                  <a:pt x="0" y="3497000"/>
                </a:lnTo>
                <a:lnTo>
                  <a:pt x="0" y="0"/>
                </a:lnTo>
                <a:lnTo>
                  <a:pt x="1502881" y="1183322"/>
                </a:lnTo>
                <a:lnTo>
                  <a:pt x="378144" y="1183322"/>
                </a:lnTo>
                <a:lnTo>
                  <a:pt x="378144" y="2696460"/>
                </a:lnTo>
                <a:lnTo>
                  <a:pt x="1502884" y="2696460"/>
                </a:lnTo>
                <a:lnTo>
                  <a:pt x="486086" y="3497000"/>
                </a:lnTo>
                <a:close/>
              </a:path>
              <a:path w="2463800" h="3497579">
                <a:moveTo>
                  <a:pt x="378144" y="1183322"/>
                </a:moveTo>
                <a:close/>
              </a:path>
              <a:path w="2463800" h="3497579">
                <a:moveTo>
                  <a:pt x="1502884" y="2696460"/>
                </a:moveTo>
                <a:lnTo>
                  <a:pt x="378144" y="2696460"/>
                </a:lnTo>
                <a:lnTo>
                  <a:pt x="1339153" y="1939933"/>
                </a:lnTo>
                <a:lnTo>
                  <a:pt x="378144" y="1183322"/>
                </a:lnTo>
                <a:lnTo>
                  <a:pt x="1502881" y="1183322"/>
                </a:lnTo>
                <a:lnTo>
                  <a:pt x="2463799" y="1939919"/>
                </a:lnTo>
                <a:lnTo>
                  <a:pt x="1502884" y="2696460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l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061862" y="5011983"/>
            <a:ext cx="809625" cy="1276350"/>
          </a:xfrm>
          <a:custGeom>
            <a:avLst/>
            <a:gdLst/>
            <a:ahLst/>
            <a:cxnLst/>
            <a:rect l="l" t="t" r="r" b="b"/>
            <a:pathLst>
              <a:path w="809625" h="1276350">
                <a:moveTo>
                  <a:pt x="0" y="1275747"/>
                </a:moveTo>
                <a:lnTo>
                  <a:pt x="0" y="0"/>
                </a:lnTo>
                <a:lnTo>
                  <a:pt x="529905" y="417507"/>
                </a:lnTo>
                <a:lnTo>
                  <a:pt x="202499" y="417507"/>
                </a:lnTo>
                <a:lnTo>
                  <a:pt x="202499" y="858268"/>
                </a:lnTo>
                <a:lnTo>
                  <a:pt x="529906" y="858268"/>
                </a:lnTo>
                <a:lnTo>
                  <a:pt x="0" y="1275747"/>
                </a:lnTo>
                <a:close/>
              </a:path>
              <a:path w="809625" h="1276350">
                <a:moveTo>
                  <a:pt x="202499" y="417507"/>
                </a:moveTo>
                <a:close/>
              </a:path>
              <a:path w="809625" h="1276350">
                <a:moveTo>
                  <a:pt x="529906" y="858268"/>
                </a:moveTo>
                <a:lnTo>
                  <a:pt x="202499" y="858268"/>
                </a:lnTo>
                <a:lnTo>
                  <a:pt x="482245" y="637900"/>
                </a:lnTo>
                <a:lnTo>
                  <a:pt x="202499" y="417507"/>
                </a:lnTo>
                <a:lnTo>
                  <a:pt x="529905" y="417507"/>
                </a:lnTo>
                <a:lnTo>
                  <a:pt x="809624" y="637896"/>
                </a:lnTo>
                <a:lnTo>
                  <a:pt x="529906" y="85826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l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04849" y="1370477"/>
            <a:ext cx="1190625" cy="1866264"/>
          </a:xfrm>
          <a:custGeom>
            <a:avLst/>
            <a:gdLst/>
            <a:ahLst/>
            <a:cxnLst/>
            <a:rect l="l" t="t" r="r" b="b"/>
            <a:pathLst>
              <a:path w="1190625" h="1866264">
                <a:moveTo>
                  <a:pt x="0" y="1866100"/>
                </a:moveTo>
                <a:lnTo>
                  <a:pt x="0" y="0"/>
                </a:lnTo>
                <a:lnTo>
                  <a:pt x="779272" y="610709"/>
                </a:lnTo>
                <a:lnTo>
                  <a:pt x="297793" y="610709"/>
                </a:lnTo>
                <a:lnTo>
                  <a:pt x="297793" y="1255432"/>
                </a:lnTo>
                <a:lnTo>
                  <a:pt x="779274" y="1255432"/>
                </a:lnTo>
                <a:lnTo>
                  <a:pt x="0" y="1866100"/>
                </a:lnTo>
                <a:close/>
              </a:path>
              <a:path w="1190625" h="1866264">
                <a:moveTo>
                  <a:pt x="297793" y="610709"/>
                </a:moveTo>
                <a:close/>
              </a:path>
              <a:path w="1190625" h="1866264">
                <a:moveTo>
                  <a:pt x="779274" y="1255432"/>
                </a:moveTo>
                <a:lnTo>
                  <a:pt x="297793" y="1255432"/>
                </a:lnTo>
                <a:lnTo>
                  <a:pt x="709183" y="933088"/>
                </a:lnTo>
                <a:lnTo>
                  <a:pt x="297793" y="610709"/>
                </a:lnTo>
                <a:lnTo>
                  <a:pt x="779272" y="610709"/>
                </a:lnTo>
                <a:lnTo>
                  <a:pt x="1190624" y="933082"/>
                </a:lnTo>
                <a:lnTo>
                  <a:pt x="779274" y="1255432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l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616055" rtl="0">
              <a:lnSpc>
                <a:spcPct val="100000"/>
              </a:lnSpc>
              <a:spcBef>
                <a:spcPts val="100"/>
              </a:spcBef>
            </a:pPr>
            <a:r>
              <a:rPr lang="fa-IR" spc="55" dirty="0">
                <a:cs typeface="B Nazanin" panose="00000700000000000000" pitchFamily="2" charset="-78"/>
              </a:rPr>
              <a:t>منابع</a:t>
            </a:r>
            <a:endParaRPr spc="55" dirty="0"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4153484" y="9727014"/>
            <a:ext cx="3576320" cy="269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algn="l">
              <a:lnSpc>
                <a:spcPct val="100000"/>
              </a:lnSpc>
              <a:spcBef>
                <a:spcPts val="110"/>
              </a:spcBef>
            </a:pPr>
            <a:r>
              <a:rPr lang="en-US" sz="1600" spc="180" dirty="0">
                <a:solidFill>
                  <a:schemeClr val="bg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solidFill>
                <a:schemeClr val="bg1"/>
              </a:solidFill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112571" y="1980066"/>
            <a:ext cx="9159875" cy="3820340"/>
          </a:xfrm>
          <a:prstGeom prst="rect">
            <a:avLst/>
          </a:prstGeom>
        </p:spPr>
        <p:txBody>
          <a:bodyPr vert="horz" wrap="square" lIns="0" tIns="208279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639"/>
              </a:spcBef>
              <a:tabLst>
                <a:tab pos="2682875" algn="l"/>
                <a:tab pos="3320415" algn="l"/>
                <a:tab pos="4763770" algn="l"/>
              </a:tabLst>
            </a:pP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7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1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B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G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569595" marR="5080" indent="-125095" algn="r">
              <a:lnSpc>
                <a:spcPct val="132800"/>
              </a:lnSpc>
              <a:spcBef>
                <a:spcPts val="600"/>
              </a:spcBef>
            </a:pPr>
            <a:r>
              <a:rPr lang="en-US" sz="2400" spc="16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Green Built Alliance (2018). </a:t>
            </a:r>
            <a:r>
              <a:rPr lang="fa-IR" sz="2400" spc="16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اهمیت ساختمان سبز اتحاد سبز ساخته شده است. برگرفته از  </a:t>
            </a:r>
            <a:r>
              <a:rPr lang="en-US" sz="2400" spc="16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r>
              <a:rPr lang="fa-IR" sz="2400" spc="16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 </a:t>
            </a:r>
          </a:p>
          <a:p>
            <a:pPr marL="569595" marR="5080" indent="-125095" algn="r">
              <a:lnSpc>
                <a:spcPct val="132800"/>
              </a:lnSpc>
              <a:spcBef>
                <a:spcPts val="600"/>
              </a:spcBef>
            </a:pPr>
            <a:endParaRPr sz="3450" dirty="0">
              <a:latin typeface="Tahoma"/>
              <a:cs typeface="B Nazanin" panose="00000700000000000000" pitchFamily="2" charset="-78"/>
            </a:endParaRPr>
          </a:p>
          <a:p>
            <a:pPr marR="5080" algn="r">
              <a:lnSpc>
                <a:spcPct val="100000"/>
              </a:lnSpc>
              <a:tabLst>
                <a:tab pos="1442720" algn="l"/>
                <a:tab pos="3669029" algn="l"/>
                <a:tab pos="4218305" algn="l"/>
                <a:tab pos="5097145" algn="l"/>
                <a:tab pos="5959475" algn="l"/>
                <a:tab pos="6242050" algn="l"/>
              </a:tabLst>
            </a:pPr>
            <a:r>
              <a:rPr sz="2400" spc="1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B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54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204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.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204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.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1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-</a:t>
            </a:r>
            <a:r>
              <a:rPr sz="240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B14A3B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2730500" marR="5080" indent="-2718435" algn="r">
              <a:lnSpc>
                <a:spcPct val="132800"/>
              </a:lnSpc>
              <a:spcBef>
                <a:spcPts val="600"/>
              </a:spcBef>
            </a:pPr>
            <a:r>
              <a:rPr lang="en-US" sz="2400" spc="14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Statista (2018). </a:t>
            </a:r>
            <a:r>
              <a:rPr lang="fa-IR" sz="2400" spc="14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ساختمان های سبز در ایالات متحده - آمار و حقایق. </a:t>
            </a:r>
            <a:r>
              <a:rPr lang="en-US" sz="2400" spc="14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Statista. </a:t>
            </a:r>
            <a:r>
              <a:rPr lang="fa-IR" sz="2400" spc="14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برگرفته از </a:t>
            </a:r>
            <a:r>
              <a:rPr lang="en-US" sz="2400" spc="14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r>
              <a:rPr lang="fa-IR" sz="2400" spc="14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 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1433550" y="2376000"/>
            <a:ext cx="15421200" cy="154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r" rtl="1"/>
            <a:r>
              <a:rPr lang="fa-IR" sz="2800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10235280" y="6171473"/>
            <a:ext cx="948588" cy="1102582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11462593" y="4628681"/>
            <a:ext cx="1111306" cy="1114062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12715328" y="4637691"/>
            <a:ext cx="1165148" cy="1067742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11434284" y="6157419"/>
            <a:ext cx="1167920" cy="1130690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12703848" y="6217792"/>
            <a:ext cx="1179796" cy="100994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11454279" y="7652001"/>
            <a:ext cx="1127934" cy="1134254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10081273" y="7658923"/>
            <a:ext cx="1256602" cy="1177010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12772340" y="7628054"/>
            <a:ext cx="1114076" cy="1125544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8847556" y="4681926"/>
            <a:ext cx="1035868" cy="1035868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7381678" y="4682122"/>
            <a:ext cx="1173972" cy="103548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7427721" y="6204801"/>
            <a:ext cx="1081886" cy="1035926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8829308" y="6204717"/>
            <a:ext cx="1072360" cy="1036094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3903377" y="6891575"/>
            <a:ext cx="1930702" cy="269222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3903376" y="6082154"/>
            <a:ext cx="1920316" cy="578344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920371" y="6590800"/>
            <a:ext cx="1623006" cy="505168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3903376" y="5418616"/>
            <a:ext cx="1930320" cy="43246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916870" y="6028179"/>
            <a:ext cx="1621236" cy="385966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918509" y="4669374"/>
            <a:ext cx="3918082" cy="417568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3903377" y="7901204"/>
            <a:ext cx="1893102" cy="3064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3903377" y="7391875"/>
            <a:ext cx="1924514" cy="278254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3903376" y="8438682"/>
            <a:ext cx="1920600" cy="306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903666" y="7243206"/>
            <a:ext cx="1647676" cy="917976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6113608" y="4678346"/>
            <a:ext cx="1043028" cy="1043028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6102089" y="6189731"/>
            <a:ext cx="1066066" cy="1066066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5953054" y="7545086"/>
            <a:ext cx="1364136" cy="1364136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8880052" y="7738468"/>
            <a:ext cx="1011300" cy="1008012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10105256" y="4597724"/>
            <a:ext cx="1135488" cy="1204272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7455115" y="7711159"/>
            <a:ext cx="1016246" cy="1015910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918175" y="8338246"/>
            <a:ext cx="1618454" cy="401684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935095" y="5312009"/>
            <a:ext cx="1584842" cy="539882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14802600" y="4701344"/>
            <a:ext cx="370820" cy="188012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14201509" y="4666150"/>
            <a:ext cx="343542" cy="258396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5446087" y="4679059"/>
            <a:ext cx="335626" cy="233554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6035497" y="4666150"/>
            <a:ext cx="327710" cy="258396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14206807" y="5101125"/>
            <a:ext cx="332946" cy="282994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14825495" y="5152573"/>
            <a:ext cx="325030" cy="180098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5468921" y="5152573"/>
            <a:ext cx="289958" cy="180098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6057905" y="5116955"/>
            <a:ext cx="282894" cy="251334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14886933" y="5961771"/>
            <a:ext cx="202154" cy="215290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5471809" y="5962196"/>
            <a:ext cx="241734" cy="214436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6129144" y="5968225"/>
            <a:ext cx="140412" cy="202382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14192252" y="5999518"/>
            <a:ext cx="362052" cy="139792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6031965" y="5580649"/>
            <a:ext cx="334774" cy="178394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5425775" y="5587529"/>
            <a:ext cx="333798" cy="164634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14248088" y="6395365"/>
            <a:ext cx="250380" cy="255718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14842605" y="6409428"/>
            <a:ext cx="290810" cy="227588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5506515" y="6392443"/>
            <a:ext cx="172318" cy="261562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6051266" y="8406613"/>
            <a:ext cx="296168" cy="325978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14254179" y="6863055"/>
            <a:ext cx="238202" cy="326830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14190123" y="8438273"/>
            <a:ext cx="366314" cy="262658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14224769" y="7401561"/>
            <a:ext cx="297022" cy="22503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5492266" y="7365395"/>
            <a:ext cx="200816" cy="297362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14875242" y="6919617"/>
            <a:ext cx="225536" cy="213706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5474487" y="7897668"/>
            <a:ext cx="236374" cy="292492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14851616" y="8425790"/>
            <a:ext cx="272788" cy="28762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14882122" y="7911246"/>
            <a:ext cx="211776" cy="26533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6039455" y="6390554"/>
            <a:ext cx="319794" cy="26533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14237982" y="7911246"/>
            <a:ext cx="270596" cy="26533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6100040" y="7353279"/>
            <a:ext cx="198624" cy="321594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6014368" y="7883543"/>
            <a:ext cx="369968" cy="320742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14853378" y="7416447"/>
            <a:ext cx="346028" cy="195258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5387253" y="8393841"/>
            <a:ext cx="424994" cy="351522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5418339" y="6852133"/>
            <a:ext cx="348674" cy="348674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6050852" y="6909770"/>
            <a:ext cx="297000" cy="2334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14255078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14869810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13362536" y="7168993"/>
            <a:ext cx="1121272" cy="1032994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5359957" y="6130158"/>
            <a:ext cx="208462" cy="64068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14758933" y="6118360"/>
            <a:ext cx="378978" cy="664264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6205711" y="6940624"/>
            <a:ext cx="618858" cy="534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5283749" y="7642720"/>
            <a:ext cx="360874" cy="563216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5775588" y="6929168"/>
            <a:ext cx="325792" cy="55742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5707640" y="6153881"/>
            <a:ext cx="461688" cy="593150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14754879" y="6931448"/>
            <a:ext cx="387086" cy="55198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5299864" y="6931448"/>
            <a:ext cx="356984" cy="55198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6292743" y="6111214"/>
            <a:ext cx="444794" cy="577388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5750927" y="7736771"/>
            <a:ext cx="375114" cy="375114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6321459" y="7728610"/>
            <a:ext cx="387366" cy="391432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14769833" y="7661523"/>
            <a:ext cx="357178" cy="525610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12059871" y="5881821"/>
            <a:ext cx="1175730" cy="1035462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12089481" y="7169141"/>
            <a:ext cx="1115330" cy="1032774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13347044" y="5887963"/>
            <a:ext cx="1152604" cy="1023742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505592" y="5739940"/>
            <a:ext cx="5245752" cy="266708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11877116" y="2066703"/>
            <a:ext cx="4871920" cy="259545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1463431" y="1990082"/>
            <a:ext cx="5330146" cy="263428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6900971" y="1839382"/>
            <a:ext cx="4620762" cy="2977776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7096806" y="5699176"/>
            <a:ext cx="4620564" cy="2748444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7371138" y="538045"/>
            <a:ext cx="9144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3600" dirty="0">
                <a:solidFill>
                  <a:schemeClr val="lt1"/>
                </a:solidFill>
                <a:cs typeface="B Nazanin" panose="00000700000000000000" pitchFamily="2" charset="-78"/>
              </a:rPr>
              <a:t>نقشه های قاره:</a:t>
            </a:r>
            <a:endParaRPr lang="en-US" sz="36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4201121" y="6797327"/>
            <a:ext cx="2205782" cy="1520674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7008937" y="2573880"/>
            <a:ext cx="3123822" cy="141716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6972976" y="4298073"/>
            <a:ext cx="3194064" cy="757298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13693141" y="1945668"/>
            <a:ext cx="3119618" cy="144522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7000721" y="5365483"/>
            <a:ext cx="3141438" cy="588246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13687232" y="3600457"/>
            <a:ext cx="3131432" cy="733458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13655857" y="5898086"/>
            <a:ext cx="3194122" cy="132688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10698132" y="1940871"/>
            <a:ext cx="2737212" cy="3187610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6962878" y="1953342"/>
            <a:ext cx="3275936" cy="309884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1440248" y="2596539"/>
            <a:ext cx="4953524" cy="183486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1412782" y="5067469"/>
            <a:ext cx="2905420" cy="1303846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1412787" y="1938547"/>
            <a:ext cx="5037082" cy="418618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6998806" y="7331809"/>
            <a:ext cx="3135556" cy="983354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6920024" y="6292630"/>
            <a:ext cx="3233928" cy="692512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1476448" y="6864689"/>
            <a:ext cx="2591764" cy="1293174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11902674" y="6457682"/>
            <a:ext cx="328128" cy="2829832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10647533" y="5634770"/>
            <a:ext cx="2838414" cy="49616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10670168" y="6380896"/>
            <a:ext cx="2793140" cy="770032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4042300" y="3218449"/>
            <a:ext cx="2364552" cy="1324054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1412799" y="3113674"/>
            <a:ext cx="1925302" cy="1620116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13630679" y="4648535"/>
            <a:ext cx="3244538" cy="1104886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13669764" y="7397045"/>
            <a:ext cx="3166412" cy="951410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4676940" y="4919337"/>
            <a:ext cx="1672572" cy="1649058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1211050" y="507512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600" dirty="0">
                <a:solidFill>
                  <a:schemeClr val="lt1"/>
                </a:solidFill>
                <a:cs typeface="B Nazanin" panose="00000700000000000000" pitchFamily="2" charset="-78"/>
              </a:rPr>
              <a:t>انواع جدولها و نمودارها:</a:t>
            </a:r>
            <a:endParaRPr lang="fa-IR" sz="36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1404176" y="6311844"/>
            <a:ext cx="4780828" cy="20496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11875574" y="4307668"/>
          <a:ext cx="5008200" cy="17295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2666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1420929" y="1963198"/>
            <a:ext cx="4793010" cy="1953004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11875624" y="1963168"/>
          <a:ext cx="5008200" cy="1953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6717350" y="4307669"/>
          <a:ext cx="4726800" cy="17371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1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6721323" y="6289590"/>
            <a:ext cx="4726754" cy="2094124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1422926" y="4307668"/>
          <a:ext cx="4739600" cy="17787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4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8322265" y="5115299"/>
            <a:ext cx="2604190" cy="121918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9413240" y="5679617"/>
            <a:ext cx="1828680" cy="121918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11742839" y="6335212"/>
            <a:ext cx="5045734" cy="2002908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E3E9ED"/>
                  </a:solidFill>
                </a:rPr>
                <a:t>JANUARY</a:t>
              </a:r>
              <a:endParaRPr sz="800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E3E9ED"/>
                  </a:solidFill>
                </a:rPr>
                <a:t>FEBRUARY</a:t>
              </a:r>
              <a:endParaRPr sz="800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E3E9ED"/>
                  </a:solidFill>
                </a:rPr>
                <a:t>MARCH</a:t>
              </a:r>
              <a:endParaRPr sz="800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E3E9ED"/>
                  </a:solidFill>
                </a:rPr>
                <a:t>APRIL</a:t>
              </a:r>
              <a:endParaRPr sz="800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spcAft>
                  <a:spcPts val="3200"/>
                </a:spcAft>
              </a:pPr>
              <a:r>
                <a:rPr lang="en" sz="800">
                  <a:solidFill>
                    <a:srgbClr val="E3E9ED"/>
                  </a:solidFill>
                </a:rPr>
                <a:t>PHASE 1</a:t>
              </a:r>
              <a:endParaRPr sz="800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E3E9ED"/>
                  </a:solidFill>
                </a:rPr>
                <a:t>Task 1</a:t>
              </a:r>
              <a:endParaRPr sz="800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E3E9ED"/>
                  </a:solidFill>
                </a:rPr>
                <a:t>Task 2</a:t>
              </a:r>
              <a:endParaRPr sz="800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6711649" y="1903285"/>
            <a:ext cx="4726786" cy="2011730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JANUARY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FEBRUARY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MARCH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APRIL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MAY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JUNE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PHASE 1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PHASE 2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Task 1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Task 2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Task 1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Task 2</a:t>
              </a:r>
              <a:endParaRPr sz="800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529500" y="748774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3200" dirty="0">
                <a:solidFill>
                  <a:schemeClr val="lt1"/>
                </a:solidFill>
                <a:cs typeface="B Nazanin" panose="00000700000000000000" pitchFamily="2" charset="-78"/>
              </a:rPr>
              <a:t>جدولهای و نمودار</a:t>
            </a:r>
            <a:endParaRPr lang="fa-IR"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endParaRPr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5697790"/>
            <a:ext cx="3467100" cy="4589780"/>
          </a:xfrm>
          <a:custGeom>
            <a:avLst/>
            <a:gdLst/>
            <a:ahLst/>
            <a:cxnLst/>
            <a:rect l="l" t="t" r="r" b="b"/>
            <a:pathLst>
              <a:path w="3467100" h="4589780">
                <a:moveTo>
                  <a:pt x="2654300" y="3032125"/>
                </a:moveTo>
                <a:lnTo>
                  <a:pt x="1693379" y="2275535"/>
                </a:lnTo>
                <a:lnTo>
                  <a:pt x="1529651" y="2146630"/>
                </a:lnTo>
                <a:lnTo>
                  <a:pt x="1529651" y="3032137"/>
                </a:lnTo>
                <a:lnTo>
                  <a:pt x="568642" y="3788676"/>
                </a:lnTo>
                <a:lnTo>
                  <a:pt x="568642" y="2275535"/>
                </a:lnTo>
                <a:lnTo>
                  <a:pt x="1529651" y="3032137"/>
                </a:lnTo>
                <a:lnTo>
                  <a:pt x="1529651" y="2146630"/>
                </a:lnTo>
                <a:lnTo>
                  <a:pt x="0" y="942213"/>
                </a:lnTo>
                <a:lnTo>
                  <a:pt x="0" y="4589208"/>
                </a:lnTo>
                <a:lnTo>
                  <a:pt x="676579" y="4589208"/>
                </a:lnTo>
                <a:lnTo>
                  <a:pt x="1693379" y="3788676"/>
                </a:lnTo>
                <a:lnTo>
                  <a:pt x="2654300" y="3032125"/>
                </a:lnTo>
                <a:close/>
              </a:path>
              <a:path w="3467100" h="4589780">
                <a:moveTo>
                  <a:pt x="3466896" y="637895"/>
                </a:moveTo>
                <a:lnTo>
                  <a:pt x="3187179" y="417499"/>
                </a:lnTo>
                <a:lnTo>
                  <a:pt x="3139516" y="379958"/>
                </a:lnTo>
                <a:lnTo>
                  <a:pt x="3139516" y="637895"/>
                </a:lnTo>
                <a:lnTo>
                  <a:pt x="2859773" y="858266"/>
                </a:lnTo>
                <a:lnTo>
                  <a:pt x="2859773" y="417499"/>
                </a:lnTo>
                <a:lnTo>
                  <a:pt x="3139516" y="637895"/>
                </a:lnTo>
                <a:lnTo>
                  <a:pt x="3139516" y="379958"/>
                </a:lnTo>
                <a:lnTo>
                  <a:pt x="2657271" y="0"/>
                </a:lnTo>
                <a:lnTo>
                  <a:pt x="2657271" y="1275740"/>
                </a:lnTo>
                <a:lnTo>
                  <a:pt x="3187179" y="858266"/>
                </a:lnTo>
                <a:lnTo>
                  <a:pt x="3466896" y="637895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28700" y="1983997"/>
            <a:ext cx="809625" cy="1276350"/>
          </a:xfrm>
          <a:custGeom>
            <a:avLst/>
            <a:gdLst/>
            <a:ahLst/>
            <a:cxnLst/>
            <a:rect l="l" t="t" r="r" b="b"/>
            <a:pathLst>
              <a:path w="809625" h="1276350">
                <a:moveTo>
                  <a:pt x="0" y="1275747"/>
                </a:moveTo>
                <a:lnTo>
                  <a:pt x="0" y="0"/>
                </a:lnTo>
                <a:lnTo>
                  <a:pt x="529905" y="417507"/>
                </a:lnTo>
                <a:lnTo>
                  <a:pt x="202499" y="417507"/>
                </a:lnTo>
                <a:lnTo>
                  <a:pt x="202499" y="858268"/>
                </a:lnTo>
                <a:lnTo>
                  <a:pt x="529906" y="858268"/>
                </a:lnTo>
                <a:lnTo>
                  <a:pt x="0" y="1275747"/>
                </a:lnTo>
                <a:close/>
              </a:path>
              <a:path w="809625" h="1276350">
                <a:moveTo>
                  <a:pt x="202499" y="417507"/>
                </a:moveTo>
                <a:close/>
              </a:path>
              <a:path w="809625" h="1276350">
                <a:moveTo>
                  <a:pt x="529906" y="858268"/>
                </a:moveTo>
                <a:lnTo>
                  <a:pt x="202499" y="858268"/>
                </a:lnTo>
                <a:lnTo>
                  <a:pt x="482245" y="637900"/>
                </a:lnTo>
                <a:lnTo>
                  <a:pt x="202499" y="417507"/>
                </a:lnTo>
                <a:lnTo>
                  <a:pt x="529905" y="417507"/>
                </a:lnTo>
                <a:lnTo>
                  <a:pt x="809624" y="637896"/>
                </a:lnTo>
                <a:lnTo>
                  <a:pt x="529906" y="85826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015701" y="874211"/>
            <a:ext cx="16256597" cy="576657"/>
          </a:xfrm>
          <a:prstGeom prst="rect">
            <a:avLst/>
          </a:prstGeom>
        </p:spPr>
        <p:txBody>
          <a:bodyPr vert="horz" wrap="square" lIns="0" tIns="144360" rIns="0" bIns="0" rtlCol="0">
            <a:spAutoFit/>
          </a:bodyPr>
          <a:lstStyle/>
          <a:p>
            <a:pPr marL="11189335">
              <a:lnSpc>
                <a:spcPct val="100000"/>
              </a:lnSpc>
              <a:spcBef>
                <a:spcPts val="100"/>
              </a:spcBef>
            </a:pPr>
            <a:r>
              <a:rPr lang="fa-IR" sz="2800" spc="145" dirty="0">
                <a:solidFill>
                  <a:srgbClr val="212121"/>
                </a:solidFill>
                <a:cs typeface="B Nazanin" panose="00000700000000000000" pitchFamily="2" charset="-78"/>
              </a:rPr>
              <a:t>چیزی برای فکر کردن</a:t>
            </a:r>
            <a:endParaRPr sz="2800" dirty="0"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203816" y="1843235"/>
            <a:ext cx="10068560" cy="4145045"/>
          </a:xfrm>
          <a:prstGeom prst="rect">
            <a:avLst/>
          </a:prstGeom>
        </p:spPr>
        <p:txBody>
          <a:bodyPr vert="horz" wrap="square" lIns="0" tIns="99060" rIns="0" bIns="0" rtlCol="0">
            <a:spAutoFit/>
          </a:bodyPr>
          <a:lstStyle/>
          <a:p>
            <a:pPr marL="12700" marR="5080" indent="762635" algn="r">
              <a:lnSpc>
                <a:spcPts val="6150"/>
              </a:lnSpc>
              <a:spcBef>
                <a:spcPts val="780"/>
              </a:spcBef>
            </a:pPr>
            <a:r>
              <a:rPr lang="fa-IR" sz="5600" spc="4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چیزی به عنوان "دور" وجود ندارد. </a:t>
            </a:r>
          </a:p>
          <a:p>
            <a:pPr marL="12700" marR="5080" indent="762635" algn="r">
              <a:lnSpc>
                <a:spcPts val="6150"/>
              </a:lnSpc>
              <a:spcBef>
                <a:spcPts val="780"/>
              </a:spcBef>
            </a:pPr>
            <a:r>
              <a:rPr lang="fa-IR" sz="5600" spc="4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وقتی چیزی را دور می اندازیم، باید جایی برود.</a:t>
            </a:r>
          </a:p>
          <a:p>
            <a:pPr marL="12700" marR="5080" indent="762635" algn="r">
              <a:lnSpc>
                <a:spcPts val="6150"/>
              </a:lnSpc>
              <a:spcBef>
                <a:spcPts val="780"/>
              </a:spcBef>
            </a:pP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8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D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9593381" y="1941873"/>
            <a:ext cx="1490862" cy="1437726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1426127" y="3698772"/>
            <a:ext cx="1523534" cy="1459792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6448055" y="3705184"/>
            <a:ext cx="1371138" cy="1447172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9798499" y="3718577"/>
            <a:ext cx="1420306" cy="1420306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11417374" y="3707589"/>
            <a:ext cx="1441996" cy="1442366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6307669" y="6998798"/>
            <a:ext cx="561170" cy="1346328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10541784" y="6976393"/>
            <a:ext cx="940704" cy="136749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6256714" y="6804396"/>
            <a:ext cx="408" cy="8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11784087" y="6998797"/>
            <a:ext cx="587782" cy="587690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11784087" y="7756139"/>
            <a:ext cx="587782" cy="587782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13860941" y="6997190"/>
            <a:ext cx="1219386" cy="134630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12673465" y="6992666"/>
            <a:ext cx="885878" cy="1351276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5634037" y="5413524"/>
            <a:ext cx="1245766" cy="1243888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4548247" y="5432741"/>
            <a:ext cx="2621974" cy="1224814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13199991" y="5413850"/>
            <a:ext cx="2220598" cy="1243404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10835311" y="5407645"/>
            <a:ext cx="2148902" cy="1254362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5137736" y="3709068"/>
            <a:ext cx="1749952" cy="14392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8026609" y="1941873"/>
            <a:ext cx="1425114" cy="1571802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8017561" y="3708318"/>
            <a:ext cx="1582574" cy="144070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1418550" y="6997578"/>
            <a:ext cx="2816888" cy="1346332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6293981" y="1941873"/>
            <a:ext cx="1590970" cy="1477662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4537034" y="6987665"/>
            <a:ext cx="2649848" cy="1356166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12785579" y="2088761"/>
            <a:ext cx="2262174" cy="1174766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7488480" y="6987749"/>
            <a:ext cx="2751708" cy="1356262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r>
                    <a:rPr lang="en" sz="3600"/>
                    <a:t>     </a:t>
                  </a:r>
                  <a:endParaRPr sz="36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13057899" y="3707603"/>
            <a:ext cx="1881474" cy="1442134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4824535" y="3716294"/>
            <a:ext cx="1425154" cy="1424748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5189411" y="1941873"/>
            <a:ext cx="1691290" cy="1423822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7383668" y="5414090"/>
            <a:ext cx="3235864" cy="1243448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1400313" y="1941872"/>
            <a:ext cx="1766410" cy="1550352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4616914" y="1941873"/>
            <a:ext cx="1535408" cy="1630978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3308379" y="1941873"/>
            <a:ext cx="1166878" cy="1740458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3148024" y="3714516"/>
            <a:ext cx="1478144" cy="1428304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5381922" y="6976059"/>
            <a:ext cx="624148" cy="1368346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11225899" y="1941873"/>
            <a:ext cx="1418022" cy="1478718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1428889" y="5414104"/>
            <a:ext cx="2905910" cy="124272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4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1417159" y="1931744"/>
            <a:ext cx="3272234" cy="3052288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5206490" y="1970023"/>
            <a:ext cx="2728496" cy="2204266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5185413" y="4888386"/>
            <a:ext cx="2775082" cy="318248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5178462" y="5444037"/>
            <a:ext cx="2781004" cy="319250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5179769" y="6000689"/>
            <a:ext cx="2823258" cy="307522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5179153" y="4411489"/>
            <a:ext cx="2767006" cy="239498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5201169" y="7138788"/>
            <a:ext cx="2739062" cy="39092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5180290" y="6541149"/>
            <a:ext cx="2778132" cy="360238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5276165" y="7767108"/>
            <a:ext cx="2609218" cy="588148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8513825" y="3733353"/>
            <a:ext cx="2867642" cy="383002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8516935" y="1938489"/>
            <a:ext cx="2861422" cy="1486778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8497162" y="4385143"/>
            <a:ext cx="2900968" cy="2104174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8530263" y="6569522"/>
            <a:ext cx="2834766" cy="1775892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14730983" y="4376233"/>
            <a:ext cx="2143486" cy="2043158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1413524" y="5229047"/>
            <a:ext cx="3390748" cy="3121674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11830683" y="4384189"/>
            <a:ext cx="2497086" cy="2050638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11544807" y="6660822"/>
            <a:ext cx="5329662" cy="168688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11759887" y="1958540"/>
            <a:ext cx="2599702" cy="2046676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14435651" y="1958831"/>
            <a:ext cx="2438826" cy="210273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4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693102" y="4583175"/>
            <a:ext cx="831092" cy="710106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2784204" y="4575617"/>
            <a:ext cx="720712" cy="717662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3877657" y="4605149"/>
            <a:ext cx="718426" cy="655614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5120380" y="4574854"/>
            <a:ext cx="415164" cy="719188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6059923" y="4642936"/>
            <a:ext cx="725982" cy="580036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7089102" y="4579809"/>
            <a:ext cx="844684" cy="710486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8248286" y="4576379"/>
            <a:ext cx="715376" cy="714678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9336404" y="4579427"/>
            <a:ext cx="719188" cy="707818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10429856" y="4574156"/>
            <a:ext cx="717664" cy="719124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12705865" y="4616454"/>
            <a:ext cx="527134" cy="635228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13701002" y="4591240"/>
            <a:ext cx="720712" cy="686924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14843546" y="4605720"/>
            <a:ext cx="684384" cy="654280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5939983" y="4700414"/>
            <a:ext cx="665522" cy="468132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11607205" y="4619502"/>
            <a:ext cx="630654" cy="629956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4955166" y="5488319"/>
            <a:ext cx="741860" cy="741098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682497" y="5492955"/>
            <a:ext cx="743766" cy="731382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2862289" y="5532516"/>
            <a:ext cx="567970" cy="682160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3866289" y="5548845"/>
            <a:ext cx="745670" cy="685146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6120449" y="5488954"/>
            <a:ext cx="665458" cy="745036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7201769" y="5491050"/>
            <a:ext cx="673778" cy="711184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8214247" y="5521408"/>
            <a:ext cx="760786" cy="726236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9312588" y="5491368"/>
            <a:ext cx="762692" cy="737288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10401849" y="5582122"/>
            <a:ext cx="746370" cy="604932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11537938" y="5545035"/>
            <a:ext cx="568732" cy="688194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12642355" y="5541287"/>
            <a:ext cx="686670" cy="686606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13908935" y="5579074"/>
            <a:ext cx="510494" cy="654916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5022011" y="5580598"/>
            <a:ext cx="488582" cy="652628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5936998" y="5664497"/>
            <a:ext cx="664696" cy="567970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4957453" y="6490253"/>
            <a:ext cx="731254" cy="584546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7137496" y="6516737"/>
            <a:ext cx="728968" cy="524846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10487268" y="6459705"/>
            <a:ext cx="646596" cy="641578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11492251" y="6455448"/>
            <a:ext cx="729730" cy="649644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12417783" y="6475329"/>
            <a:ext cx="893078" cy="607790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692340" y="6414613"/>
            <a:ext cx="728968" cy="729794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2769850" y="6453925"/>
            <a:ext cx="740336" cy="651930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3867423" y="6432189"/>
            <a:ext cx="732778" cy="708962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6047094" y="6431252"/>
            <a:ext cx="732016" cy="697340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8397283" y="6369964"/>
            <a:ext cx="418214" cy="766884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9594254" y="6372314"/>
            <a:ext cx="166460" cy="759072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13753907" y="6432014"/>
            <a:ext cx="645834" cy="695752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14819348" y="6446366"/>
            <a:ext cx="669268" cy="667808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6119208" y="6414613"/>
            <a:ext cx="459812" cy="728270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10393528" y="7450969"/>
            <a:ext cx="712392" cy="531262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13659403" y="7467988"/>
            <a:ext cx="710106" cy="496076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5798611" y="7429374"/>
            <a:ext cx="784222" cy="560412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695324" y="7388729"/>
            <a:ext cx="710868" cy="653962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2778170" y="7361928"/>
            <a:ext cx="715440" cy="710296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3866288" y="7361928"/>
            <a:ext cx="715440" cy="710296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4954404" y="7361928"/>
            <a:ext cx="715440" cy="710296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6042584" y="7362119"/>
            <a:ext cx="712328" cy="711630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7129179" y="7398383"/>
            <a:ext cx="716138" cy="635990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8219580" y="7362119"/>
            <a:ext cx="710804" cy="708582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9307698" y="7360595"/>
            <a:ext cx="710868" cy="711630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11519433" y="7398383"/>
            <a:ext cx="635290" cy="637514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12569762" y="7388918"/>
            <a:ext cx="712392" cy="65682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14741487" y="7361737"/>
            <a:ext cx="744146" cy="710486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3312553" y="8251258"/>
            <a:ext cx="749418" cy="74802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4415784" y="8312608"/>
            <a:ext cx="715440" cy="684384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5516795" y="8271010"/>
            <a:ext cx="682098" cy="680636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6550483" y="8260721"/>
            <a:ext cx="784158" cy="700706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7793565" y="8271010"/>
            <a:ext cx="465910" cy="680636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8767553" y="8242302"/>
            <a:ext cx="688130" cy="737288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9853385" y="8270819"/>
            <a:ext cx="688194" cy="680066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10881801" y="8349634"/>
            <a:ext cx="795526" cy="525608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11924509" y="8409398"/>
            <a:ext cx="881010" cy="580036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13289402" y="8270248"/>
            <a:ext cx="319900" cy="729032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14318580" y="8271011"/>
            <a:ext cx="428756" cy="728270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5238778" y="8295968"/>
            <a:ext cx="760024" cy="702548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1433400" y="2376000"/>
            <a:ext cx="15421200" cy="15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solidFill>
                  <a:schemeClr val="lt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solidFill>
                  <a:schemeClr val="lt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2200" dirty="0">
                <a:solidFill>
                  <a:schemeClr val="lt1"/>
                </a:solidFill>
                <a:cs typeface="B Nazanin" panose="00000700000000000000" pitchFamily="2" charset="-78"/>
              </a:rPr>
              <a:t>Google، </a:t>
            </a:r>
            <a:r>
              <a:rPr lang="fa-IR" sz="2200" dirty="0">
                <a:solidFill>
                  <a:schemeClr val="lt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2200" dirty="0" err="1">
                <a:solidFill>
                  <a:schemeClr val="lt1"/>
                </a:solidFill>
                <a:cs typeface="B Nazanin" panose="00000700000000000000" pitchFamily="2" charset="-78"/>
              </a:rPr>
              <a:t>Flaticon</a:t>
            </a:r>
            <a:r>
              <a:rPr lang="en-US" sz="2200" dirty="0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fa-IR" sz="2200" dirty="0">
                <a:solidFill>
                  <a:schemeClr val="lt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2200" dirty="0">
              <a:solidFill>
                <a:srgbClr val="435D74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2210431" y="8248001"/>
            <a:ext cx="748354" cy="748526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3978898" y="8202539"/>
            <a:ext cx="749548" cy="692146"/>
            <a:chOff x="1989449" y="4282269"/>
            <a:chExt cx="374774" cy="346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4974879" y="8199480"/>
            <a:ext cx="397550" cy="697944"/>
            <a:chOff x="2487439" y="4280740"/>
            <a:chExt cx="198775" cy="3489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5621917" y="8185847"/>
            <a:ext cx="706290" cy="723746"/>
            <a:chOff x="2810958" y="4273923"/>
            <a:chExt cx="353145" cy="3618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12551271" y="8203302"/>
            <a:ext cx="418766" cy="733556"/>
            <a:chOff x="6275635" y="4282651"/>
            <a:chExt cx="209383" cy="366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13402372" y="8204066"/>
            <a:ext cx="560584" cy="732792"/>
            <a:chOff x="6701186" y="4283033"/>
            <a:chExt cx="280292" cy="366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5219143" y="7287917"/>
            <a:ext cx="747254" cy="694694"/>
            <a:chOff x="2609571" y="3824958"/>
            <a:chExt cx="373627" cy="3473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2577152" y="7282820"/>
            <a:ext cx="726740" cy="702912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832254" y="7252113"/>
            <a:ext cx="443804" cy="761590"/>
            <a:chOff x="916127" y="3807056"/>
            <a:chExt cx="221902" cy="3807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6273542" y="7284349"/>
            <a:ext cx="449856" cy="698262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4358931" y="7340097"/>
            <a:ext cx="724510" cy="585622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7026021" y="7270268"/>
            <a:ext cx="724446" cy="722216"/>
            <a:chOff x="3513010" y="3816134"/>
            <a:chExt cx="362223" cy="3611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7900633" y="7278614"/>
            <a:ext cx="739610" cy="707564"/>
            <a:chOff x="3950316" y="3820307"/>
            <a:chExt cx="369805" cy="3537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3523818" y="7261922"/>
            <a:ext cx="615948" cy="743432"/>
            <a:chOff x="1761909" y="3811961"/>
            <a:chExt cx="307974" cy="3717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10746685" y="7255871"/>
            <a:ext cx="462790" cy="706290"/>
            <a:chOff x="5373342" y="3808935"/>
            <a:chExt cx="231395" cy="3531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13476722" y="7257401"/>
            <a:ext cx="410420" cy="706798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11667551" y="7256891"/>
            <a:ext cx="470370" cy="704506"/>
            <a:chOff x="5833775" y="3809445"/>
            <a:chExt cx="235185" cy="3522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9884944" y="7256636"/>
            <a:ext cx="477952" cy="705524"/>
            <a:chOff x="4942472" y="3809318"/>
            <a:chExt cx="238976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12533051" y="7253577"/>
            <a:ext cx="520446" cy="707054"/>
            <a:chOff x="6266525" y="3807788"/>
            <a:chExt cx="260223" cy="3535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5945741" y="7255935"/>
            <a:ext cx="697498" cy="707754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14368726" y="7257208"/>
            <a:ext cx="404368" cy="705524"/>
            <a:chOff x="7184363" y="3809604"/>
            <a:chExt cx="202184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5143249" y="7255870"/>
            <a:ext cx="584094" cy="705524"/>
            <a:chOff x="7571624" y="3808935"/>
            <a:chExt cx="292047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4349119" y="6350232"/>
            <a:ext cx="728270" cy="719860"/>
            <a:chOff x="2174559" y="3356116"/>
            <a:chExt cx="364135" cy="3599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3463869" y="6349278"/>
            <a:ext cx="736742" cy="723108"/>
            <a:chOff x="1731934" y="3355639"/>
            <a:chExt cx="368371" cy="3615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7981035" y="6346346"/>
            <a:ext cx="559118" cy="726804"/>
            <a:chOff x="3990517" y="3354173"/>
            <a:chExt cx="279559" cy="3634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6995694" y="6472748"/>
            <a:ext cx="759360" cy="475212"/>
            <a:chOff x="3497847" y="3417374"/>
            <a:chExt cx="379680" cy="237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5225195" y="6372150"/>
            <a:ext cx="752542" cy="675964"/>
            <a:chOff x="2612597" y="3367075"/>
            <a:chExt cx="376271" cy="3379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6143828" y="6366863"/>
            <a:ext cx="687304" cy="685010"/>
            <a:chOff x="3071914" y="3364431"/>
            <a:chExt cx="343652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794282" y="6357750"/>
            <a:ext cx="515924" cy="705524"/>
            <a:chOff x="897141" y="3359875"/>
            <a:chExt cx="257962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2667365" y="6326660"/>
            <a:ext cx="542426" cy="766176"/>
            <a:chOff x="1333682" y="3344330"/>
            <a:chExt cx="271213" cy="3830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13328789" y="6331948"/>
            <a:ext cx="706226" cy="703996"/>
            <a:chOff x="6664394" y="3346974"/>
            <a:chExt cx="353113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699482" y="3556615"/>
            <a:ext cx="798796" cy="750886"/>
            <a:chOff x="849741" y="1959307"/>
            <a:chExt cx="399398" cy="375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2568425" y="3565532"/>
            <a:ext cx="758978" cy="732092"/>
            <a:chOff x="1284212" y="1963766"/>
            <a:chExt cx="379489" cy="3660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6075533" y="3577128"/>
            <a:ext cx="740438" cy="709856"/>
            <a:chOff x="3037766" y="1969564"/>
            <a:chExt cx="370219" cy="3549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7965106" y="3581461"/>
            <a:ext cx="609132" cy="701002"/>
            <a:chOff x="3982553" y="1971730"/>
            <a:chExt cx="304566" cy="3505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5135682" y="3626249"/>
            <a:ext cx="799624" cy="612954"/>
            <a:chOff x="2567841" y="1994124"/>
            <a:chExt cx="399812" cy="3064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4424168" y="3558717"/>
            <a:ext cx="649396" cy="745726"/>
            <a:chOff x="2212084" y="1960358"/>
            <a:chExt cx="324698" cy="3728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3611803" y="3558717"/>
            <a:ext cx="569694" cy="747254"/>
            <a:chOff x="1805901" y="1960358"/>
            <a:chExt cx="284847" cy="373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7010859" y="3598153"/>
            <a:ext cx="685010" cy="668382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14201104" y="3606499"/>
            <a:ext cx="737380" cy="669082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5910890" y="3660396"/>
            <a:ext cx="766176" cy="572944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13313624" y="3696777"/>
            <a:ext cx="737380" cy="491586"/>
            <a:chOff x="6656812" y="2029388"/>
            <a:chExt cx="368690" cy="2457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9739302" y="3662436"/>
            <a:ext cx="753308" cy="563132"/>
            <a:chOff x="4869651" y="2012218"/>
            <a:chExt cx="376654" cy="2815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10612449" y="3662626"/>
            <a:ext cx="735850" cy="563388"/>
            <a:chOff x="5306224" y="2012313"/>
            <a:chExt cx="367925" cy="28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11508275" y="3649630"/>
            <a:ext cx="741138" cy="587916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12391996" y="3604204"/>
            <a:ext cx="736616" cy="677492"/>
            <a:chOff x="6195998" y="1983102"/>
            <a:chExt cx="368308" cy="3387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5084062" y="3661671"/>
            <a:ext cx="738144" cy="560074"/>
            <a:chOff x="7542031" y="2011835"/>
            <a:chExt cx="369072" cy="280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6020855" y="6335007"/>
            <a:ext cx="557590" cy="703230"/>
            <a:chOff x="8010427" y="3348503"/>
            <a:chExt cx="278795" cy="351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5230276" y="6335835"/>
            <a:ext cx="446608" cy="702402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14283801" y="6336408"/>
            <a:ext cx="562114" cy="702020"/>
            <a:chOff x="7141900" y="3349204"/>
            <a:chExt cx="281057" cy="351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10628376" y="6338065"/>
            <a:ext cx="727504" cy="706226"/>
            <a:chOff x="5314188" y="3350032"/>
            <a:chExt cx="363752" cy="3531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11659969" y="6338064"/>
            <a:ext cx="441510" cy="704696"/>
            <a:chOff x="5829984" y="3350032"/>
            <a:chExt cx="220755" cy="352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9764340" y="6337682"/>
            <a:ext cx="716928" cy="704632"/>
            <a:chOff x="4882170" y="3349841"/>
            <a:chExt cx="358464" cy="352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7910442" y="5424016"/>
            <a:ext cx="716928" cy="713616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6999454" y="4522457"/>
            <a:ext cx="760888" cy="620154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6089930" y="4508440"/>
            <a:ext cx="800388" cy="648632"/>
            <a:chOff x="3044965" y="2435220"/>
            <a:chExt cx="400194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12407159" y="6335963"/>
            <a:ext cx="703230" cy="700746"/>
            <a:chOff x="6203579" y="3348981"/>
            <a:chExt cx="351615" cy="3503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9756759" y="4585785"/>
            <a:ext cx="734322" cy="575046"/>
            <a:chOff x="4878379" y="2473892"/>
            <a:chExt cx="367161" cy="2875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2651439" y="5413379"/>
            <a:ext cx="581162" cy="744962"/>
            <a:chOff x="1325719" y="2887689"/>
            <a:chExt cx="290581" cy="372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3638306" y="5402738"/>
            <a:ext cx="382388" cy="765476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7020670" y="5422998"/>
            <a:ext cx="721452" cy="722408"/>
            <a:chOff x="3510335" y="2892499"/>
            <a:chExt cx="360726" cy="36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6172627" y="5392099"/>
            <a:ext cx="640286" cy="785162"/>
            <a:chOff x="3086313" y="2877049"/>
            <a:chExt cx="320143" cy="3925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4507628" y="5426246"/>
            <a:ext cx="421060" cy="7154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722227" y="5409493"/>
            <a:ext cx="667618" cy="746554"/>
            <a:chOff x="861113" y="2885746"/>
            <a:chExt cx="333809" cy="3732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5232010" y="5411085"/>
            <a:ext cx="742732" cy="744706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4320258" y="2670470"/>
            <a:ext cx="799560" cy="68348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2595308" y="2646963"/>
            <a:ext cx="698708" cy="724446"/>
            <a:chOff x="1297654" y="1504481"/>
            <a:chExt cx="349354" cy="3622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7890757" y="2699458"/>
            <a:ext cx="762418" cy="624932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704771" y="2659832"/>
            <a:ext cx="706290" cy="703996"/>
            <a:chOff x="852385" y="1510916"/>
            <a:chExt cx="353145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3490435" y="2668943"/>
            <a:ext cx="686538" cy="685010"/>
            <a:chOff x="1745217" y="1515471"/>
            <a:chExt cx="343269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7018440" y="2648875"/>
            <a:ext cx="731264" cy="727122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6085407" y="2696275"/>
            <a:ext cx="823070" cy="631174"/>
            <a:chOff x="3042703" y="1529137"/>
            <a:chExt cx="411535" cy="3155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5258579" y="2727365"/>
            <a:ext cx="701002" cy="568994"/>
            <a:chOff x="2629289" y="1544682"/>
            <a:chExt cx="350501" cy="2844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10610155" y="2643266"/>
            <a:ext cx="735786" cy="730436"/>
            <a:chOff x="5305077" y="1502633"/>
            <a:chExt cx="367893" cy="3652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14200340" y="2638235"/>
            <a:ext cx="736616" cy="734066"/>
            <a:chOff x="7100170" y="1500117"/>
            <a:chExt cx="368308" cy="3670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5079284" y="2638361"/>
            <a:ext cx="745916" cy="733494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13298463" y="2638043"/>
            <a:ext cx="780574" cy="734130"/>
            <a:chOff x="6649231" y="1500021"/>
            <a:chExt cx="390287" cy="3670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11493877" y="2725006"/>
            <a:ext cx="774522" cy="560712"/>
            <a:chOff x="5746938" y="1543503"/>
            <a:chExt cx="387261" cy="2803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12393460" y="2688693"/>
            <a:ext cx="738144" cy="634934"/>
            <a:chOff x="6196730" y="1525346"/>
            <a:chExt cx="369072" cy="317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9881184" y="2639381"/>
            <a:ext cx="493116" cy="734322"/>
            <a:chOff x="4940592" y="1500690"/>
            <a:chExt cx="246558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5929812" y="2637789"/>
            <a:ext cx="761716" cy="735150"/>
            <a:chOff x="7964906" y="1499894"/>
            <a:chExt cx="380858" cy="3675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11559115" y="5442174"/>
            <a:ext cx="645574" cy="711576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6014800" y="5442557"/>
            <a:ext cx="570460" cy="711194"/>
            <a:chOff x="8007400" y="2902278"/>
            <a:chExt cx="285230" cy="3555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12438249" y="5443576"/>
            <a:ext cx="636462" cy="710940"/>
            <a:chOff x="6219124" y="2902788"/>
            <a:chExt cx="318231" cy="3554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9938843" y="5443704"/>
            <a:ext cx="370218" cy="710812"/>
            <a:chOff x="4969421" y="2902852"/>
            <a:chExt cx="185109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5149111" y="5444087"/>
            <a:ext cx="606774" cy="711194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14243601" y="5443704"/>
            <a:ext cx="636462" cy="709284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13370518" y="5443704"/>
            <a:ext cx="622828" cy="710812"/>
            <a:chOff x="6685259" y="2902852"/>
            <a:chExt cx="311414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10618501" y="5444340"/>
            <a:ext cx="719158" cy="711704"/>
            <a:chOff x="5309250" y="2903170"/>
            <a:chExt cx="359579" cy="3558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4399131" y="4480345"/>
            <a:ext cx="624358" cy="706862"/>
            <a:chOff x="2199565" y="2421172"/>
            <a:chExt cx="312179" cy="3534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3501775" y="4489455"/>
            <a:ext cx="640286" cy="686538"/>
            <a:chOff x="1750887" y="2425727"/>
            <a:chExt cx="320143" cy="34326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2596074" y="4489455"/>
            <a:ext cx="676728" cy="685774"/>
            <a:chOff x="1298037" y="2425727"/>
            <a:chExt cx="338364" cy="3428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697954" y="4475056"/>
            <a:ext cx="694120" cy="714572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7948415" y="4496019"/>
            <a:ext cx="640286" cy="676982"/>
            <a:chOff x="3974207" y="2429009"/>
            <a:chExt cx="320143" cy="3384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5246474" y="4500094"/>
            <a:ext cx="710048" cy="665260"/>
            <a:chOff x="2623237" y="2431047"/>
            <a:chExt cx="355024" cy="3326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13314389" y="4506147"/>
            <a:ext cx="751014" cy="735850"/>
            <a:chOff x="6657194" y="2434073"/>
            <a:chExt cx="37550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14202635" y="4521310"/>
            <a:ext cx="735850" cy="704760"/>
            <a:chOff x="7101317" y="2441655"/>
            <a:chExt cx="367925" cy="3523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11512799" y="4506913"/>
            <a:ext cx="735850" cy="734322"/>
            <a:chOff x="5756399" y="2434456"/>
            <a:chExt cx="367925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10609390" y="4507102"/>
            <a:ext cx="736616" cy="73394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5084063" y="4529082"/>
            <a:ext cx="740374" cy="688068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5929813" y="4506147"/>
            <a:ext cx="747254" cy="735850"/>
            <a:chOff x="7964906" y="2434073"/>
            <a:chExt cx="37362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12388173" y="4513475"/>
            <a:ext cx="739674" cy="720942"/>
            <a:chOff x="6194086" y="2437737"/>
            <a:chExt cx="369837" cy="3604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699350" y="1022034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آیکون های آموزشی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9716800" y="1022034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پزشکی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7976312" y="2788423"/>
            <a:ext cx="698104" cy="460098"/>
            <a:chOff x="3988156" y="1568461"/>
            <a:chExt cx="349052" cy="2300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6244514" y="2668688"/>
            <a:ext cx="589700" cy="698868"/>
            <a:chOff x="3122257" y="1508594"/>
            <a:chExt cx="294850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821446" y="2667924"/>
            <a:ext cx="503320" cy="700332"/>
            <a:chOff x="910723" y="1508212"/>
            <a:chExt cx="251660" cy="3501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2617262" y="2667160"/>
            <a:ext cx="700332" cy="700396"/>
            <a:chOff x="1308631" y="1507830"/>
            <a:chExt cx="350166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3513843" y="2670979"/>
            <a:ext cx="691994" cy="691994"/>
            <a:chOff x="1756921" y="1509739"/>
            <a:chExt cx="345997" cy="3459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4433913" y="2672507"/>
            <a:ext cx="637442" cy="691230"/>
            <a:chOff x="2216956" y="1510503"/>
            <a:chExt cx="318721" cy="345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5266074" y="2651246"/>
            <a:ext cx="758004" cy="732224"/>
            <a:chOff x="2633037" y="1499873"/>
            <a:chExt cx="379002" cy="3661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13350513" y="2683839"/>
            <a:ext cx="655646" cy="714018"/>
            <a:chOff x="6675256" y="1516169"/>
            <a:chExt cx="327823" cy="3570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6040319" y="2684603"/>
            <a:ext cx="601794" cy="713254"/>
            <a:chOff x="8020159" y="1516551"/>
            <a:chExt cx="30089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10754727" y="2683839"/>
            <a:ext cx="514714" cy="713254"/>
            <a:chOff x="5377363" y="1516169"/>
            <a:chExt cx="25735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9761135" y="2723241"/>
            <a:ext cx="712490" cy="635214"/>
            <a:chOff x="4880567" y="1535870"/>
            <a:chExt cx="356245" cy="317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11542967" y="2683075"/>
            <a:ext cx="714718" cy="714782"/>
            <a:chOff x="5771483" y="1515787"/>
            <a:chExt cx="357359" cy="3573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14243338" y="2718720"/>
            <a:ext cx="642724" cy="642724"/>
            <a:chOff x="7121669" y="1533610"/>
            <a:chExt cx="321362" cy="3213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5125533" y="2681228"/>
            <a:ext cx="654118" cy="720384"/>
            <a:chOff x="7562766" y="1514864"/>
            <a:chExt cx="327059" cy="360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12442458" y="2648847"/>
            <a:ext cx="723272" cy="724366"/>
            <a:chOff x="6259175" y="1559008"/>
            <a:chExt cx="271743" cy="272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13342175" y="3670109"/>
            <a:ext cx="665514" cy="563666"/>
            <a:chOff x="6671087" y="2009304"/>
            <a:chExt cx="332757" cy="28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3491881" y="3585764"/>
            <a:ext cx="736742" cy="73668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4403612" y="3604670"/>
            <a:ext cx="699568" cy="698868"/>
            <a:chOff x="2201806" y="1976585"/>
            <a:chExt cx="349784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6188434" y="3604670"/>
            <a:ext cx="700396" cy="701096"/>
            <a:chOff x="3094217" y="1976585"/>
            <a:chExt cx="35019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2552079" y="3575134"/>
            <a:ext cx="829934" cy="75794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7958871" y="3604670"/>
            <a:ext cx="690530" cy="699696"/>
            <a:chOff x="3979435" y="1976585"/>
            <a:chExt cx="345265" cy="3498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7082022" y="2668688"/>
            <a:ext cx="700332" cy="698868"/>
            <a:chOff x="3541011" y="1508594"/>
            <a:chExt cx="350166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7153253" y="3603142"/>
            <a:ext cx="568502" cy="703388"/>
            <a:chOff x="3576626" y="1975821"/>
            <a:chExt cx="284251" cy="35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5444180" y="5431825"/>
            <a:ext cx="477540" cy="743682"/>
            <a:chOff x="2722090" y="2890162"/>
            <a:chExt cx="238770" cy="37184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11551305" y="3590285"/>
            <a:ext cx="722294" cy="721594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12432735" y="3591813"/>
            <a:ext cx="722294" cy="722294"/>
            <a:chOff x="6216367" y="1970156"/>
            <a:chExt cx="361147" cy="3611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2578622" y="5503945"/>
            <a:ext cx="816312" cy="599566"/>
            <a:chOff x="1289311" y="2926222"/>
            <a:chExt cx="408156" cy="299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5956931" y="3590285"/>
            <a:ext cx="722294" cy="721594"/>
            <a:chOff x="7978465" y="1969392"/>
            <a:chExt cx="361147" cy="3607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4412715" y="5432715"/>
            <a:ext cx="744318" cy="744318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708522" y="5469126"/>
            <a:ext cx="754948" cy="671496"/>
            <a:chOff x="854261" y="2908813"/>
            <a:chExt cx="377474" cy="3357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3499457" y="5441054"/>
            <a:ext cx="773854" cy="726876"/>
            <a:chOff x="1749728" y="2894777"/>
            <a:chExt cx="386927" cy="363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14197825" y="3590284"/>
            <a:ext cx="719302" cy="723120"/>
            <a:chOff x="7098912" y="1969392"/>
            <a:chExt cx="359651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6188434" y="5441819"/>
            <a:ext cx="788304" cy="723058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10705457" y="3631978"/>
            <a:ext cx="654182" cy="645016"/>
            <a:chOff x="5352728" y="1990239"/>
            <a:chExt cx="327091" cy="3225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5077793" y="3591813"/>
            <a:ext cx="722294" cy="723058"/>
            <a:chOff x="7538896" y="1970156"/>
            <a:chExt cx="361147" cy="3615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9792199" y="3593341"/>
            <a:ext cx="716310" cy="716246"/>
            <a:chOff x="4896099" y="1970920"/>
            <a:chExt cx="358155" cy="3581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8097574" y="5605538"/>
            <a:ext cx="566976" cy="397208"/>
            <a:chOff x="4048787" y="2977019"/>
            <a:chExt cx="283488" cy="1986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8108207" y="4511882"/>
            <a:ext cx="437374" cy="698104"/>
            <a:chOff x="4054103" y="2430191"/>
            <a:chExt cx="218687" cy="3490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4370256" y="4506599"/>
            <a:ext cx="765516" cy="713190"/>
            <a:chOff x="2185128" y="2427549"/>
            <a:chExt cx="382758" cy="3565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5313815" y="4530087"/>
            <a:ext cx="665514" cy="664686"/>
            <a:chOff x="2656907" y="2439293"/>
            <a:chExt cx="332757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3463047" y="4496732"/>
            <a:ext cx="798870" cy="731396"/>
            <a:chOff x="1731523" y="2422616"/>
            <a:chExt cx="399435" cy="3656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6194483" y="4518629"/>
            <a:ext cx="689766" cy="686774"/>
            <a:chOff x="3097241" y="2433564"/>
            <a:chExt cx="344883" cy="343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2556599" y="4530087"/>
            <a:ext cx="821658" cy="664686"/>
            <a:chOff x="1278299" y="2439293"/>
            <a:chExt cx="410829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5322918" y="3681502"/>
            <a:ext cx="645016" cy="546988"/>
            <a:chOff x="2661459" y="2015001"/>
            <a:chExt cx="322508" cy="2734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741879" y="4530087"/>
            <a:ext cx="663986" cy="663986"/>
            <a:chOff x="870939" y="2439293"/>
            <a:chExt cx="331993" cy="3319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13289915" y="4564206"/>
            <a:ext cx="742790" cy="557808"/>
            <a:chOff x="6644957" y="2456353"/>
            <a:chExt cx="371395" cy="278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10777515" y="4480818"/>
            <a:ext cx="520698" cy="724584"/>
            <a:chOff x="5388757" y="2414659"/>
            <a:chExt cx="260349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7134284" y="5463015"/>
            <a:ext cx="696576" cy="680662"/>
            <a:chOff x="3567142" y="2905757"/>
            <a:chExt cx="348288" cy="3403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741879" y="3603143"/>
            <a:ext cx="664750" cy="700142"/>
            <a:chOff x="870939" y="1975821"/>
            <a:chExt cx="332375" cy="3500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5934207" y="4481583"/>
            <a:ext cx="711726" cy="723822"/>
            <a:chOff x="7967103" y="2415041"/>
            <a:chExt cx="355863" cy="3619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5058823" y="4480818"/>
            <a:ext cx="711726" cy="724584"/>
            <a:chOff x="7529411" y="2414659"/>
            <a:chExt cx="355863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11466388" y="4514937"/>
            <a:ext cx="893652" cy="654118"/>
            <a:chOff x="5733194" y="2431718"/>
            <a:chExt cx="446826" cy="3270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9753560" y="4487629"/>
            <a:ext cx="815548" cy="713254"/>
            <a:chOff x="4876780" y="2418064"/>
            <a:chExt cx="407774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14141745" y="4473243"/>
            <a:ext cx="796642" cy="742026"/>
            <a:chOff x="7070872" y="2410871"/>
            <a:chExt cx="39832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12476657" y="4518692"/>
            <a:ext cx="632922" cy="648072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10636519" y="5615723"/>
            <a:ext cx="742026" cy="441574"/>
            <a:chOff x="5318259" y="2982111"/>
            <a:chExt cx="371013" cy="2207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14147857" y="5463015"/>
            <a:ext cx="742790" cy="743618"/>
            <a:chOff x="7073928" y="2905757"/>
            <a:chExt cx="371395" cy="3718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12376655" y="5562317"/>
            <a:ext cx="742790" cy="545714"/>
            <a:chOff x="6188327" y="2955408"/>
            <a:chExt cx="371395" cy="2728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5042909" y="5463779"/>
            <a:ext cx="719302" cy="742026"/>
            <a:chOff x="7521454" y="2906139"/>
            <a:chExt cx="35965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11565691" y="5464543"/>
            <a:ext cx="603322" cy="742026"/>
            <a:chOff x="5782845" y="2906521"/>
            <a:chExt cx="30166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7078205" y="4506599"/>
            <a:ext cx="710198" cy="710962"/>
            <a:chOff x="3539102" y="2427549"/>
            <a:chExt cx="355099" cy="355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13261079" y="5486504"/>
            <a:ext cx="743554" cy="698868"/>
            <a:chOff x="6630539" y="2917502"/>
            <a:chExt cx="371777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4342948" y="6389959"/>
            <a:ext cx="816312" cy="687474"/>
            <a:chOff x="2171474" y="3369229"/>
            <a:chExt cx="408156" cy="343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9782396" y="5501716"/>
            <a:ext cx="669268" cy="669268"/>
            <a:chOff x="4891198" y="2925108"/>
            <a:chExt cx="334634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5952348" y="5501716"/>
            <a:ext cx="669332" cy="669268"/>
            <a:chOff x="7976174" y="2925108"/>
            <a:chExt cx="334666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6183915" y="6399763"/>
            <a:ext cx="709434" cy="665514"/>
            <a:chOff x="3091957" y="3374131"/>
            <a:chExt cx="354717" cy="332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7976312" y="6411920"/>
            <a:ext cx="707908" cy="637760"/>
            <a:chOff x="3988156" y="3380210"/>
            <a:chExt cx="353954" cy="3188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7082023" y="6386140"/>
            <a:ext cx="696514" cy="692376"/>
            <a:chOff x="3541011" y="3367320"/>
            <a:chExt cx="348257" cy="3461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2629356" y="6367934"/>
            <a:ext cx="669332" cy="730696"/>
            <a:chOff x="1314678" y="3358217"/>
            <a:chExt cx="334666" cy="365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3497165" y="6396770"/>
            <a:ext cx="718538" cy="671560"/>
            <a:chOff x="1748582" y="3372635"/>
            <a:chExt cx="359269" cy="3357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5281986" y="6367170"/>
            <a:ext cx="730696" cy="729932"/>
            <a:chOff x="2640993" y="3357835"/>
            <a:chExt cx="365348" cy="3649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9772528" y="6383848"/>
            <a:ext cx="701096" cy="700396"/>
            <a:chOff x="4886264" y="3366174"/>
            <a:chExt cx="350548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10663827" y="6479394"/>
            <a:ext cx="694286" cy="509368"/>
            <a:chOff x="5331913" y="3413947"/>
            <a:chExt cx="347143" cy="254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11553597" y="6471056"/>
            <a:ext cx="692758" cy="529036"/>
            <a:chOff x="5776798" y="3409778"/>
            <a:chExt cx="346379" cy="264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14216031" y="6444511"/>
            <a:ext cx="689766" cy="580598"/>
            <a:chOff x="7108015" y="3396505"/>
            <a:chExt cx="344883" cy="290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5103509" y="6433117"/>
            <a:ext cx="689766" cy="602622"/>
            <a:chOff x="7551754" y="3390808"/>
            <a:chExt cx="344883" cy="3013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13414169" y="6426306"/>
            <a:ext cx="522290" cy="617008"/>
            <a:chOff x="6707084" y="3387403"/>
            <a:chExt cx="261145" cy="308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697956" y="8246774"/>
            <a:ext cx="755648" cy="648836"/>
            <a:chOff x="848978" y="4297637"/>
            <a:chExt cx="377824" cy="3244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3508559" y="8224687"/>
            <a:ext cx="702878" cy="691930"/>
            <a:chOff x="1754279" y="4286593"/>
            <a:chExt cx="351439" cy="34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7992226" y="8233852"/>
            <a:ext cx="673024" cy="670096"/>
            <a:chOff x="3996113" y="4291176"/>
            <a:chExt cx="336512" cy="3350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2663474" y="8266254"/>
            <a:ext cx="609432" cy="608096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4358163" y="8222522"/>
            <a:ext cx="795050" cy="697340"/>
            <a:chOff x="2179081" y="4285511"/>
            <a:chExt cx="397525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7168402" y="8241493"/>
            <a:ext cx="535148" cy="658830"/>
            <a:chOff x="3584201" y="4294996"/>
            <a:chExt cx="267574" cy="3294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6165710" y="8242957"/>
            <a:ext cx="751892" cy="655646"/>
            <a:chOff x="3082855" y="4295728"/>
            <a:chExt cx="375946" cy="3278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5498033" y="8233852"/>
            <a:ext cx="301662" cy="673852"/>
            <a:chOff x="2749016" y="4291176"/>
            <a:chExt cx="150831" cy="3369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14255432" y="8210364"/>
            <a:ext cx="496508" cy="723884"/>
            <a:chOff x="7127716" y="4279432"/>
            <a:chExt cx="248254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5130817" y="8210364"/>
            <a:ext cx="496510" cy="723884"/>
            <a:chOff x="7565408" y="4279432"/>
            <a:chExt cx="248255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12528218" y="8210364"/>
            <a:ext cx="450996" cy="723120"/>
            <a:chOff x="6264109" y="4279432"/>
            <a:chExt cx="225498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5859156" y="8220230"/>
            <a:ext cx="790532" cy="702624"/>
            <a:chOff x="7929578" y="4284365"/>
            <a:chExt cx="395266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13191005" y="8299054"/>
            <a:ext cx="852630" cy="665652"/>
            <a:chOff x="6639652" y="4323777"/>
            <a:chExt cx="426315" cy="332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10715325" y="8246774"/>
            <a:ext cx="574550" cy="652592"/>
            <a:chOff x="5357662" y="4297637"/>
            <a:chExt cx="287275" cy="326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11548249" y="8240600"/>
            <a:ext cx="663222" cy="663348"/>
            <a:chOff x="5774124" y="4294550"/>
            <a:chExt cx="331611" cy="331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9780869" y="8226279"/>
            <a:ext cx="691994" cy="692058"/>
            <a:chOff x="4890434" y="4287389"/>
            <a:chExt cx="345997" cy="3460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4331618" y="7273619"/>
            <a:ext cx="845084" cy="685946"/>
            <a:chOff x="2165809" y="3811059"/>
            <a:chExt cx="422542" cy="3429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12435026" y="6446803"/>
            <a:ext cx="695048" cy="579834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807060" y="7263750"/>
            <a:ext cx="529100" cy="706444"/>
            <a:chOff x="903530" y="3806125"/>
            <a:chExt cx="264550" cy="3532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700185" y="6357368"/>
            <a:ext cx="739034" cy="751320"/>
            <a:chOff x="850092" y="3352934"/>
            <a:chExt cx="369517" cy="375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5222917" y="7284249"/>
            <a:ext cx="852658" cy="664750"/>
            <a:chOff x="2611458" y="3816374"/>
            <a:chExt cx="426329" cy="3323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3505505" y="7259233"/>
            <a:ext cx="712490" cy="71325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8039968" y="7262286"/>
            <a:ext cx="587408" cy="707908"/>
            <a:chOff x="4019984" y="3805393"/>
            <a:chExt cx="293704" cy="3539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6013010" y="6431589"/>
            <a:ext cx="647308" cy="606378"/>
            <a:chOff x="8006505" y="3390044"/>
            <a:chExt cx="323654" cy="30318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2598292" y="7264514"/>
            <a:ext cx="735980" cy="702624"/>
            <a:chOff x="1299146" y="3806507"/>
            <a:chExt cx="367990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7049433" y="7259869"/>
            <a:ext cx="778374" cy="711854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5100517" y="7316841"/>
            <a:ext cx="742790" cy="602558"/>
            <a:chOff x="7550258" y="3832670"/>
            <a:chExt cx="371395" cy="3012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14228952" y="7269098"/>
            <a:ext cx="701096" cy="701096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13319450" y="7267570"/>
            <a:ext cx="735216" cy="701096"/>
            <a:chOff x="6659725" y="3808035"/>
            <a:chExt cx="36760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12438783" y="7285012"/>
            <a:ext cx="713254" cy="668504"/>
            <a:chOff x="6219391" y="3816756"/>
            <a:chExt cx="356627" cy="3342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11557352" y="7305445"/>
            <a:ext cx="698104" cy="626110"/>
            <a:chOff x="5778676" y="3826972"/>
            <a:chExt cx="349052" cy="3130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10711569" y="7320595"/>
            <a:ext cx="598038" cy="595810"/>
            <a:chOff x="5355784" y="3834547"/>
            <a:chExt cx="299019" cy="2979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6072910" y="7266043"/>
            <a:ext cx="584352" cy="707970"/>
            <a:chOff x="8036455" y="3807271"/>
            <a:chExt cx="292176" cy="35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69935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کسب و کار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971680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کار تیمی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9749805" y="7269099"/>
            <a:ext cx="691230" cy="701670"/>
            <a:chOff x="4874902" y="3808799"/>
            <a:chExt cx="345615" cy="3508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6191490" y="7262287"/>
            <a:ext cx="705680" cy="709434"/>
            <a:chOff x="3095745" y="3805393"/>
            <a:chExt cx="352840" cy="35471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5408010" y="8166762"/>
            <a:ext cx="684288" cy="725408"/>
            <a:chOff x="2704005" y="4258781"/>
            <a:chExt cx="342144" cy="362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4314925" y="8166192"/>
            <a:ext cx="694870" cy="726740"/>
            <a:chOff x="2157462" y="4258496"/>
            <a:chExt cx="347435" cy="3633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8021927" y="7176763"/>
            <a:ext cx="687330" cy="726422"/>
            <a:chOff x="4010963" y="3763781"/>
            <a:chExt cx="343665" cy="3632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4428085" y="7270219"/>
            <a:ext cx="736306" cy="622386"/>
            <a:chOff x="2214042" y="3810509"/>
            <a:chExt cx="368153" cy="3111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3594827" y="7213639"/>
            <a:ext cx="735610" cy="735546"/>
            <a:chOff x="1768938" y="3782219"/>
            <a:chExt cx="367805" cy="3677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5362770" y="7246079"/>
            <a:ext cx="651088" cy="654826"/>
            <a:chOff x="2681385" y="3798439"/>
            <a:chExt cx="325544" cy="3274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12487856" y="8176204"/>
            <a:ext cx="548508" cy="701648"/>
            <a:chOff x="6243928" y="4263502"/>
            <a:chExt cx="274254" cy="3508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7121201" y="7175877"/>
            <a:ext cx="704690" cy="727310"/>
            <a:chOff x="3560600" y="3763338"/>
            <a:chExt cx="352345" cy="363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11581113" y="8171705"/>
            <a:ext cx="559026" cy="712166"/>
            <a:chOff x="5790556" y="4261252"/>
            <a:chExt cx="279513" cy="3560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10682666" y="8171705"/>
            <a:ext cx="557504" cy="712926"/>
            <a:chOff x="5341333" y="4261252"/>
            <a:chExt cx="278752" cy="3564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2644691" y="7322365"/>
            <a:ext cx="735610" cy="519742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6207293" y="7181353"/>
            <a:ext cx="720466" cy="724902"/>
            <a:chOff x="3107608" y="3763401"/>
            <a:chExt cx="360233" cy="36245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778687" y="7251655"/>
            <a:ext cx="703170" cy="679410"/>
            <a:chOff x="889343" y="3801227"/>
            <a:chExt cx="351585" cy="3397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9793218" y="8170945"/>
            <a:ext cx="557568" cy="710646"/>
            <a:chOff x="4896609" y="4260872"/>
            <a:chExt cx="278784" cy="3553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5196877" y="8181462"/>
            <a:ext cx="520566" cy="691828"/>
            <a:chOff x="7598438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3534138" y="6369493"/>
            <a:ext cx="572648" cy="696326"/>
            <a:chOff x="1767069" y="3360146"/>
            <a:chExt cx="286324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14299889" y="8181462"/>
            <a:ext cx="520566" cy="691828"/>
            <a:chOff x="7149944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13390102" y="8167903"/>
            <a:ext cx="540208" cy="720466"/>
            <a:chOff x="6695051" y="4259351"/>
            <a:chExt cx="270104" cy="3602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6095323" y="8164102"/>
            <a:ext cx="554526" cy="725028"/>
            <a:chOff x="8047661" y="4257451"/>
            <a:chExt cx="277263" cy="3625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12496157" y="7218137"/>
            <a:ext cx="554526" cy="712230"/>
            <a:chOff x="6248078" y="3784468"/>
            <a:chExt cx="277263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11601450" y="7221178"/>
            <a:ext cx="555288" cy="709188"/>
            <a:chOff x="5800725" y="3785989"/>
            <a:chExt cx="27764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4412245" y="6370697"/>
            <a:ext cx="616366" cy="695122"/>
            <a:chOff x="2206122" y="3360748"/>
            <a:chExt cx="308183" cy="347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10706806" y="7220418"/>
            <a:ext cx="555984" cy="709948"/>
            <a:chOff x="5353403" y="3785609"/>
            <a:chExt cx="277992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9792458" y="7221178"/>
            <a:ext cx="557568" cy="709188"/>
            <a:chOff x="4896229" y="3785989"/>
            <a:chExt cx="27878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5184774" y="7224916"/>
            <a:ext cx="547748" cy="702408"/>
            <a:chOff x="7592387" y="3787858"/>
            <a:chExt cx="273874" cy="35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14291588" y="7224916"/>
            <a:ext cx="548508" cy="700888"/>
            <a:chOff x="7145794" y="3787858"/>
            <a:chExt cx="27425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6108120" y="7223396"/>
            <a:ext cx="532668" cy="707668"/>
            <a:chOff x="8054060" y="3787098"/>
            <a:chExt cx="266334" cy="353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13404422" y="7214398"/>
            <a:ext cx="540208" cy="723508"/>
            <a:chOff x="6702211" y="3782599"/>
            <a:chExt cx="270104" cy="3617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7033772" y="6526654"/>
            <a:ext cx="783708" cy="539844"/>
            <a:chOff x="3516850" y="3406526"/>
            <a:chExt cx="369674" cy="254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2621310" y="6370255"/>
            <a:ext cx="612628" cy="694806"/>
            <a:chOff x="1310655" y="3360527"/>
            <a:chExt cx="306314" cy="3474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6239357" y="6369493"/>
            <a:ext cx="538686" cy="697086"/>
            <a:chOff x="3119678" y="3360146"/>
            <a:chExt cx="26934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7934427" y="6363095"/>
            <a:ext cx="736370" cy="709506"/>
            <a:chOff x="3967213" y="3356947"/>
            <a:chExt cx="368185" cy="3547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742509" y="6369493"/>
            <a:ext cx="570366" cy="694046"/>
            <a:chOff x="871254" y="3360146"/>
            <a:chExt cx="285183" cy="3470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5330330" y="6369492"/>
            <a:ext cx="563588" cy="699368"/>
            <a:chOff x="2665165" y="3360146"/>
            <a:chExt cx="281794" cy="349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14312689" y="6344592"/>
            <a:ext cx="528930" cy="706148"/>
            <a:chOff x="7156344" y="3347696"/>
            <a:chExt cx="264465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13407465" y="6343073"/>
            <a:ext cx="529626" cy="705386"/>
            <a:chOff x="6703732" y="3346936"/>
            <a:chExt cx="26481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12504457" y="6343073"/>
            <a:ext cx="530386" cy="705386"/>
            <a:chOff x="6252228" y="3346936"/>
            <a:chExt cx="26519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11602211" y="6344593"/>
            <a:ext cx="529626" cy="703866"/>
            <a:chOff x="5801105" y="3347696"/>
            <a:chExt cx="264813" cy="3519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10698506" y="6343073"/>
            <a:ext cx="531844" cy="705386"/>
            <a:chOff x="5349253" y="3346936"/>
            <a:chExt cx="265922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9814319" y="6343072"/>
            <a:ext cx="529690" cy="708428"/>
            <a:chOff x="4907159" y="3346936"/>
            <a:chExt cx="264845" cy="3542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6096843" y="6318172"/>
            <a:ext cx="553006" cy="739348"/>
            <a:chOff x="8048421" y="3334486"/>
            <a:chExt cx="276503" cy="369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5151574" y="6309110"/>
            <a:ext cx="590768" cy="753668"/>
            <a:chOff x="7575787" y="3329955"/>
            <a:chExt cx="295384" cy="376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728124" y="5418207"/>
            <a:ext cx="528168" cy="695566"/>
            <a:chOff x="864062" y="2884503"/>
            <a:chExt cx="264084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7957047" y="5418522"/>
            <a:ext cx="697910" cy="693032"/>
            <a:chOff x="3978523" y="2884661"/>
            <a:chExt cx="348955" cy="346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7112511" y="5419726"/>
            <a:ext cx="694870" cy="691068"/>
            <a:chOff x="3527780" y="2885263"/>
            <a:chExt cx="347435" cy="345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4479343" y="5418207"/>
            <a:ext cx="436106" cy="697086"/>
            <a:chOff x="2239671" y="2884503"/>
            <a:chExt cx="21805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5383110" y="5418206"/>
            <a:ext cx="430088" cy="697848"/>
            <a:chOff x="2691555" y="2884503"/>
            <a:chExt cx="215044" cy="3489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3540918" y="5418206"/>
            <a:ext cx="509288" cy="697656"/>
            <a:chOff x="1770459" y="2884503"/>
            <a:chExt cx="254644" cy="3488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2634932" y="5418967"/>
            <a:ext cx="516764" cy="697086"/>
            <a:chOff x="1317466" y="2884883"/>
            <a:chExt cx="258382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6242334" y="5418967"/>
            <a:ext cx="516828" cy="697086"/>
            <a:chOff x="3121167" y="2884883"/>
            <a:chExt cx="2584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9799998" y="5413391"/>
            <a:ext cx="542488" cy="693602"/>
            <a:chOff x="4899999" y="2882095"/>
            <a:chExt cx="271244" cy="346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14325551" y="5411426"/>
            <a:ext cx="519046" cy="692588"/>
            <a:chOff x="7162775" y="2881113"/>
            <a:chExt cx="259523" cy="3462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13419503" y="5412885"/>
            <a:ext cx="522150" cy="695630"/>
            <a:chOff x="6709751" y="2881842"/>
            <a:chExt cx="261075" cy="347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11614313" y="5411427"/>
            <a:ext cx="522086" cy="696326"/>
            <a:chOff x="5807156" y="2881113"/>
            <a:chExt cx="261043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10711306" y="5412187"/>
            <a:ext cx="524368" cy="693286"/>
            <a:chOff x="5355653" y="2881493"/>
            <a:chExt cx="262184" cy="3466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6111923" y="5412884"/>
            <a:ext cx="520566" cy="691828"/>
            <a:chOff x="8055961" y="2881842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5218737" y="5437025"/>
            <a:ext cx="529626" cy="706210"/>
            <a:chOff x="7609368" y="2893912"/>
            <a:chExt cx="264813" cy="3531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12496916" y="5388745"/>
            <a:ext cx="541728" cy="721290"/>
            <a:chOff x="6248458" y="2869772"/>
            <a:chExt cx="270864" cy="3606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6151857" y="4540797"/>
            <a:ext cx="726486" cy="601350"/>
            <a:chOff x="3075928" y="2445798"/>
            <a:chExt cx="363243" cy="3006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5266211" y="4512919"/>
            <a:ext cx="726486" cy="657170"/>
            <a:chOff x="2633105" y="2431859"/>
            <a:chExt cx="363243" cy="3285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4378284" y="4491820"/>
            <a:ext cx="731808" cy="700128"/>
            <a:chOff x="2189142" y="2421310"/>
            <a:chExt cx="365904" cy="350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7037503" y="4479719"/>
            <a:ext cx="728006" cy="722810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7923847" y="4621834"/>
            <a:ext cx="728830" cy="441872"/>
            <a:chOff x="3961923" y="2486317"/>
            <a:chExt cx="364415" cy="2209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3495678" y="4477500"/>
            <a:ext cx="723508" cy="725028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2607753" y="4487954"/>
            <a:ext cx="726550" cy="709252"/>
            <a:chOff x="1303876" y="2419377"/>
            <a:chExt cx="363275" cy="3546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722106" y="4479021"/>
            <a:ext cx="724268" cy="727246"/>
            <a:chOff x="861053" y="2414910"/>
            <a:chExt cx="362134" cy="3636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5188577" y="4479719"/>
            <a:ext cx="559026" cy="711470"/>
            <a:chOff x="7594288" y="2415259"/>
            <a:chExt cx="279513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14291588" y="4480479"/>
            <a:ext cx="557568" cy="711470"/>
            <a:chOff x="7145794" y="2415639"/>
            <a:chExt cx="27878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13396882" y="4478260"/>
            <a:ext cx="555288" cy="715968"/>
            <a:chOff x="6698441" y="2414530"/>
            <a:chExt cx="277644" cy="357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9795501" y="4480479"/>
            <a:ext cx="559026" cy="714510"/>
            <a:chOff x="4897750" y="2415639"/>
            <a:chExt cx="279513" cy="357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11624133" y="4481238"/>
            <a:ext cx="529626" cy="706908"/>
            <a:chOff x="5812066" y="2416019"/>
            <a:chExt cx="26481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6109641" y="4481998"/>
            <a:ext cx="528866" cy="706908"/>
            <a:chOff x="8054820" y="2416399"/>
            <a:chExt cx="26443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10712826" y="4475980"/>
            <a:ext cx="542424" cy="722748"/>
            <a:chOff x="5356413" y="2413390"/>
            <a:chExt cx="271212" cy="361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12510476" y="4473698"/>
            <a:ext cx="542488" cy="721988"/>
            <a:chOff x="6255238" y="2412249"/>
            <a:chExt cx="271244" cy="3609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4370744" y="3564799"/>
            <a:ext cx="733328" cy="733962"/>
            <a:chOff x="2185372" y="1957799"/>
            <a:chExt cx="366664" cy="3669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3474516" y="3625943"/>
            <a:ext cx="741628" cy="614718"/>
            <a:chOff x="1737258" y="1988371"/>
            <a:chExt cx="370814" cy="3073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697966" y="3628222"/>
            <a:ext cx="738588" cy="608700"/>
            <a:chOff x="848983" y="1989511"/>
            <a:chExt cx="369294" cy="3043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6148054" y="3616754"/>
            <a:ext cx="761208" cy="627708"/>
            <a:chOff x="3074027" y="1983777"/>
            <a:chExt cx="380604" cy="3138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7045043" y="3600914"/>
            <a:ext cx="734026" cy="662556"/>
            <a:chOff x="3522521" y="1975857"/>
            <a:chExt cx="367013" cy="3312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5261649" y="3603132"/>
            <a:ext cx="736370" cy="660908"/>
            <a:chOff x="2630824" y="1976966"/>
            <a:chExt cx="368185" cy="33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2587412" y="3582032"/>
            <a:ext cx="738588" cy="700888"/>
            <a:chOff x="1293706" y="1966416"/>
            <a:chExt cx="36929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7934427" y="3600154"/>
            <a:ext cx="736370" cy="663632"/>
            <a:chOff x="3967213" y="1975477"/>
            <a:chExt cx="368185" cy="3318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6095322" y="3587293"/>
            <a:ext cx="558264" cy="713750"/>
            <a:chOff x="8047661" y="1969046"/>
            <a:chExt cx="279132" cy="3568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5192314" y="3585518"/>
            <a:ext cx="559088" cy="716284"/>
            <a:chOff x="7596157" y="1968159"/>
            <a:chExt cx="279544" cy="3581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14294631" y="3587292"/>
            <a:ext cx="559026" cy="715272"/>
            <a:chOff x="7147315" y="1969046"/>
            <a:chExt cx="279513" cy="3576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13395363" y="3585835"/>
            <a:ext cx="560610" cy="718186"/>
            <a:chOff x="6697681" y="1968317"/>
            <a:chExt cx="280305" cy="359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12497679" y="3585074"/>
            <a:ext cx="560546" cy="717488"/>
            <a:chOff x="6248839" y="1967937"/>
            <a:chExt cx="280273" cy="3587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11602970" y="3587292"/>
            <a:ext cx="558328" cy="715588"/>
            <a:chOff x="5801485" y="1969046"/>
            <a:chExt cx="279164" cy="3577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10705286" y="3587292"/>
            <a:ext cx="556808" cy="716728"/>
            <a:chOff x="5352643" y="1969046"/>
            <a:chExt cx="278404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9795500" y="3585834"/>
            <a:ext cx="558264" cy="716728"/>
            <a:chOff x="4897750" y="1968317"/>
            <a:chExt cx="279132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744724" y="2675289"/>
            <a:ext cx="650328" cy="695566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3534899" y="2675289"/>
            <a:ext cx="648806" cy="695566"/>
            <a:chOff x="1767449" y="1513044"/>
            <a:chExt cx="324403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8014387" y="2674654"/>
            <a:ext cx="641266" cy="696200"/>
            <a:chOff x="4007193" y="1512727"/>
            <a:chExt cx="320633" cy="3481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7060851" y="2666694"/>
            <a:ext cx="736350" cy="689188"/>
            <a:chOff x="3530425" y="1508747"/>
            <a:chExt cx="368175" cy="34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6255196" y="2675669"/>
            <a:ext cx="579428" cy="695186"/>
            <a:chOff x="3127598" y="1513234"/>
            <a:chExt cx="289714" cy="347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5325768" y="2675289"/>
            <a:ext cx="645828" cy="697086"/>
            <a:chOff x="2662884" y="1513044"/>
            <a:chExt cx="3229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4465022" y="2674718"/>
            <a:ext cx="599068" cy="696136"/>
            <a:chOff x="2232511" y="1512759"/>
            <a:chExt cx="299534" cy="3480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2662812" y="2675923"/>
            <a:ext cx="603568" cy="697214"/>
            <a:chOff x="1331406" y="1513361"/>
            <a:chExt cx="301784" cy="348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14288548" y="2649629"/>
            <a:ext cx="564348" cy="711470"/>
            <a:chOff x="7144274" y="1500214"/>
            <a:chExt cx="28217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13370524" y="2649628"/>
            <a:ext cx="579364" cy="709188"/>
            <a:chOff x="6685262" y="1500214"/>
            <a:chExt cx="289682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12401876" y="2650389"/>
            <a:ext cx="644308" cy="710710"/>
            <a:chOff x="6200938" y="1500594"/>
            <a:chExt cx="322154" cy="3553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10579263" y="2649628"/>
            <a:ext cx="664710" cy="709948"/>
            <a:chOff x="5289631" y="1500214"/>
            <a:chExt cx="332355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11496590" y="2648867"/>
            <a:ext cx="646588" cy="712230"/>
            <a:chOff x="5748295" y="1499833"/>
            <a:chExt cx="323294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6095322" y="2651274"/>
            <a:ext cx="556808" cy="710520"/>
            <a:chOff x="8047661" y="1501037"/>
            <a:chExt cx="278404" cy="3552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9806778" y="2649629"/>
            <a:ext cx="535708" cy="711470"/>
            <a:chOff x="4903389" y="1500214"/>
            <a:chExt cx="26785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5227037" y="2651908"/>
            <a:ext cx="528866" cy="706148"/>
            <a:chOff x="7613518" y="1501354"/>
            <a:chExt cx="264433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699350" y="1022026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9716800" y="1022026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آواتار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3514171" y="2650450"/>
            <a:ext cx="742138" cy="718792"/>
            <a:chOff x="1757085" y="1500675"/>
            <a:chExt cx="371069" cy="359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5548419" y="3558482"/>
            <a:ext cx="233386" cy="748372"/>
            <a:chOff x="2774209" y="1954691"/>
            <a:chExt cx="116693" cy="3741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8034870" y="2648925"/>
            <a:ext cx="630184" cy="718794"/>
            <a:chOff x="4017435" y="1499912"/>
            <a:chExt cx="315092" cy="3593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7927304" y="3648618"/>
            <a:ext cx="748308" cy="568100"/>
            <a:chOff x="3963652" y="1999759"/>
            <a:chExt cx="374154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3555072" y="3678832"/>
            <a:ext cx="752888" cy="507544"/>
            <a:chOff x="1777536" y="2014866"/>
            <a:chExt cx="376444" cy="2537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2619750" y="3763752"/>
            <a:ext cx="748308" cy="339360"/>
            <a:chOff x="1309875" y="2057326"/>
            <a:chExt cx="374154" cy="1696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724566" y="3801601"/>
            <a:ext cx="749072" cy="26061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4694901" y="3558228"/>
            <a:ext cx="227278" cy="746336"/>
            <a:chOff x="2347450" y="1954564"/>
            <a:chExt cx="113639" cy="3731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723040" y="2822770"/>
            <a:ext cx="720320" cy="369256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6220205" y="2648861"/>
            <a:ext cx="661226" cy="716758"/>
            <a:chOff x="3110102" y="1499880"/>
            <a:chExt cx="330613" cy="3583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6393669" y="3557528"/>
            <a:ext cx="237074" cy="747036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6971150" y="3648618"/>
            <a:ext cx="747544" cy="568100"/>
            <a:chOff x="3531200" y="1999759"/>
            <a:chExt cx="373772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5334117" y="2649687"/>
            <a:ext cx="660462" cy="718030"/>
            <a:chOff x="2667058" y="1500293"/>
            <a:chExt cx="330231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7135106" y="2648924"/>
            <a:ext cx="640044" cy="719556"/>
            <a:chOff x="3567553" y="1499912"/>
            <a:chExt cx="320022" cy="359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2619751" y="2648925"/>
            <a:ext cx="718030" cy="717266"/>
            <a:chOff x="1309875" y="1499912"/>
            <a:chExt cx="359015" cy="3586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4438933" y="2649687"/>
            <a:ext cx="661226" cy="718030"/>
            <a:chOff x="2219466" y="1500293"/>
            <a:chExt cx="330613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10687088" y="2667817"/>
            <a:ext cx="489352" cy="702190"/>
            <a:chOff x="5343544" y="1509358"/>
            <a:chExt cx="244676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9764681" y="2667817"/>
            <a:ext cx="492342" cy="702190"/>
            <a:chOff x="4882340" y="1509358"/>
            <a:chExt cx="246171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12546409" y="2667117"/>
            <a:ext cx="472686" cy="702890"/>
            <a:chOff x="6273204" y="1509008"/>
            <a:chExt cx="23634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11619421" y="2668579"/>
            <a:ext cx="487826" cy="702890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14439061" y="2665589"/>
            <a:ext cx="383250" cy="704418"/>
            <a:chOff x="7219530" y="1508244"/>
            <a:chExt cx="19162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5398618" y="2666353"/>
            <a:ext cx="309844" cy="703654"/>
            <a:chOff x="7699309" y="1508626"/>
            <a:chExt cx="154922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6323380" y="2667116"/>
            <a:ext cx="306792" cy="702128"/>
            <a:chOff x="8161690" y="1509008"/>
            <a:chExt cx="153396" cy="351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13493881" y="2666862"/>
            <a:ext cx="426442" cy="704608"/>
            <a:chOff x="6746940" y="1508881"/>
            <a:chExt cx="213221" cy="3523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11540672" y="3664331"/>
            <a:ext cx="701364" cy="584194"/>
            <a:chOff x="5770336" y="2007615"/>
            <a:chExt cx="350682" cy="292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10653756" y="3609817"/>
            <a:ext cx="700664" cy="692458"/>
            <a:chOff x="5326878" y="1980358"/>
            <a:chExt cx="350332" cy="3462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5985549" y="3604664"/>
            <a:ext cx="661290" cy="6999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9767670" y="3634243"/>
            <a:ext cx="700600" cy="646086"/>
            <a:chOff x="4883835" y="1992571"/>
            <a:chExt cx="350300" cy="32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5097935" y="3606954"/>
            <a:ext cx="666570" cy="699900"/>
            <a:chOff x="7548967" y="1978927"/>
            <a:chExt cx="333285" cy="3499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12428285" y="3606954"/>
            <a:ext cx="693030" cy="700600"/>
            <a:chOff x="6214142" y="1978927"/>
            <a:chExt cx="346515" cy="3503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14211847" y="3606190"/>
            <a:ext cx="666570" cy="701364"/>
            <a:chOff x="7105923" y="1978545"/>
            <a:chExt cx="333285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13317427" y="3606190"/>
            <a:ext cx="684698" cy="700664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8209796" y="4493615"/>
            <a:ext cx="183324" cy="703082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7232813" y="4493805"/>
            <a:ext cx="406786" cy="703654"/>
            <a:chOff x="3616406" y="2422352"/>
            <a:chExt cx="203393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756374" y="4493041"/>
            <a:ext cx="545392" cy="703654"/>
            <a:chOff x="913012" y="2421970"/>
            <a:chExt cx="272696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4549487" y="4493805"/>
            <a:ext cx="511298" cy="702890"/>
            <a:chOff x="2274743" y="2422352"/>
            <a:chExt cx="25564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5417446" y="4491578"/>
            <a:ext cx="493104" cy="705116"/>
            <a:chOff x="2708723" y="2421239"/>
            <a:chExt cx="246552" cy="3525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3670971" y="4493804"/>
            <a:ext cx="518866" cy="701428"/>
            <a:chOff x="1835485" y="2422352"/>
            <a:chExt cx="259433" cy="3507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6300481" y="4493805"/>
            <a:ext cx="424978" cy="702890"/>
            <a:chOff x="3150240" y="2422352"/>
            <a:chExt cx="21248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2734121" y="4493358"/>
            <a:ext cx="538522" cy="704100"/>
            <a:chOff x="1367060" y="2422129"/>
            <a:chExt cx="269261" cy="352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14151988" y="4500928"/>
            <a:ext cx="706708" cy="702636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9765381" y="4499910"/>
            <a:ext cx="549146" cy="701364"/>
            <a:chOff x="4882690" y="2425405"/>
            <a:chExt cx="274573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13255279" y="4536869"/>
            <a:ext cx="711986" cy="626494"/>
            <a:chOff x="6627639" y="2443884"/>
            <a:chExt cx="355993" cy="3132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12366903" y="4573380"/>
            <a:ext cx="702890" cy="555952"/>
            <a:chOff x="6183451" y="2462140"/>
            <a:chExt cx="351445" cy="2779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11470954" y="4508817"/>
            <a:ext cx="706708" cy="682598"/>
            <a:chOff x="5735477" y="2429858"/>
            <a:chExt cx="353354" cy="341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10487471" y="4543047"/>
            <a:ext cx="810510" cy="550998"/>
            <a:chOff x="5283337" y="2478774"/>
            <a:chExt cx="358633" cy="2439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5929506" y="4590746"/>
            <a:ext cx="724136" cy="517340"/>
            <a:chOff x="7964753" y="2470823"/>
            <a:chExt cx="362068" cy="25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5048698" y="4561994"/>
            <a:ext cx="700664" cy="577896"/>
            <a:chOff x="7524349" y="2456447"/>
            <a:chExt cx="350332" cy="2889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7945498" y="5437523"/>
            <a:ext cx="710460" cy="713450"/>
            <a:chOff x="3972749" y="2894211"/>
            <a:chExt cx="355230" cy="3567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7055595" y="5486692"/>
            <a:ext cx="711986" cy="615808"/>
            <a:chOff x="3527797" y="2918796"/>
            <a:chExt cx="355993" cy="307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6165691" y="5491018"/>
            <a:ext cx="712750" cy="604676"/>
            <a:chOff x="3082845" y="2920959"/>
            <a:chExt cx="356375" cy="3023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5278076" y="5438984"/>
            <a:ext cx="711224" cy="711224"/>
            <a:chOff x="2639038" y="2894942"/>
            <a:chExt cx="355612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4388937" y="5526830"/>
            <a:ext cx="711986" cy="535532"/>
            <a:chOff x="2194468" y="2938865"/>
            <a:chExt cx="355993" cy="2677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3499795" y="5438222"/>
            <a:ext cx="711986" cy="711224"/>
            <a:chOff x="1749897" y="2894561"/>
            <a:chExt cx="355993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2610654" y="5437522"/>
            <a:ext cx="715040" cy="714976"/>
            <a:chOff x="1305327" y="2894211"/>
            <a:chExt cx="357520" cy="35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707900" y="5438540"/>
            <a:ext cx="728208" cy="706580"/>
            <a:chOff x="853950" y="2894720"/>
            <a:chExt cx="364104" cy="35329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14133097" y="5474288"/>
            <a:ext cx="704418" cy="669876"/>
            <a:chOff x="7066548" y="2912594"/>
            <a:chExt cx="352209" cy="3349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13182572" y="5417040"/>
            <a:ext cx="780176" cy="71504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12269960" y="5452662"/>
            <a:ext cx="780940" cy="664216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5082795" y="5458705"/>
            <a:ext cx="636990" cy="704418"/>
            <a:chOff x="7541397" y="2904802"/>
            <a:chExt cx="31849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6006031" y="5457179"/>
            <a:ext cx="613518" cy="702890"/>
            <a:chOff x="8003015" y="2904039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11375540" y="5420092"/>
            <a:ext cx="739276" cy="739212"/>
            <a:chOff x="5687770" y="2885496"/>
            <a:chExt cx="369638" cy="369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9763917" y="5458705"/>
            <a:ext cx="312834" cy="699074"/>
            <a:chOff x="4881958" y="2904802"/>
            <a:chExt cx="156417" cy="3495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10460637" y="5422129"/>
            <a:ext cx="742266" cy="734886"/>
            <a:chOff x="5230318" y="2886514"/>
            <a:chExt cx="371133" cy="367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11496716" y="6518257"/>
            <a:ext cx="705180" cy="365122"/>
            <a:chOff x="5748358" y="3434578"/>
            <a:chExt cx="352590" cy="182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724566" y="8198643"/>
            <a:ext cx="682408" cy="718602"/>
            <a:chOff x="862283" y="4274771"/>
            <a:chExt cx="341204" cy="3593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2793915" y="8223831"/>
            <a:ext cx="603722" cy="665742"/>
            <a:chOff x="1396957" y="4287365"/>
            <a:chExt cx="301861" cy="3328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3730763" y="8204112"/>
            <a:ext cx="792262" cy="711224"/>
            <a:chOff x="1865381" y="4277506"/>
            <a:chExt cx="396131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4823646" y="8257099"/>
            <a:ext cx="668796" cy="599906"/>
            <a:chOff x="2411823" y="4303999"/>
            <a:chExt cx="334398" cy="2999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5806675" y="8207164"/>
            <a:ext cx="765038" cy="701364"/>
            <a:chOff x="2903337" y="4279032"/>
            <a:chExt cx="382519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7866684" y="8280635"/>
            <a:ext cx="767264" cy="552898"/>
            <a:chOff x="3933342" y="4315767"/>
            <a:chExt cx="383632" cy="2764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6882131" y="8254111"/>
            <a:ext cx="674138" cy="605186"/>
            <a:chOff x="3441065" y="4302505"/>
            <a:chExt cx="337069" cy="302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7064690" y="6374370"/>
            <a:ext cx="678656" cy="672548"/>
            <a:chOff x="3532345" y="3362635"/>
            <a:chExt cx="339328" cy="336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7937929" y="6348990"/>
            <a:ext cx="718030" cy="716884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3767911" y="7266501"/>
            <a:ext cx="325746" cy="702890"/>
            <a:chOff x="1883955" y="3808700"/>
            <a:chExt cx="16287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878313" y="7267518"/>
            <a:ext cx="384014" cy="702636"/>
            <a:chOff x="939156" y="3809209"/>
            <a:chExt cx="192007" cy="351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4612335" y="7268791"/>
            <a:ext cx="387830" cy="698310"/>
            <a:chOff x="2306167" y="3809845"/>
            <a:chExt cx="193915" cy="3491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2647803" y="7263447"/>
            <a:ext cx="712686" cy="713514"/>
            <a:chOff x="1323901" y="3807173"/>
            <a:chExt cx="356343" cy="356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5574944" y="7258930"/>
            <a:ext cx="178044" cy="720128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718525" y="6356941"/>
            <a:ext cx="613518" cy="702890"/>
            <a:chOff x="859262" y="3353920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2631837" y="6370363"/>
            <a:ext cx="577198" cy="67503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7934874" y="7323305"/>
            <a:ext cx="729416" cy="590810"/>
            <a:chOff x="3967437" y="3837102"/>
            <a:chExt cx="364708" cy="2954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6433043" y="7264975"/>
            <a:ext cx="156098" cy="706834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6938933" y="7305495"/>
            <a:ext cx="727126" cy="623314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10629222" y="7286220"/>
            <a:ext cx="648376" cy="649076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11623655" y="7262002"/>
            <a:ext cx="567486" cy="616888"/>
            <a:chOff x="5964227" y="3858701"/>
            <a:chExt cx="283743" cy="308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12487016" y="7395246"/>
            <a:ext cx="640744" cy="427204"/>
            <a:chOff x="6395908" y="3873073"/>
            <a:chExt cx="320372" cy="2136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14525780" y="7254732"/>
            <a:ext cx="714276" cy="704036"/>
            <a:chOff x="7415290" y="3802816"/>
            <a:chExt cx="357138" cy="352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13474624" y="7315927"/>
            <a:ext cx="710460" cy="586802"/>
            <a:chOff x="6889712" y="3833413"/>
            <a:chExt cx="355230" cy="2934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5414304" y="7320840"/>
            <a:ext cx="564636" cy="674336"/>
            <a:chOff x="1635875" y="237775"/>
            <a:chExt cx="4370250" cy="52193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6207926" y="6371380"/>
            <a:ext cx="595772" cy="675156"/>
            <a:chOff x="3103963" y="3361140"/>
            <a:chExt cx="297886" cy="3375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5335642" y="6371317"/>
            <a:ext cx="546092" cy="675602"/>
            <a:chOff x="2667821" y="3361108"/>
            <a:chExt cx="273046" cy="337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4424939" y="6369726"/>
            <a:ext cx="565430" cy="677320"/>
            <a:chOff x="2212469" y="3360313"/>
            <a:chExt cx="282715" cy="338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3537643" y="6371317"/>
            <a:ext cx="557478" cy="678146"/>
            <a:chOff x="1768821" y="3361108"/>
            <a:chExt cx="278739" cy="339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10675767" y="6322846"/>
            <a:ext cx="614282" cy="753652"/>
            <a:chOff x="5337883" y="3336873"/>
            <a:chExt cx="307141" cy="376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9767671" y="6323611"/>
            <a:ext cx="646850" cy="755114"/>
            <a:chOff x="4883835" y="3337255"/>
            <a:chExt cx="323425" cy="377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12386620" y="6463678"/>
            <a:ext cx="705180" cy="474976"/>
            <a:chOff x="6193310" y="3407289"/>
            <a:chExt cx="352590" cy="23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13274235" y="6444786"/>
            <a:ext cx="707470" cy="509008"/>
            <a:chOff x="6637117" y="3397843"/>
            <a:chExt cx="353735" cy="254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14151989" y="6348162"/>
            <a:ext cx="721274" cy="704672"/>
            <a:chOff x="7075994" y="3349531"/>
            <a:chExt cx="360637" cy="3523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5303967" y="6347463"/>
            <a:ext cx="214366" cy="704798"/>
            <a:chOff x="7651983" y="3349181"/>
            <a:chExt cx="107183" cy="3523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5946936" y="6413744"/>
            <a:ext cx="705180" cy="574144"/>
            <a:chOff x="7973468" y="3382322"/>
            <a:chExt cx="352590" cy="28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69935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فرآیند خلاق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971680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هنرهای نمایشی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643616" y="3153716"/>
            <a:ext cx="695744" cy="694976"/>
            <a:chOff x="84967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2775968" y="3153716"/>
            <a:ext cx="631744" cy="694976"/>
            <a:chOff x="1415853" y="1500658"/>
            <a:chExt cx="315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9339040" y="3153716"/>
            <a:ext cx="695040" cy="694208"/>
            <a:chOff x="4697389" y="1500658"/>
            <a:chExt cx="347520" cy="3471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7151328" y="4082292"/>
            <a:ext cx="695040" cy="707520"/>
            <a:chOff x="3603533" y="1964946"/>
            <a:chExt cx="347520" cy="3537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3845792" y="4081076"/>
            <a:ext cx="715584" cy="704896"/>
            <a:chOff x="1950765" y="1964338"/>
            <a:chExt cx="357792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14815520" y="4081780"/>
            <a:ext cx="735424" cy="706496"/>
            <a:chOff x="7435629" y="1964690"/>
            <a:chExt cx="367712" cy="3532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4969760" y="4082484"/>
            <a:ext cx="666048" cy="705792"/>
            <a:chOff x="2512749" y="1965042"/>
            <a:chExt cx="333024" cy="3528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2740896" y="4115956"/>
            <a:ext cx="731584" cy="670784"/>
            <a:chOff x="1398317" y="1981778"/>
            <a:chExt cx="365792" cy="3353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6048736" y="4159540"/>
            <a:ext cx="707200" cy="629504"/>
            <a:chOff x="3052237" y="2003570"/>
            <a:chExt cx="353600" cy="314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2752288" y="6068532"/>
            <a:ext cx="736192" cy="447936"/>
            <a:chOff x="1404013" y="2958066"/>
            <a:chExt cx="368096" cy="2239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8239456" y="5925108"/>
            <a:ext cx="735424" cy="73536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1704544" y="5924980"/>
            <a:ext cx="647040" cy="73472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3846560" y="5922804"/>
            <a:ext cx="740736" cy="734656"/>
            <a:chOff x="1951149" y="2885202"/>
            <a:chExt cx="370368" cy="367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4947616" y="5964724"/>
            <a:ext cx="734656" cy="654592"/>
            <a:chOff x="2501677" y="2906162"/>
            <a:chExt cx="367328" cy="32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7139936" y="6011188"/>
            <a:ext cx="737664" cy="5632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6044896" y="5939828"/>
            <a:ext cx="735424" cy="708480"/>
            <a:chOff x="3050317" y="2893714"/>
            <a:chExt cx="367712" cy="3542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9333728" y="5921268"/>
            <a:ext cx="740736" cy="736192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16037024" y="5924980"/>
            <a:ext cx="506816" cy="73248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5006816" y="5925108"/>
            <a:ext cx="370368" cy="734592"/>
            <a:chOff x="7531277" y="2886354"/>
            <a:chExt cx="185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13797536" y="5925876"/>
            <a:ext cx="594368" cy="734592"/>
            <a:chOff x="6926637" y="2886738"/>
            <a:chExt cx="297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10455392" y="5924340"/>
            <a:ext cx="692736" cy="736128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11612832" y="5925748"/>
            <a:ext cx="578432" cy="737024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12625568" y="5925108"/>
            <a:ext cx="740736" cy="736128"/>
            <a:chOff x="6340653" y="2886354"/>
            <a:chExt cx="370368" cy="368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10437856" y="4115252"/>
            <a:ext cx="709504" cy="673024"/>
            <a:chOff x="5246797" y="1981426"/>
            <a:chExt cx="354752" cy="33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8241760" y="4356532"/>
            <a:ext cx="710272" cy="432512"/>
            <a:chOff x="4148749" y="2102066"/>
            <a:chExt cx="355136" cy="216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11533600" y="4155252"/>
            <a:ext cx="709504" cy="630720"/>
            <a:chOff x="5794669" y="2001426"/>
            <a:chExt cx="354752" cy="3153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12634720" y="4212084"/>
            <a:ext cx="705664" cy="578432"/>
            <a:chOff x="6345229" y="2029842"/>
            <a:chExt cx="352832" cy="2892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9339040" y="4225076"/>
            <a:ext cx="709504" cy="563968"/>
            <a:chOff x="4697389" y="2036338"/>
            <a:chExt cx="354752" cy="281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2752288" y="5001908"/>
            <a:ext cx="707200" cy="709888"/>
            <a:chOff x="1404013" y="2424754"/>
            <a:chExt cx="353600" cy="35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652768" y="5008948"/>
            <a:ext cx="710208" cy="702080"/>
            <a:chOff x="854253" y="2428274"/>
            <a:chExt cx="355104" cy="3510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13738080" y="5034292"/>
            <a:ext cx="709504" cy="551808"/>
            <a:chOff x="6896909" y="2440946"/>
            <a:chExt cx="354752" cy="275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12639264" y="5049908"/>
            <a:ext cx="709504" cy="660352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10474400" y="5001908"/>
            <a:ext cx="643968" cy="709120"/>
            <a:chOff x="5265069" y="2424754"/>
            <a:chExt cx="321984" cy="354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8245600" y="5085940"/>
            <a:ext cx="710208" cy="519168"/>
            <a:chOff x="4150669" y="2466770"/>
            <a:chExt cx="355104" cy="2595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9343648" y="5002292"/>
            <a:ext cx="708672" cy="707968"/>
            <a:chOff x="4699693" y="2424946"/>
            <a:chExt cx="354336" cy="353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11564064" y="5001588"/>
            <a:ext cx="663040" cy="70944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6047968" y="5079476"/>
            <a:ext cx="711040" cy="631552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3850336" y="5256884"/>
            <a:ext cx="710272" cy="454144"/>
            <a:chOff x="1953037" y="2552242"/>
            <a:chExt cx="355136" cy="22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7152096" y="5000692"/>
            <a:ext cx="696512" cy="708032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4946144" y="5206836"/>
            <a:ext cx="710208" cy="501888"/>
            <a:chOff x="2500941" y="2527218"/>
            <a:chExt cx="355104" cy="250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14839136" y="5150964"/>
            <a:ext cx="710272" cy="563904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5931872" y="5006644"/>
            <a:ext cx="712512" cy="703616"/>
            <a:chOff x="7993805" y="2427122"/>
            <a:chExt cx="356256" cy="3518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701536" y="4082420"/>
            <a:ext cx="617280" cy="706624"/>
            <a:chOff x="878637" y="1965010"/>
            <a:chExt cx="308640" cy="353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13736544" y="4081844"/>
            <a:ext cx="696512" cy="704896"/>
            <a:chOff x="6896141" y="1964722"/>
            <a:chExt cx="348256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5924256" y="4183156"/>
            <a:ext cx="710272" cy="606656"/>
            <a:chOff x="7989997" y="2015378"/>
            <a:chExt cx="355136" cy="303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7140704" y="3171124"/>
            <a:ext cx="697280" cy="661568"/>
            <a:chOff x="3598221" y="1509362"/>
            <a:chExt cx="348640" cy="3307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10437856" y="3153716"/>
            <a:ext cx="695744" cy="694976"/>
            <a:chOff x="524679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11537440" y="3153716"/>
            <a:ext cx="698048" cy="693504"/>
            <a:chOff x="5796589" y="1500658"/>
            <a:chExt cx="349024" cy="346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13735008" y="3157556"/>
            <a:ext cx="697280" cy="686592"/>
            <a:chOff x="6895373" y="1502578"/>
            <a:chExt cx="348640" cy="343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8239456" y="3163316"/>
            <a:ext cx="695808" cy="673984"/>
            <a:chOff x="4147597" y="1505458"/>
            <a:chExt cx="347904" cy="3369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4943072" y="3152180"/>
            <a:ext cx="694976" cy="696512"/>
            <a:chOff x="2499405" y="1499890"/>
            <a:chExt cx="347488" cy="348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3857952" y="3153396"/>
            <a:ext cx="663040" cy="696064"/>
            <a:chOff x="1956845" y="1500498"/>
            <a:chExt cx="331520" cy="34803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12635488" y="3252148"/>
            <a:ext cx="697280" cy="501312"/>
            <a:chOff x="6345613" y="1549874"/>
            <a:chExt cx="348640" cy="2506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14833824" y="3166452"/>
            <a:ext cx="697280" cy="668544"/>
            <a:chOff x="7444781" y="1507026"/>
            <a:chExt cx="348640" cy="3342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5934944" y="3165876"/>
            <a:ext cx="695744" cy="669888"/>
            <a:chOff x="7995341" y="1506738"/>
            <a:chExt cx="347872" cy="33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6040352" y="3198260"/>
            <a:ext cx="695744" cy="607808"/>
            <a:chOff x="3048045" y="1522930"/>
            <a:chExt cx="347872" cy="30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2210528" y="6856244"/>
            <a:ext cx="627968" cy="717120"/>
            <a:chOff x="1133133" y="3351922"/>
            <a:chExt cx="313984" cy="358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3362656" y="6860084"/>
            <a:ext cx="525888" cy="70944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5534368" y="6857588"/>
            <a:ext cx="576896" cy="714240"/>
            <a:chOff x="2795053" y="3352594"/>
            <a:chExt cx="288448" cy="3571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4417312" y="6858804"/>
            <a:ext cx="609664" cy="713024"/>
            <a:chOff x="2236525" y="3353202"/>
            <a:chExt cx="304832" cy="35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7765536" y="6857780"/>
            <a:ext cx="513600" cy="714048"/>
            <a:chOff x="3910637" y="3352690"/>
            <a:chExt cx="256800" cy="357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12057120" y="6856244"/>
            <a:ext cx="720128" cy="720192"/>
            <a:chOff x="6056429" y="3351922"/>
            <a:chExt cx="360064" cy="3600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13162016" y="6858548"/>
            <a:ext cx="714816" cy="714816"/>
            <a:chOff x="6608877" y="3353074"/>
            <a:chExt cx="357408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5360352" y="6855476"/>
            <a:ext cx="714816" cy="714816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8790432" y="6858548"/>
            <a:ext cx="663744" cy="715584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9863328" y="6892852"/>
            <a:ext cx="714816" cy="646976"/>
            <a:chOff x="4959533" y="3370226"/>
            <a:chExt cx="357408" cy="323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14261536" y="6858548"/>
            <a:ext cx="714112" cy="714816"/>
            <a:chOff x="7158637" y="3353074"/>
            <a:chExt cx="357056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6576800" y="6857204"/>
            <a:ext cx="689664" cy="713088"/>
            <a:chOff x="3316269" y="3352402"/>
            <a:chExt cx="344832" cy="3565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10962080" y="6895412"/>
            <a:ext cx="717120" cy="639104"/>
            <a:chOff x="5508909" y="3371506"/>
            <a:chExt cx="358560" cy="319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طبیعت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5153490" y="7786322"/>
            <a:ext cx="691348" cy="692112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6052434" y="7786704"/>
            <a:ext cx="692112" cy="691348"/>
            <a:chOff x="330326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6950612" y="7786704"/>
            <a:ext cx="692112" cy="691348"/>
            <a:chOff x="375235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9645912" y="7786704"/>
            <a:ext cx="692048" cy="691348"/>
            <a:chOff x="5100008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11443734" y="7786704"/>
            <a:ext cx="691348" cy="691348"/>
            <a:chOff x="5998919" y="3817349"/>
            <a:chExt cx="34567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7848792" y="7786704"/>
            <a:ext cx="692048" cy="691348"/>
            <a:chOff x="4201447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8747734" y="7786704"/>
            <a:ext cx="692048" cy="691348"/>
            <a:chOff x="4650919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10545620" y="7786704"/>
            <a:ext cx="691284" cy="691348"/>
            <a:chOff x="5549861" y="3817349"/>
            <a:chExt cx="345642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2562671" y="6948059"/>
            <a:ext cx="734510" cy="539710"/>
            <a:chOff x="1306445" y="3397829"/>
            <a:chExt cx="367255" cy="2698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3512415" y="6935200"/>
            <a:ext cx="734510" cy="564728"/>
            <a:chOff x="1781317" y="3391400"/>
            <a:chExt cx="367255" cy="282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7307440" y="6894267"/>
            <a:ext cx="738328" cy="646594"/>
            <a:chOff x="3678830" y="3370933"/>
            <a:chExt cx="369164" cy="3232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668310" y="6848750"/>
            <a:ext cx="624632" cy="736800"/>
            <a:chOff x="859265" y="3348175"/>
            <a:chExt cx="312316" cy="3684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4463622" y="6908654"/>
            <a:ext cx="744376" cy="61852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5482528" y="6874426"/>
            <a:ext cx="660220" cy="617816"/>
            <a:chOff x="2766264" y="3394042"/>
            <a:chExt cx="294873" cy="2759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6379724" y="6870776"/>
            <a:ext cx="692812" cy="695104"/>
            <a:chOff x="3214972" y="3359188"/>
            <a:chExt cx="346406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9208393" y="6970786"/>
            <a:ext cx="734510" cy="488972"/>
            <a:chOff x="4629306" y="3409193"/>
            <a:chExt cx="367255" cy="2444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8336761" y="6852569"/>
            <a:ext cx="579878" cy="669322"/>
            <a:chOff x="4193490" y="3350084"/>
            <a:chExt cx="28993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13016343" y="6854861"/>
            <a:ext cx="714074" cy="714010"/>
            <a:chOff x="6533281" y="3351230"/>
            <a:chExt cx="35703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12066663" y="6854861"/>
            <a:ext cx="714774" cy="714010"/>
            <a:chOff x="605844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5864747" y="6854097"/>
            <a:ext cx="714774" cy="714774"/>
            <a:chOff x="7957483" y="3350848"/>
            <a:chExt cx="357387" cy="357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13965323" y="6854861"/>
            <a:ext cx="714774" cy="714010"/>
            <a:chOff x="700777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10167241" y="6854861"/>
            <a:ext cx="714010" cy="714010"/>
            <a:chOff x="5108729" y="3351230"/>
            <a:chExt cx="357005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11116919" y="6854861"/>
            <a:ext cx="714838" cy="714010"/>
            <a:chOff x="558356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14914239" y="6854861"/>
            <a:ext cx="714838" cy="714010"/>
            <a:chOff x="748222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7478750" y="5933765"/>
            <a:ext cx="445748" cy="691474"/>
            <a:chOff x="3764485" y="2890682"/>
            <a:chExt cx="222874" cy="345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4427014" y="5968662"/>
            <a:ext cx="845192" cy="620764"/>
            <a:chOff x="2278533" y="2937377"/>
            <a:chExt cx="346788" cy="254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6405506" y="5934656"/>
            <a:ext cx="695104" cy="692876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3623054" y="5935420"/>
            <a:ext cx="572304" cy="692876"/>
            <a:chOff x="1836637" y="2891510"/>
            <a:chExt cx="286152" cy="346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11121502" y="5964258"/>
            <a:ext cx="759528" cy="675368"/>
            <a:chOff x="5585861" y="2905929"/>
            <a:chExt cx="379764" cy="337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2605132" y="5973360"/>
            <a:ext cx="695868" cy="620048"/>
            <a:chOff x="1327676" y="2910480"/>
            <a:chExt cx="347934" cy="310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5521715" y="6542544"/>
            <a:ext cx="21326" cy="64488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5456582" y="5891529"/>
            <a:ext cx="765656" cy="717202"/>
            <a:chOff x="2753373" y="2902523"/>
            <a:chExt cx="347552" cy="325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647813" y="5958911"/>
            <a:ext cx="713310" cy="670850"/>
            <a:chOff x="849016" y="2903255"/>
            <a:chExt cx="356655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8371646" y="6005954"/>
            <a:ext cx="560144" cy="551040"/>
            <a:chOff x="4210933" y="2926777"/>
            <a:chExt cx="280072" cy="2755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9284213" y="5983165"/>
            <a:ext cx="640546" cy="636790"/>
            <a:chOff x="4667216" y="2915382"/>
            <a:chExt cx="320273" cy="318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10290741" y="6021678"/>
            <a:ext cx="523858" cy="561100"/>
            <a:chOff x="5170480" y="2934639"/>
            <a:chExt cx="261929" cy="2805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12088627" y="5936183"/>
            <a:ext cx="724642" cy="728462"/>
            <a:chOff x="6069423" y="2891892"/>
            <a:chExt cx="362321" cy="3642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13093690" y="5990740"/>
            <a:ext cx="617756" cy="622340"/>
            <a:chOff x="6571955" y="2919170"/>
            <a:chExt cx="308878" cy="311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14949888" y="6021870"/>
            <a:ext cx="701152" cy="560908"/>
            <a:chOff x="7500054" y="2934735"/>
            <a:chExt cx="350576" cy="28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13975140" y="5901724"/>
            <a:ext cx="664024" cy="710908"/>
            <a:chOff x="7055134" y="2919170"/>
            <a:chExt cx="290321" cy="3108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5920067" y="5953626"/>
            <a:ext cx="660218" cy="695104"/>
            <a:chOff x="7985143" y="2900613"/>
            <a:chExt cx="330109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5931463" y="5022853"/>
            <a:ext cx="708726" cy="707262"/>
            <a:chOff x="7990840" y="2435226"/>
            <a:chExt cx="354363" cy="353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3584414" y="5113061"/>
            <a:ext cx="701916" cy="526086"/>
            <a:chOff x="1817317" y="2480330"/>
            <a:chExt cx="350958" cy="26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2633235" y="5119099"/>
            <a:ext cx="839826" cy="616218"/>
            <a:chOff x="1341727" y="2483349"/>
            <a:chExt cx="419913" cy="308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658444" y="5047873"/>
            <a:ext cx="752716" cy="660218"/>
            <a:chOff x="854332" y="2447736"/>
            <a:chExt cx="376358" cy="330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8363307" y="5054302"/>
            <a:ext cx="644302" cy="644748"/>
            <a:chOff x="4206763" y="2450951"/>
            <a:chExt cx="322151" cy="322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14982472" y="5052518"/>
            <a:ext cx="655952" cy="648632"/>
            <a:chOff x="7528096" y="2450059"/>
            <a:chExt cx="327976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14104038" y="5177485"/>
            <a:ext cx="564728" cy="397238"/>
            <a:chOff x="7077129" y="2512542"/>
            <a:chExt cx="282364" cy="19861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7400703" y="5041825"/>
            <a:ext cx="668558" cy="669322"/>
            <a:chOff x="3725461" y="2444712"/>
            <a:chExt cx="33427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13104257" y="5066842"/>
            <a:ext cx="664038" cy="621576"/>
            <a:chOff x="6577238" y="2457221"/>
            <a:chExt cx="3320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5586902" y="5031956"/>
            <a:ext cx="495784" cy="692048"/>
            <a:chOff x="2818561" y="2439778"/>
            <a:chExt cx="247892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6365337" y="5101664"/>
            <a:ext cx="839866" cy="550340"/>
            <a:chOff x="3207778" y="2474632"/>
            <a:chExt cx="419933" cy="275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12148530" y="5064550"/>
            <a:ext cx="675368" cy="628388"/>
            <a:chOff x="6099375" y="2456075"/>
            <a:chExt cx="337684" cy="3141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4575026" y="5089568"/>
            <a:ext cx="625396" cy="573068"/>
            <a:chOff x="2312623" y="2468584"/>
            <a:chExt cx="312698" cy="286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11187390" y="5034248"/>
            <a:ext cx="690584" cy="685236"/>
            <a:chOff x="5618805" y="2440924"/>
            <a:chExt cx="345292" cy="3426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9256138" y="5045581"/>
            <a:ext cx="755772" cy="662510"/>
            <a:chOff x="4653179" y="2446590"/>
            <a:chExt cx="377886" cy="331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10318814" y="5071362"/>
            <a:ext cx="504124" cy="610244"/>
            <a:chOff x="5184517" y="2459481"/>
            <a:chExt cx="252062" cy="3051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3551821" y="4093609"/>
            <a:ext cx="708726" cy="708790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12260698" y="4090617"/>
            <a:ext cx="499540" cy="727698"/>
            <a:chOff x="6155459" y="1969108"/>
            <a:chExt cx="24977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4509839" y="4093609"/>
            <a:ext cx="707262" cy="708790"/>
            <a:chOff x="2280029" y="1970604"/>
            <a:chExt cx="353631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6079980" y="4152749"/>
            <a:ext cx="510172" cy="603370"/>
            <a:chOff x="8065100" y="2000174"/>
            <a:chExt cx="255086" cy="3016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13217190" y="4090617"/>
            <a:ext cx="498840" cy="727698"/>
            <a:chOff x="6633705" y="1969108"/>
            <a:chExt cx="24942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10371843" y="4090617"/>
            <a:ext cx="453322" cy="726934"/>
            <a:chOff x="5211031" y="1969108"/>
            <a:chExt cx="226661" cy="363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7375685" y="4093609"/>
            <a:ext cx="708726" cy="708790"/>
            <a:chOff x="3712952" y="1970604"/>
            <a:chExt cx="354363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6420659" y="4093609"/>
            <a:ext cx="708726" cy="709490"/>
            <a:chOff x="3235438" y="1970604"/>
            <a:chExt cx="354363" cy="3547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2608950" y="4132250"/>
            <a:ext cx="682944" cy="670148"/>
            <a:chOff x="1329585" y="1989925"/>
            <a:chExt cx="341472" cy="335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11133523" y="4132213"/>
            <a:ext cx="833298" cy="651194"/>
            <a:chOff x="5626763" y="2013829"/>
            <a:chExt cx="351722" cy="274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5102990" y="4120155"/>
            <a:ext cx="553396" cy="666266"/>
            <a:chOff x="7576605" y="1983877"/>
            <a:chExt cx="276698" cy="3331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656916" y="4103477"/>
            <a:ext cx="674668" cy="707198"/>
            <a:chOff x="853568" y="1975538"/>
            <a:chExt cx="337334" cy="3535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5466385" y="4171656"/>
            <a:ext cx="654170" cy="554160"/>
            <a:chOff x="2770052" y="2009628"/>
            <a:chExt cx="327085" cy="277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14069917" y="4130659"/>
            <a:ext cx="708726" cy="648186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8340578" y="4093609"/>
            <a:ext cx="689756" cy="687146"/>
            <a:chOff x="4195399" y="1970604"/>
            <a:chExt cx="344878" cy="343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9299362" y="4107294"/>
            <a:ext cx="689056" cy="688228"/>
            <a:chOff x="4674791" y="1977447"/>
            <a:chExt cx="344528" cy="3441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12117401" y="3246994"/>
            <a:ext cx="765638" cy="621576"/>
            <a:chOff x="6083810" y="1547297"/>
            <a:chExt cx="3828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13066380" y="3228787"/>
            <a:ext cx="765576" cy="657226"/>
            <a:chOff x="6558300" y="1538193"/>
            <a:chExt cx="382788" cy="3286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10337785" y="3174994"/>
            <a:ext cx="519210" cy="692048"/>
            <a:chOff x="5194002" y="1511297"/>
            <a:chExt cx="259605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2739262" y="3176522"/>
            <a:ext cx="504888" cy="703444"/>
            <a:chOff x="1394741" y="1512061"/>
            <a:chExt cx="252444" cy="3517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659972" y="3161370"/>
            <a:ext cx="761820" cy="679188"/>
            <a:chOff x="855096" y="1504485"/>
            <a:chExt cx="380910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3588933" y="3175759"/>
            <a:ext cx="704206" cy="704206"/>
            <a:chOff x="1819576" y="1511679"/>
            <a:chExt cx="352103" cy="3521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11191974" y="3153922"/>
            <a:ext cx="742848" cy="710892"/>
            <a:chOff x="5621097" y="1500761"/>
            <a:chExt cx="371424" cy="3554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9290259" y="3235599"/>
            <a:ext cx="719358" cy="643666"/>
            <a:chOff x="4670239" y="1541599"/>
            <a:chExt cx="359679" cy="32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8374639" y="3157170"/>
            <a:ext cx="642074" cy="707644"/>
            <a:chOff x="4212429" y="1502385"/>
            <a:chExt cx="321037" cy="353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4555356" y="3164363"/>
            <a:ext cx="672376" cy="670850"/>
            <a:chOff x="2302788" y="1505981"/>
            <a:chExt cx="336188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5510383" y="3196193"/>
            <a:ext cx="666266" cy="642074"/>
            <a:chOff x="2780301" y="1521896"/>
            <a:chExt cx="333133" cy="321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6582098" y="3182570"/>
            <a:ext cx="423784" cy="679188"/>
            <a:chOff x="3316159" y="1515085"/>
            <a:chExt cx="211892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7382497" y="3241710"/>
            <a:ext cx="723942" cy="629916"/>
            <a:chOff x="3716358" y="1544655"/>
            <a:chExt cx="361971" cy="3149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13973629" y="3267504"/>
            <a:ext cx="999066" cy="610272"/>
            <a:chOff x="7009649" y="1541981"/>
            <a:chExt cx="524940" cy="320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6017848" y="3188618"/>
            <a:ext cx="565492" cy="680716"/>
            <a:chOff x="8034034" y="1518109"/>
            <a:chExt cx="282746" cy="3403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5114385" y="3152269"/>
            <a:ext cx="738266" cy="720822"/>
            <a:chOff x="7582302" y="1499934"/>
            <a:chExt cx="369133" cy="3604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12341958" y="7786704"/>
            <a:ext cx="692112" cy="691348"/>
            <a:chOff x="2238181" y="4120624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سئو و بازاریابی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04800" y="1409700"/>
            <a:ext cx="6961505" cy="2382061"/>
          </a:xfrm>
          <a:prstGeom prst="rect">
            <a:avLst/>
          </a:prstGeom>
        </p:spPr>
        <p:txBody>
          <a:bodyPr vert="horz" wrap="square" lIns="0" tIns="126364" rIns="0" bIns="0" rtlCol="0">
            <a:spAutoFit/>
          </a:bodyPr>
          <a:lstStyle/>
          <a:p>
            <a:pPr marL="12700" marR="5080" rtl="1">
              <a:lnSpc>
                <a:spcPct val="150000"/>
              </a:lnSpc>
              <a:spcBef>
                <a:spcPts val="994"/>
              </a:spcBef>
            </a:pPr>
            <a:r>
              <a:rPr lang="fa-IR" sz="7200" spc="114" dirty="0">
                <a:cs typeface="B Nazanin" panose="00000700000000000000" pitchFamily="2" charset="-78"/>
              </a:rPr>
              <a:t>آغازگر معماری پایدار</a:t>
            </a:r>
            <a:br>
              <a:rPr lang="fa-IR" sz="7200" spc="114" dirty="0">
                <a:cs typeface="B Nazanin" panose="00000700000000000000" pitchFamily="2" charset="-78"/>
              </a:rPr>
            </a:br>
            <a:r>
              <a:rPr lang="fa-IR" sz="2800" spc="95" dirty="0">
                <a:solidFill>
                  <a:srgbClr val="F4E9D1"/>
                </a:solidFill>
                <a:cs typeface="B Nazanin" panose="00000700000000000000" pitchFamily="2" charset="-78"/>
              </a:rPr>
              <a:t>اجتناب آگاهانه از بهره برداری از منابع طبیعی</a:t>
            </a:r>
            <a:endParaRPr sz="2800" dirty="0"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153484" y="9727012"/>
            <a:ext cx="3576320" cy="269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10"/>
              </a:spcBef>
            </a:pPr>
            <a:r>
              <a:rPr lang="en-US" sz="1600" spc="18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790947" y="882650"/>
            <a:ext cx="8386445" cy="194726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32800"/>
              </a:lnSpc>
              <a:spcBef>
                <a:spcPts val="100"/>
              </a:spcBef>
            </a:pPr>
            <a:r>
              <a:rPr lang="fa-IR" sz="2400" spc="16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 بیشتر اوقات، آنها در برابر مخاطبان ارائه می شوند. آنها اهداف متنوعی دارند و آنها را به ابزارهای قدرتمندی برای متقاعد کردن و آموزش تبدیل می کند.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790947" y="3797299"/>
            <a:ext cx="8195309" cy="243848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32800"/>
              </a:lnSpc>
              <a:spcBef>
                <a:spcPts val="100"/>
              </a:spcBef>
            </a:pPr>
            <a:r>
              <a:rPr lang="fa-IR" sz="2400" spc="9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برای ایجاد یک ارائه خیره کننده، بهتر است افکار خود را ساده کنید. با طرح کلی از موضوعات شروع کنید و نکات برجسته را شناسایی کنید، که می تواند برای هر موضوعی که قصد دارید در مورد آن بحث کنید اعمال شود. سپس می توانید آنها را در مقدمه، محتوای اصلی و نتیجه گیری خود سازماندهی کنید. مطمئن شوید که به اندازه کافی تحقیق می کنید.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10642599" y="3"/>
            <a:ext cx="7645931" cy="5086349"/>
            <a:chOff x="10642599" y="3"/>
            <a:chExt cx="7645931" cy="5086349"/>
          </a:xfrm>
        </p:grpSpPr>
        <p:sp>
          <p:nvSpPr>
            <p:cNvPr id="4" name="object 4"/>
            <p:cNvSpPr/>
            <p:nvPr/>
          </p:nvSpPr>
          <p:spPr>
            <a:xfrm>
              <a:off x="16400041" y="3"/>
              <a:ext cx="1888489" cy="2731770"/>
            </a:xfrm>
            <a:custGeom>
              <a:avLst/>
              <a:gdLst/>
              <a:ahLst/>
              <a:cxnLst/>
              <a:rect l="l" t="t" r="r" b="b"/>
              <a:pathLst>
                <a:path w="1888490" h="2731770">
                  <a:moveTo>
                    <a:pt x="0" y="2731236"/>
                  </a:moveTo>
                  <a:lnTo>
                    <a:pt x="0" y="0"/>
                  </a:lnTo>
                  <a:lnTo>
                    <a:pt x="863029" y="0"/>
                  </a:lnTo>
                  <a:lnTo>
                    <a:pt x="1421393" y="438198"/>
                  </a:lnTo>
                  <a:lnTo>
                    <a:pt x="543174" y="438198"/>
                  </a:lnTo>
                  <a:lnTo>
                    <a:pt x="543174" y="1615818"/>
                  </a:lnTo>
                  <a:lnTo>
                    <a:pt x="1421396" y="1615818"/>
                  </a:lnTo>
                  <a:lnTo>
                    <a:pt x="0" y="2731236"/>
                  </a:lnTo>
                  <a:close/>
                </a:path>
                <a:path w="1888490" h="2731770">
                  <a:moveTo>
                    <a:pt x="543174" y="438198"/>
                  </a:moveTo>
                  <a:close/>
                </a:path>
                <a:path w="1888490" h="2731770">
                  <a:moveTo>
                    <a:pt x="1421396" y="1615818"/>
                  </a:moveTo>
                  <a:lnTo>
                    <a:pt x="543174" y="1615818"/>
                  </a:lnTo>
                  <a:lnTo>
                    <a:pt x="1293551" y="1027040"/>
                  </a:lnTo>
                  <a:lnTo>
                    <a:pt x="543174" y="438198"/>
                  </a:lnTo>
                  <a:lnTo>
                    <a:pt x="1421393" y="438198"/>
                  </a:lnTo>
                  <a:lnTo>
                    <a:pt x="1887957" y="804351"/>
                  </a:lnTo>
                  <a:lnTo>
                    <a:pt x="1887957" y="1249692"/>
                  </a:lnTo>
                  <a:lnTo>
                    <a:pt x="1421396" y="1615818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1164534" y="1028703"/>
              <a:ext cx="6086473" cy="4057649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0642599" y="2288800"/>
              <a:ext cx="809625" cy="1276350"/>
            </a:xfrm>
            <a:custGeom>
              <a:avLst/>
              <a:gdLst/>
              <a:ahLst/>
              <a:cxnLst/>
              <a:rect l="l" t="t" r="r" b="b"/>
              <a:pathLst>
                <a:path w="809625" h="1276350">
                  <a:moveTo>
                    <a:pt x="0" y="1275747"/>
                  </a:moveTo>
                  <a:lnTo>
                    <a:pt x="0" y="0"/>
                  </a:lnTo>
                  <a:lnTo>
                    <a:pt x="529905" y="417507"/>
                  </a:lnTo>
                  <a:lnTo>
                    <a:pt x="202499" y="417507"/>
                  </a:lnTo>
                  <a:lnTo>
                    <a:pt x="202499" y="858268"/>
                  </a:lnTo>
                  <a:lnTo>
                    <a:pt x="529906" y="858268"/>
                  </a:lnTo>
                  <a:lnTo>
                    <a:pt x="0" y="1275747"/>
                  </a:lnTo>
                  <a:close/>
                </a:path>
                <a:path w="809625" h="1276350">
                  <a:moveTo>
                    <a:pt x="202499" y="417507"/>
                  </a:moveTo>
                  <a:close/>
                </a:path>
                <a:path w="809625" h="1276350">
                  <a:moveTo>
                    <a:pt x="529906" y="858268"/>
                  </a:moveTo>
                  <a:lnTo>
                    <a:pt x="202499" y="858268"/>
                  </a:lnTo>
                  <a:lnTo>
                    <a:pt x="482245" y="637900"/>
                  </a:lnTo>
                  <a:lnTo>
                    <a:pt x="202499" y="417507"/>
                  </a:lnTo>
                  <a:lnTo>
                    <a:pt x="529905" y="417507"/>
                  </a:lnTo>
                  <a:lnTo>
                    <a:pt x="809624" y="637896"/>
                  </a:lnTo>
                  <a:lnTo>
                    <a:pt x="529906" y="858268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1727769" y="5199307"/>
            <a:ext cx="5930682" cy="5087857"/>
            <a:chOff x="1727769" y="5199307"/>
            <a:chExt cx="5930682" cy="5087857"/>
          </a:xfrm>
        </p:grpSpPr>
        <p:sp>
          <p:nvSpPr>
            <p:cNvPr id="8" name="object 8"/>
            <p:cNvSpPr/>
            <p:nvPr/>
          </p:nvSpPr>
          <p:spPr>
            <a:xfrm>
              <a:off x="1727769" y="7611909"/>
              <a:ext cx="2171700" cy="2675255"/>
            </a:xfrm>
            <a:custGeom>
              <a:avLst/>
              <a:gdLst/>
              <a:ahLst/>
              <a:cxnLst/>
              <a:rect l="l" t="t" r="r" b="b"/>
              <a:pathLst>
                <a:path w="2171700" h="2675254">
                  <a:moveTo>
                    <a:pt x="933222" y="2675090"/>
                  </a:moveTo>
                  <a:lnTo>
                    <a:pt x="0" y="2675090"/>
                  </a:lnTo>
                  <a:lnTo>
                    <a:pt x="0" y="0"/>
                  </a:lnTo>
                  <a:lnTo>
                    <a:pt x="1414" y="0"/>
                  </a:lnTo>
                  <a:lnTo>
                    <a:pt x="1421393" y="1114383"/>
                  </a:lnTo>
                  <a:lnTo>
                    <a:pt x="543174" y="1114383"/>
                  </a:lnTo>
                  <a:lnTo>
                    <a:pt x="543174" y="2292003"/>
                  </a:lnTo>
                  <a:lnTo>
                    <a:pt x="1421396" y="2292003"/>
                  </a:lnTo>
                  <a:lnTo>
                    <a:pt x="933222" y="2675090"/>
                  </a:lnTo>
                  <a:close/>
                </a:path>
                <a:path w="2171700" h="2675254">
                  <a:moveTo>
                    <a:pt x="543174" y="1114383"/>
                  </a:moveTo>
                  <a:close/>
                </a:path>
                <a:path w="2171700" h="2675254">
                  <a:moveTo>
                    <a:pt x="1421396" y="2292003"/>
                  </a:moveTo>
                  <a:lnTo>
                    <a:pt x="543174" y="2292003"/>
                  </a:lnTo>
                  <a:lnTo>
                    <a:pt x="1293551" y="1703226"/>
                  </a:lnTo>
                  <a:lnTo>
                    <a:pt x="543174" y="1114383"/>
                  </a:lnTo>
                  <a:lnTo>
                    <a:pt x="1421393" y="1114383"/>
                  </a:lnTo>
                  <a:lnTo>
                    <a:pt x="2171699" y="1703215"/>
                  </a:lnTo>
                  <a:lnTo>
                    <a:pt x="1421396" y="2292003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2438400" y="5199307"/>
              <a:ext cx="4409896" cy="4287593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6848826" y="5582620"/>
              <a:ext cx="809625" cy="1276350"/>
            </a:xfrm>
            <a:custGeom>
              <a:avLst/>
              <a:gdLst/>
              <a:ahLst/>
              <a:cxnLst/>
              <a:rect l="l" t="t" r="r" b="b"/>
              <a:pathLst>
                <a:path w="809625" h="1276350">
                  <a:moveTo>
                    <a:pt x="0" y="1275747"/>
                  </a:moveTo>
                  <a:lnTo>
                    <a:pt x="0" y="0"/>
                  </a:lnTo>
                  <a:lnTo>
                    <a:pt x="529905" y="417507"/>
                  </a:lnTo>
                  <a:lnTo>
                    <a:pt x="202499" y="417507"/>
                  </a:lnTo>
                  <a:lnTo>
                    <a:pt x="202499" y="858268"/>
                  </a:lnTo>
                  <a:lnTo>
                    <a:pt x="529906" y="858268"/>
                  </a:lnTo>
                  <a:lnTo>
                    <a:pt x="0" y="1275747"/>
                  </a:lnTo>
                  <a:close/>
                </a:path>
                <a:path w="809625" h="1276350">
                  <a:moveTo>
                    <a:pt x="202499" y="417507"/>
                  </a:moveTo>
                  <a:close/>
                </a:path>
                <a:path w="809625" h="1276350">
                  <a:moveTo>
                    <a:pt x="529906" y="858268"/>
                  </a:moveTo>
                  <a:lnTo>
                    <a:pt x="202499" y="858268"/>
                  </a:lnTo>
                  <a:lnTo>
                    <a:pt x="482245" y="637900"/>
                  </a:lnTo>
                  <a:lnTo>
                    <a:pt x="202499" y="417507"/>
                  </a:lnTo>
                  <a:lnTo>
                    <a:pt x="529905" y="417507"/>
                  </a:lnTo>
                  <a:lnTo>
                    <a:pt x="809624" y="637896"/>
                  </a:lnTo>
                  <a:lnTo>
                    <a:pt x="529906" y="858268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5204719" y="2037946"/>
            <a:ext cx="465074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2800" spc="110" dirty="0">
                <a:solidFill>
                  <a:srgbClr val="212121"/>
                </a:solidFill>
                <a:cs typeface="B Nazanin" panose="00000700000000000000" pitchFamily="2" charset="-78"/>
              </a:rPr>
              <a:t>معماری سنتی</a:t>
            </a:r>
            <a:endParaRPr sz="2800" dirty="0"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4153484" y="9727012"/>
            <a:ext cx="3576320" cy="269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10"/>
              </a:spcBef>
            </a:pPr>
            <a:r>
              <a:rPr sz="1600" spc="18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Sustainable</a:t>
            </a:r>
            <a:r>
              <a:rPr sz="1600" spc="8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600" spc="19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Architecture</a:t>
            </a:r>
            <a:r>
              <a:rPr sz="1600" spc="8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600" spc="19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Primer</a:t>
            </a:r>
            <a:endParaRPr sz="16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477302" y="2574174"/>
            <a:ext cx="8378190" cy="162865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76580" algn="just" rtl="1">
              <a:lnSpc>
                <a:spcPct val="150000"/>
              </a:lnSpc>
              <a:spcBef>
                <a:spcPts val="100"/>
              </a:spcBef>
            </a:pPr>
            <a:r>
              <a:rPr lang="fa-IR"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 بیشتر اوقات، آنها در برابر مخاطبان ارائه می شوند.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432765" y="6208550"/>
            <a:ext cx="8380730" cy="294696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50000"/>
              </a:lnSpc>
              <a:spcBef>
                <a:spcPts val="100"/>
              </a:spcBef>
            </a:pPr>
            <a:r>
              <a:rPr lang="fa-IR" sz="2800" b="1" spc="114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معماری پایدار</a:t>
            </a:r>
          </a:p>
          <a:p>
            <a:pPr marL="12700" algn="r" rtl="1">
              <a:lnSpc>
                <a:spcPct val="150000"/>
              </a:lnSpc>
              <a:spcBef>
                <a:spcPts val="100"/>
              </a:spcBef>
            </a:pPr>
            <a:endParaRPr lang="fa-IR" sz="2800" b="1" spc="114" dirty="0">
              <a:solidFill>
                <a:srgbClr val="212121"/>
              </a:solidFill>
              <a:latin typeface="Tahoma"/>
              <a:cs typeface="B Nazanin" panose="00000700000000000000" pitchFamily="2" charset="-78"/>
            </a:endParaRPr>
          </a:p>
          <a:p>
            <a:pPr marL="12700" algn="r" rtl="1">
              <a:lnSpc>
                <a:spcPct val="150000"/>
              </a:lnSpc>
              <a:spcBef>
                <a:spcPts val="100"/>
              </a:spcBef>
            </a:pPr>
            <a:r>
              <a:rPr lang="fa-IR"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 بیشتر اوقات، آنها در برابر مخاطبان ارائه می شوند.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5697778"/>
            <a:ext cx="3467100" cy="4589780"/>
          </a:xfrm>
          <a:custGeom>
            <a:avLst/>
            <a:gdLst/>
            <a:ahLst/>
            <a:cxnLst/>
            <a:rect l="l" t="t" r="r" b="b"/>
            <a:pathLst>
              <a:path w="3467100" h="4589780">
                <a:moveTo>
                  <a:pt x="2654300" y="3032137"/>
                </a:moveTo>
                <a:lnTo>
                  <a:pt x="1693379" y="2275548"/>
                </a:lnTo>
                <a:lnTo>
                  <a:pt x="1529651" y="2146643"/>
                </a:lnTo>
                <a:lnTo>
                  <a:pt x="1529651" y="3032150"/>
                </a:lnTo>
                <a:lnTo>
                  <a:pt x="568642" y="3788689"/>
                </a:lnTo>
                <a:lnTo>
                  <a:pt x="568642" y="2275548"/>
                </a:lnTo>
                <a:lnTo>
                  <a:pt x="1529651" y="3032150"/>
                </a:lnTo>
                <a:lnTo>
                  <a:pt x="1529651" y="2146643"/>
                </a:lnTo>
                <a:lnTo>
                  <a:pt x="0" y="942225"/>
                </a:lnTo>
                <a:lnTo>
                  <a:pt x="0" y="4589221"/>
                </a:lnTo>
                <a:lnTo>
                  <a:pt x="676579" y="4589221"/>
                </a:lnTo>
                <a:lnTo>
                  <a:pt x="1693379" y="3788689"/>
                </a:lnTo>
                <a:lnTo>
                  <a:pt x="2654300" y="3032137"/>
                </a:lnTo>
                <a:close/>
              </a:path>
              <a:path w="3467100" h="4589780">
                <a:moveTo>
                  <a:pt x="3466896" y="637895"/>
                </a:moveTo>
                <a:lnTo>
                  <a:pt x="3187179" y="417512"/>
                </a:lnTo>
                <a:lnTo>
                  <a:pt x="3139516" y="379971"/>
                </a:lnTo>
                <a:lnTo>
                  <a:pt x="3139516" y="637908"/>
                </a:lnTo>
                <a:lnTo>
                  <a:pt x="2859773" y="858278"/>
                </a:lnTo>
                <a:lnTo>
                  <a:pt x="2859773" y="417512"/>
                </a:lnTo>
                <a:lnTo>
                  <a:pt x="3139516" y="637908"/>
                </a:lnTo>
                <a:lnTo>
                  <a:pt x="3139516" y="379971"/>
                </a:lnTo>
                <a:lnTo>
                  <a:pt x="2657271" y="0"/>
                </a:lnTo>
                <a:lnTo>
                  <a:pt x="2657271" y="1275753"/>
                </a:lnTo>
                <a:lnTo>
                  <a:pt x="3187179" y="858278"/>
                </a:lnTo>
                <a:lnTo>
                  <a:pt x="3466896" y="637895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04800" y="1014094"/>
            <a:ext cx="6656705" cy="3306674"/>
          </a:xfrm>
          <a:prstGeom prst="rect">
            <a:avLst/>
          </a:prstGeom>
        </p:spPr>
        <p:txBody>
          <a:bodyPr vert="horz" wrap="square" lIns="0" tIns="120015" rIns="0" bIns="0" rtlCol="0">
            <a:spAutoFit/>
          </a:bodyPr>
          <a:lstStyle/>
          <a:p>
            <a:pPr marL="12700" marR="5080" algn="r" rtl="1">
              <a:lnSpc>
                <a:spcPct val="150000"/>
              </a:lnSpc>
              <a:spcBef>
                <a:spcPts val="945"/>
              </a:spcBef>
            </a:pPr>
            <a:r>
              <a:rPr lang="fa-IR" sz="7200" b="1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چرا معماری پایدار حیاتی است؟</a:t>
            </a:r>
            <a:endParaRPr sz="7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4153484" y="9727012"/>
            <a:ext cx="3576320" cy="269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10"/>
              </a:spcBef>
            </a:pPr>
            <a:r>
              <a:rPr lang="en-US" sz="1600" spc="18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8797329" y="808635"/>
            <a:ext cx="8251190" cy="1687640"/>
          </a:xfrm>
          <a:prstGeom prst="rect">
            <a:avLst/>
          </a:prstGeom>
        </p:spPr>
        <p:txBody>
          <a:bodyPr vert="horz" wrap="square" lIns="0" tIns="208279" rIns="0" bIns="0" rtlCol="0">
            <a:spAutoFit/>
          </a:bodyPr>
          <a:lstStyle/>
          <a:p>
            <a:pPr marL="21590" rtl="1">
              <a:lnSpc>
                <a:spcPct val="100000"/>
              </a:lnSpc>
              <a:spcBef>
                <a:spcPts val="1639"/>
              </a:spcBef>
              <a:tabLst>
                <a:tab pos="1704339" algn="l"/>
              </a:tabLst>
            </a:pPr>
            <a:r>
              <a:rPr lang="fa-IR" sz="2400" b="0" spc="225" dirty="0">
                <a:solidFill>
                  <a:srgbClr val="212121"/>
                </a:solidFill>
                <a:cs typeface="B Nazanin" panose="00000700000000000000" pitchFamily="2" charset="-78"/>
              </a:rPr>
              <a:t>بهره وری انرژی</a:t>
            </a:r>
            <a:br>
              <a:rPr lang="fa-IR" sz="2400" b="0" spc="225" dirty="0">
                <a:solidFill>
                  <a:srgbClr val="212121"/>
                </a:solidFill>
                <a:cs typeface="B Nazanin" panose="00000700000000000000" pitchFamily="2" charset="-78"/>
              </a:rPr>
            </a:br>
            <a:br>
              <a:rPr lang="fa-IR" sz="2400" b="0" spc="225" dirty="0">
                <a:solidFill>
                  <a:srgbClr val="212121"/>
                </a:solidFill>
                <a:cs typeface="B Nazanin" panose="00000700000000000000" pitchFamily="2" charset="-78"/>
              </a:rPr>
            </a:br>
            <a:r>
              <a:rPr lang="fa-IR" sz="2400" b="0" spc="160" dirty="0">
                <a:solidFill>
                  <a:srgbClr val="212121"/>
                </a:solidFill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797329" y="2799360"/>
            <a:ext cx="8251190" cy="1523493"/>
          </a:xfrm>
          <a:prstGeom prst="rect">
            <a:avLst/>
          </a:prstGeom>
        </p:spPr>
        <p:txBody>
          <a:bodyPr vert="horz" wrap="square" lIns="0" tIns="208279" rIns="0" bIns="0" rtlCol="0">
            <a:spAutoFit/>
          </a:bodyPr>
          <a:lstStyle/>
          <a:p>
            <a:pPr marL="21590" algn="r" rtl="1">
              <a:lnSpc>
                <a:spcPct val="100000"/>
              </a:lnSpc>
              <a:spcBef>
                <a:spcPts val="1639"/>
              </a:spcBef>
              <a:tabLst>
                <a:tab pos="1481455" algn="l"/>
              </a:tabLst>
            </a:pPr>
            <a:r>
              <a:rPr lang="fa-IR" sz="2400" spc="3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کاهش ضایعات</a:t>
            </a:r>
          </a:p>
          <a:p>
            <a:pPr marL="21590" algn="r" rtl="1">
              <a:lnSpc>
                <a:spcPct val="100000"/>
              </a:lnSpc>
              <a:spcBef>
                <a:spcPts val="1639"/>
              </a:spcBef>
              <a:tabLst>
                <a:tab pos="1481455" algn="l"/>
              </a:tabLst>
            </a:pPr>
            <a:r>
              <a:rPr lang="fa-IR"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797329" y="4790085"/>
            <a:ext cx="8251190" cy="1635125"/>
          </a:xfrm>
          <a:prstGeom prst="rect">
            <a:avLst/>
          </a:prstGeom>
        </p:spPr>
        <p:txBody>
          <a:bodyPr vert="horz" wrap="square" lIns="0" tIns="208279" rIns="0" bIns="0" rtlCol="0">
            <a:spAutoFit/>
          </a:bodyPr>
          <a:lstStyle/>
          <a:p>
            <a:pPr marL="21590" algn="r" rtl="1">
              <a:lnSpc>
                <a:spcPct val="100000"/>
              </a:lnSpc>
              <a:spcBef>
                <a:spcPts val="1639"/>
              </a:spcBef>
              <a:tabLst>
                <a:tab pos="3197225" algn="l"/>
                <a:tab pos="3835400" algn="l"/>
                <a:tab pos="5763260" algn="l"/>
              </a:tabLst>
            </a:pP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V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2400" dirty="0">
              <a:latin typeface="Tahoma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32800"/>
              </a:lnSpc>
              <a:spcBef>
                <a:spcPts val="600"/>
              </a:spcBef>
            </a:pPr>
            <a:r>
              <a:rPr lang="fa-IR" sz="2400" spc="16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212121"/>
          </a:solidFill>
        </p:spPr>
        <p:txBody>
          <a:bodyPr wrap="square" lIns="0" tIns="0" rIns="0" bIns="0" rtlCol="0"/>
          <a:lstStyle/>
          <a:p>
            <a:pPr algn="r" rtl="1"/>
            <a:endParaRPr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7976190"/>
            <a:ext cx="2566670" cy="2311400"/>
          </a:xfrm>
          <a:custGeom>
            <a:avLst/>
            <a:gdLst/>
            <a:ahLst/>
            <a:cxnLst/>
            <a:rect l="l" t="t" r="r" b="b"/>
            <a:pathLst>
              <a:path w="2566670" h="2311400">
                <a:moveTo>
                  <a:pt x="480769" y="2310808"/>
                </a:moveTo>
                <a:lnTo>
                  <a:pt x="0" y="2310808"/>
                </a:lnTo>
                <a:lnTo>
                  <a:pt x="0" y="0"/>
                </a:lnTo>
                <a:lnTo>
                  <a:pt x="1605505" y="1264125"/>
                </a:lnTo>
                <a:lnTo>
                  <a:pt x="480769" y="1264125"/>
                </a:lnTo>
                <a:lnTo>
                  <a:pt x="480769" y="2310808"/>
                </a:lnTo>
                <a:close/>
              </a:path>
              <a:path w="2566670" h="2311400">
                <a:moveTo>
                  <a:pt x="480769" y="1264125"/>
                </a:moveTo>
                <a:close/>
              </a:path>
              <a:path w="2566670" h="2311400">
                <a:moveTo>
                  <a:pt x="2197973" y="2310808"/>
                </a:moveTo>
                <a:lnTo>
                  <a:pt x="1073302" y="2310808"/>
                </a:lnTo>
                <a:lnTo>
                  <a:pt x="1441777" y="2020736"/>
                </a:lnTo>
                <a:lnTo>
                  <a:pt x="480769" y="1264125"/>
                </a:lnTo>
                <a:lnTo>
                  <a:pt x="1605505" y="1264125"/>
                </a:lnTo>
                <a:lnTo>
                  <a:pt x="2566424" y="2020722"/>
                </a:lnTo>
                <a:lnTo>
                  <a:pt x="2197973" y="231080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6464608" y="0"/>
            <a:ext cx="1823720" cy="2252345"/>
          </a:xfrm>
          <a:custGeom>
            <a:avLst/>
            <a:gdLst/>
            <a:ahLst/>
            <a:cxnLst/>
            <a:rect l="l" t="t" r="r" b="b"/>
            <a:pathLst>
              <a:path w="1823719" h="2252345">
                <a:moveTo>
                  <a:pt x="0" y="2252031"/>
                </a:moveTo>
                <a:lnTo>
                  <a:pt x="0" y="0"/>
                </a:lnTo>
                <a:lnTo>
                  <a:pt x="543173" y="0"/>
                </a:lnTo>
                <a:lnTo>
                  <a:pt x="543173" y="1136614"/>
                </a:lnTo>
                <a:lnTo>
                  <a:pt x="1421395" y="1136614"/>
                </a:lnTo>
                <a:lnTo>
                  <a:pt x="0" y="2252031"/>
                </a:lnTo>
                <a:close/>
              </a:path>
              <a:path w="1823719" h="2252345">
                <a:moveTo>
                  <a:pt x="1421395" y="1136614"/>
                </a:moveTo>
                <a:lnTo>
                  <a:pt x="543173" y="1136614"/>
                </a:lnTo>
                <a:lnTo>
                  <a:pt x="1293550" y="547836"/>
                </a:lnTo>
                <a:lnTo>
                  <a:pt x="595428" y="0"/>
                </a:lnTo>
                <a:lnTo>
                  <a:pt x="1473643" y="0"/>
                </a:lnTo>
                <a:lnTo>
                  <a:pt x="1823391" y="274478"/>
                </a:lnTo>
                <a:lnTo>
                  <a:pt x="1823391" y="821154"/>
                </a:lnTo>
                <a:lnTo>
                  <a:pt x="1421395" y="1136614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7781065" y="3903318"/>
            <a:ext cx="507365" cy="1275715"/>
          </a:xfrm>
          <a:custGeom>
            <a:avLst/>
            <a:gdLst/>
            <a:ahLst/>
            <a:cxnLst/>
            <a:rect l="l" t="t" r="r" b="b"/>
            <a:pathLst>
              <a:path w="507365" h="1275714">
                <a:moveTo>
                  <a:pt x="0" y="1275369"/>
                </a:moveTo>
                <a:lnTo>
                  <a:pt x="0" y="0"/>
                </a:lnTo>
                <a:lnTo>
                  <a:pt x="479" y="0"/>
                </a:lnTo>
                <a:lnTo>
                  <a:pt x="506933" y="399030"/>
                </a:lnTo>
                <a:lnTo>
                  <a:pt x="506933" y="417129"/>
                </a:lnTo>
                <a:lnTo>
                  <a:pt x="202498" y="417129"/>
                </a:lnTo>
                <a:lnTo>
                  <a:pt x="202499" y="857890"/>
                </a:lnTo>
                <a:lnTo>
                  <a:pt x="506933" y="857890"/>
                </a:lnTo>
                <a:lnTo>
                  <a:pt x="506933" y="875988"/>
                </a:lnTo>
                <a:lnTo>
                  <a:pt x="0" y="1275369"/>
                </a:lnTo>
                <a:close/>
              </a:path>
              <a:path w="507365" h="1275714">
                <a:moveTo>
                  <a:pt x="202499" y="417129"/>
                </a:moveTo>
                <a:close/>
              </a:path>
              <a:path w="507365" h="1275714">
                <a:moveTo>
                  <a:pt x="506933" y="857890"/>
                </a:moveTo>
                <a:lnTo>
                  <a:pt x="202499" y="857890"/>
                </a:lnTo>
                <a:lnTo>
                  <a:pt x="482244" y="637522"/>
                </a:lnTo>
                <a:lnTo>
                  <a:pt x="202499" y="417129"/>
                </a:lnTo>
                <a:lnTo>
                  <a:pt x="506933" y="417129"/>
                </a:lnTo>
                <a:lnTo>
                  <a:pt x="506933" y="857890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1016000" y="1378421"/>
            <a:ext cx="13553440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5600" b="0" spc="325" dirty="0">
                <a:cs typeface="B Nazanin" panose="00000700000000000000" pitchFamily="2" charset="-78"/>
              </a:rPr>
              <a:t>مزایای ساخت و ساز پایدار</a:t>
            </a:r>
            <a:endParaRPr sz="5600" dirty="0"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51078" y="3213979"/>
            <a:ext cx="5869940" cy="1610697"/>
          </a:xfrm>
          <a:prstGeom prst="rect">
            <a:avLst/>
          </a:prstGeom>
        </p:spPr>
        <p:txBody>
          <a:bodyPr vert="horz" wrap="square" lIns="0" tIns="261620" rIns="0" bIns="0" rtlCol="0">
            <a:spAutoFit/>
          </a:bodyPr>
          <a:lstStyle/>
          <a:p>
            <a:pPr marL="27940" algn="r" rtl="1">
              <a:lnSpc>
                <a:spcPct val="100000"/>
              </a:lnSpc>
              <a:spcBef>
                <a:spcPts val="2060"/>
              </a:spcBef>
            </a:pPr>
            <a:r>
              <a:rPr lang="fa-IR" sz="2800" b="1" spc="13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کاهش هزینه های عملیاتی</a:t>
            </a:r>
          </a:p>
          <a:p>
            <a:pPr marL="27940" algn="r" rtl="1">
              <a:lnSpc>
                <a:spcPct val="100000"/>
              </a:lnSpc>
              <a:spcBef>
                <a:spcPts val="2060"/>
              </a:spcBef>
            </a:pPr>
            <a:r>
              <a:rPr lang="fa-IR" sz="2100" spc="14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ابزارهای ارتباطی است که می تواند نمایش، سخنرانی، سخنرانی باشد.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51078" y="5852555"/>
            <a:ext cx="5869940" cy="1610697"/>
          </a:xfrm>
          <a:prstGeom prst="rect">
            <a:avLst/>
          </a:prstGeom>
        </p:spPr>
        <p:txBody>
          <a:bodyPr vert="horz" wrap="square" lIns="0" tIns="261620" rIns="0" bIns="0" rtlCol="0">
            <a:spAutoFit/>
          </a:bodyPr>
          <a:lstStyle/>
          <a:p>
            <a:pPr marL="27940" algn="r" rtl="1">
              <a:lnSpc>
                <a:spcPct val="100000"/>
              </a:lnSpc>
              <a:spcBef>
                <a:spcPts val="2060"/>
              </a:spcBef>
            </a:pPr>
            <a:r>
              <a:rPr lang="fa-IR" sz="2800" b="1" spc="11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افزایش بهره وری سرنشینان</a:t>
            </a:r>
          </a:p>
          <a:p>
            <a:pPr marL="27940" algn="r" rtl="1">
              <a:lnSpc>
                <a:spcPct val="100000"/>
              </a:lnSpc>
              <a:spcBef>
                <a:spcPts val="2060"/>
              </a:spcBef>
            </a:pPr>
            <a:r>
              <a:rPr lang="fa-IR" sz="2100" spc="14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ابزارهای ارتباطی است که می تواند نمایش، سخنرانی، سخنرانی باشد.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039443" y="5819695"/>
            <a:ext cx="5869940" cy="127515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7940" marR="267335" algn="r" rtl="1">
              <a:lnSpc>
                <a:spcPct val="116100"/>
              </a:lnSpc>
              <a:spcBef>
                <a:spcPts val="100"/>
              </a:spcBef>
            </a:pPr>
            <a:r>
              <a:rPr lang="fa-IR" sz="2800" b="1" spc="15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بهینه سازی عملکرد اقتصادی چرخه عمر</a:t>
            </a:r>
          </a:p>
          <a:p>
            <a:pPr marL="27940" marR="267335" algn="r" rtl="1">
              <a:lnSpc>
                <a:spcPct val="116100"/>
              </a:lnSpc>
              <a:spcBef>
                <a:spcPts val="100"/>
              </a:spcBef>
            </a:pPr>
            <a:r>
              <a:rPr lang="fa-IR" sz="2100" spc="14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ابزارهای ارتباطی است که می تواند نمایش، سخنرانی، سخنرانی باشد.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039443" y="3210407"/>
            <a:ext cx="5869940" cy="1610697"/>
          </a:xfrm>
          <a:prstGeom prst="rect">
            <a:avLst/>
          </a:prstGeom>
        </p:spPr>
        <p:txBody>
          <a:bodyPr vert="horz" wrap="square" lIns="0" tIns="261620" rIns="0" bIns="0" rtlCol="0">
            <a:spAutoFit/>
          </a:bodyPr>
          <a:lstStyle/>
          <a:p>
            <a:pPr marL="27940" algn="r" rtl="1">
              <a:lnSpc>
                <a:spcPct val="100000"/>
              </a:lnSpc>
              <a:spcBef>
                <a:spcPts val="2060"/>
              </a:spcBef>
            </a:pPr>
            <a:r>
              <a:rPr lang="fa-IR" sz="2800" b="1" spc="11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افزایش بهره وری سرنشینان</a:t>
            </a:r>
          </a:p>
          <a:p>
            <a:pPr marL="27940" algn="r" rtl="1">
              <a:lnSpc>
                <a:spcPct val="100000"/>
              </a:lnSpc>
              <a:spcBef>
                <a:spcPts val="2060"/>
              </a:spcBef>
            </a:pPr>
            <a:r>
              <a:rPr lang="fa-IR" sz="2100" spc="14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ابزارهای ارتباطی است که می تواند نمایش، سخنرانی، سخنرانی باشد.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0345555" y="3635682"/>
            <a:ext cx="474345" cy="885825"/>
          </a:xfrm>
          <a:custGeom>
            <a:avLst/>
            <a:gdLst/>
            <a:ahLst/>
            <a:cxnLst/>
            <a:rect l="l" t="t" r="r" b="b"/>
            <a:pathLst>
              <a:path w="474344" h="885825">
                <a:moveTo>
                  <a:pt x="473722" y="0"/>
                </a:moveTo>
                <a:lnTo>
                  <a:pt x="0" y="0"/>
                </a:lnTo>
                <a:lnTo>
                  <a:pt x="0" y="263436"/>
                </a:lnTo>
                <a:lnTo>
                  <a:pt x="142430" y="263436"/>
                </a:lnTo>
                <a:lnTo>
                  <a:pt x="142430" y="885774"/>
                </a:lnTo>
                <a:lnTo>
                  <a:pt x="473722" y="885774"/>
                </a:lnTo>
                <a:lnTo>
                  <a:pt x="473722" y="263436"/>
                </a:lnTo>
                <a:lnTo>
                  <a:pt x="473722" y="0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283335" y="3602470"/>
            <a:ext cx="781050" cy="904875"/>
          </a:xfrm>
          <a:custGeom>
            <a:avLst/>
            <a:gdLst/>
            <a:ahLst/>
            <a:cxnLst/>
            <a:rect l="l" t="t" r="r" b="b"/>
            <a:pathLst>
              <a:path w="781050" h="904875">
                <a:moveTo>
                  <a:pt x="781047" y="904874"/>
                </a:moveTo>
                <a:lnTo>
                  <a:pt x="58655" y="904874"/>
                </a:lnTo>
                <a:lnTo>
                  <a:pt x="58655" y="695190"/>
                </a:lnTo>
                <a:lnTo>
                  <a:pt x="369428" y="408603"/>
                </a:lnTo>
                <a:lnTo>
                  <a:pt x="400790" y="375527"/>
                </a:lnTo>
                <a:lnTo>
                  <a:pt x="418115" y="349709"/>
                </a:lnTo>
                <a:lnTo>
                  <a:pt x="425503" y="329370"/>
                </a:lnTo>
                <a:lnTo>
                  <a:pt x="427055" y="312732"/>
                </a:lnTo>
                <a:lnTo>
                  <a:pt x="426178" y="301942"/>
                </a:lnTo>
                <a:lnTo>
                  <a:pt x="420044" y="288701"/>
                </a:lnTo>
                <a:lnTo>
                  <a:pt x="403394" y="277478"/>
                </a:lnTo>
                <a:lnTo>
                  <a:pt x="370971" y="272744"/>
                </a:lnTo>
                <a:lnTo>
                  <a:pt x="339883" y="277045"/>
                </a:lnTo>
                <a:lnTo>
                  <a:pt x="312123" y="289470"/>
                </a:lnTo>
                <a:lnTo>
                  <a:pt x="288704" y="309296"/>
                </a:lnTo>
                <a:lnTo>
                  <a:pt x="270639" y="335803"/>
                </a:lnTo>
                <a:lnTo>
                  <a:pt x="259320" y="358873"/>
                </a:lnTo>
                <a:lnTo>
                  <a:pt x="0" y="229679"/>
                </a:lnTo>
                <a:lnTo>
                  <a:pt x="35600" y="168432"/>
                </a:lnTo>
                <a:lnTo>
                  <a:pt x="62652" y="133935"/>
                </a:lnTo>
                <a:lnTo>
                  <a:pt x="93353" y="103197"/>
                </a:lnTo>
                <a:lnTo>
                  <a:pt x="127552" y="76298"/>
                </a:lnTo>
                <a:lnTo>
                  <a:pt x="165097" y="53318"/>
                </a:lnTo>
                <a:lnTo>
                  <a:pt x="205838" y="34337"/>
                </a:lnTo>
                <a:lnTo>
                  <a:pt x="249622" y="19434"/>
                </a:lnTo>
                <a:lnTo>
                  <a:pt x="296300" y="8690"/>
                </a:lnTo>
                <a:lnTo>
                  <a:pt x="345718" y="2186"/>
                </a:lnTo>
                <a:lnTo>
                  <a:pt x="397727" y="0"/>
                </a:lnTo>
                <a:lnTo>
                  <a:pt x="448450" y="2169"/>
                </a:lnTo>
                <a:lnTo>
                  <a:pt x="496515" y="8639"/>
                </a:lnTo>
                <a:lnTo>
                  <a:pt x="541665" y="19353"/>
                </a:lnTo>
                <a:lnTo>
                  <a:pt x="583641" y="34254"/>
                </a:lnTo>
                <a:lnTo>
                  <a:pt x="622188" y="53285"/>
                </a:lnTo>
                <a:lnTo>
                  <a:pt x="657047" y="76388"/>
                </a:lnTo>
                <a:lnTo>
                  <a:pt x="694241" y="109913"/>
                </a:lnTo>
                <a:lnTo>
                  <a:pt x="723556" y="148089"/>
                </a:lnTo>
                <a:lnTo>
                  <a:pt x="744771" y="190523"/>
                </a:lnTo>
                <a:lnTo>
                  <a:pt x="757663" y="236819"/>
                </a:lnTo>
                <a:lnTo>
                  <a:pt x="762010" y="286586"/>
                </a:lnTo>
                <a:lnTo>
                  <a:pt x="758515" y="336842"/>
                </a:lnTo>
                <a:lnTo>
                  <a:pt x="748287" y="382344"/>
                </a:lnTo>
                <a:lnTo>
                  <a:pt x="731714" y="424054"/>
                </a:lnTo>
                <a:lnTo>
                  <a:pt x="709183" y="462929"/>
                </a:lnTo>
                <a:lnTo>
                  <a:pt x="681081" y="499930"/>
                </a:lnTo>
                <a:lnTo>
                  <a:pt x="647794" y="536016"/>
                </a:lnTo>
                <a:lnTo>
                  <a:pt x="609711" y="572147"/>
                </a:lnTo>
                <a:lnTo>
                  <a:pt x="539221" y="635719"/>
                </a:lnTo>
                <a:lnTo>
                  <a:pt x="781047" y="635719"/>
                </a:lnTo>
                <a:lnTo>
                  <a:pt x="781047" y="904874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0057900" y="6199439"/>
            <a:ext cx="762000" cy="890269"/>
          </a:xfrm>
          <a:custGeom>
            <a:avLst/>
            <a:gdLst/>
            <a:ahLst/>
            <a:cxnLst/>
            <a:rect l="l" t="t" r="r" b="b"/>
            <a:pathLst>
              <a:path w="762000" h="890270">
                <a:moveTo>
                  <a:pt x="358647" y="890254"/>
                </a:moveTo>
                <a:lnTo>
                  <a:pt x="305116" y="888520"/>
                </a:lnTo>
                <a:lnTo>
                  <a:pt x="252119" y="883425"/>
                </a:lnTo>
                <a:lnTo>
                  <a:pt x="200374" y="875126"/>
                </a:lnTo>
                <a:lnTo>
                  <a:pt x="150601" y="863784"/>
                </a:lnTo>
                <a:lnTo>
                  <a:pt x="103522" y="849557"/>
                </a:lnTo>
                <a:lnTo>
                  <a:pt x="59855" y="832603"/>
                </a:lnTo>
                <a:lnTo>
                  <a:pt x="20319" y="813081"/>
                </a:lnTo>
                <a:lnTo>
                  <a:pt x="0" y="801480"/>
                </a:lnTo>
                <a:lnTo>
                  <a:pt x="115315" y="551806"/>
                </a:lnTo>
                <a:lnTo>
                  <a:pt x="139699" y="565929"/>
                </a:lnTo>
                <a:lnTo>
                  <a:pt x="188547" y="589864"/>
                </a:lnTo>
                <a:lnTo>
                  <a:pt x="240918" y="607604"/>
                </a:lnTo>
                <a:lnTo>
                  <a:pt x="295005" y="618630"/>
                </a:lnTo>
                <a:lnTo>
                  <a:pt x="348995" y="622421"/>
                </a:lnTo>
                <a:lnTo>
                  <a:pt x="367641" y="621538"/>
                </a:lnTo>
                <a:lnTo>
                  <a:pt x="395287" y="616873"/>
                </a:lnTo>
                <a:lnTo>
                  <a:pt x="420361" y="605398"/>
                </a:lnTo>
                <a:lnTo>
                  <a:pt x="431291" y="584087"/>
                </a:lnTo>
                <a:lnTo>
                  <a:pt x="430156" y="575583"/>
                </a:lnTo>
                <a:lnTo>
                  <a:pt x="422211" y="565235"/>
                </a:lnTo>
                <a:lnTo>
                  <a:pt x="400645" y="556495"/>
                </a:lnTo>
                <a:lnTo>
                  <a:pt x="358647" y="552815"/>
                </a:lnTo>
                <a:lnTo>
                  <a:pt x="223519" y="552815"/>
                </a:lnTo>
                <a:lnTo>
                  <a:pt x="223519" y="347022"/>
                </a:lnTo>
                <a:lnTo>
                  <a:pt x="309879" y="259258"/>
                </a:lnTo>
                <a:lnTo>
                  <a:pt x="49783" y="259258"/>
                </a:lnTo>
                <a:lnTo>
                  <a:pt x="49783" y="0"/>
                </a:lnTo>
                <a:lnTo>
                  <a:pt x="717295" y="0"/>
                </a:lnTo>
                <a:lnTo>
                  <a:pt x="717295" y="205792"/>
                </a:lnTo>
                <a:lnTo>
                  <a:pt x="585723" y="338447"/>
                </a:lnTo>
                <a:lnTo>
                  <a:pt x="630518" y="359014"/>
                </a:lnTo>
                <a:lnTo>
                  <a:pt x="669323" y="385016"/>
                </a:lnTo>
                <a:lnTo>
                  <a:pt x="701809" y="416083"/>
                </a:lnTo>
                <a:lnTo>
                  <a:pt x="727649" y="451843"/>
                </a:lnTo>
                <a:lnTo>
                  <a:pt x="746513" y="491927"/>
                </a:lnTo>
                <a:lnTo>
                  <a:pt x="758073" y="535964"/>
                </a:lnTo>
                <a:lnTo>
                  <a:pt x="761999" y="583583"/>
                </a:lnTo>
                <a:lnTo>
                  <a:pt x="757895" y="632008"/>
                </a:lnTo>
                <a:lnTo>
                  <a:pt x="745743" y="678158"/>
                </a:lnTo>
                <a:lnTo>
                  <a:pt x="725789" y="721330"/>
                </a:lnTo>
                <a:lnTo>
                  <a:pt x="698276" y="760822"/>
                </a:lnTo>
                <a:lnTo>
                  <a:pt x="663447" y="795932"/>
                </a:lnTo>
                <a:lnTo>
                  <a:pt x="630728" y="820533"/>
                </a:lnTo>
                <a:lnTo>
                  <a:pt x="594090" y="841542"/>
                </a:lnTo>
                <a:lnTo>
                  <a:pt x="553719" y="858890"/>
                </a:lnTo>
                <a:lnTo>
                  <a:pt x="509803" y="872506"/>
                </a:lnTo>
                <a:lnTo>
                  <a:pt x="462528" y="882319"/>
                </a:lnTo>
                <a:lnTo>
                  <a:pt x="412081" y="888258"/>
                </a:lnTo>
                <a:lnTo>
                  <a:pt x="358647" y="890254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378617" y="6451125"/>
            <a:ext cx="864869" cy="885825"/>
          </a:xfrm>
          <a:custGeom>
            <a:avLst/>
            <a:gdLst/>
            <a:ahLst/>
            <a:cxnLst/>
            <a:rect l="l" t="t" r="r" b="b"/>
            <a:pathLst>
              <a:path w="864870" h="885825">
                <a:moveTo>
                  <a:pt x="864424" y="743049"/>
                </a:moveTo>
                <a:lnTo>
                  <a:pt x="0" y="743049"/>
                </a:lnTo>
                <a:lnTo>
                  <a:pt x="0" y="531187"/>
                </a:lnTo>
                <a:lnTo>
                  <a:pt x="364774" y="1535"/>
                </a:lnTo>
                <a:lnTo>
                  <a:pt x="694808" y="0"/>
                </a:lnTo>
                <a:lnTo>
                  <a:pt x="465419" y="345425"/>
                </a:lnTo>
                <a:lnTo>
                  <a:pt x="754072" y="346960"/>
                </a:lnTo>
                <a:lnTo>
                  <a:pt x="754072" y="368454"/>
                </a:lnTo>
                <a:lnTo>
                  <a:pt x="439364" y="368454"/>
                </a:lnTo>
                <a:lnTo>
                  <a:pt x="352002" y="499459"/>
                </a:lnTo>
                <a:lnTo>
                  <a:pt x="864424" y="499459"/>
                </a:lnTo>
                <a:lnTo>
                  <a:pt x="864424" y="743049"/>
                </a:lnTo>
                <a:close/>
              </a:path>
              <a:path w="864870" h="885825">
                <a:moveTo>
                  <a:pt x="864424" y="499459"/>
                </a:moveTo>
                <a:lnTo>
                  <a:pt x="438853" y="499459"/>
                </a:lnTo>
                <a:lnTo>
                  <a:pt x="439364" y="368454"/>
                </a:lnTo>
                <a:lnTo>
                  <a:pt x="754072" y="368454"/>
                </a:lnTo>
                <a:lnTo>
                  <a:pt x="754072" y="473872"/>
                </a:lnTo>
                <a:lnTo>
                  <a:pt x="864424" y="473872"/>
                </a:lnTo>
                <a:lnTo>
                  <a:pt x="864424" y="499459"/>
                </a:lnTo>
                <a:close/>
              </a:path>
              <a:path w="864870" h="885825">
                <a:moveTo>
                  <a:pt x="754072" y="885824"/>
                </a:moveTo>
                <a:lnTo>
                  <a:pt x="431190" y="885824"/>
                </a:lnTo>
                <a:lnTo>
                  <a:pt x="431190" y="743049"/>
                </a:lnTo>
                <a:lnTo>
                  <a:pt x="754072" y="743049"/>
                </a:lnTo>
                <a:lnTo>
                  <a:pt x="754072" y="885824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4153484" y="9727012"/>
            <a:ext cx="3576320" cy="2692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10"/>
              </a:spcBef>
            </a:pPr>
            <a:r>
              <a:rPr lang="en-US" sz="1600" spc="18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F4E9D1"/>
          </a:solidFill>
        </p:spPr>
        <p:txBody>
          <a:bodyPr wrap="square" lIns="0" tIns="0" rIns="0" bIns="0" rtlCol="0"/>
          <a:lstStyle/>
          <a:p>
            <a:pPr algn="l"/>
            <a:endParaRPr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5697790"/>
            <a:ext cx="3467100" cy="4589780"/>
          </a:xfrm>
          <a:custGeom>
            <a:avLst/>
            <a:gdLst/>
            <a:ahLst/>
            <a:cxnLst/>
            <a:rect l="l" t="t" r="r" b="b"/>
            <a:pathLst>
              <a:path w="3467100" h="4589780">
                <a:moveTo>
                  <a:pt x="2654300" y="3032125"/>
                </a:moveTo>
                <a:lnTo>
                  <a:pt x="1693379" y="2275535"/>
                </a:lnTo>
                <a:lnTo>
                  <a:pt x="1529651" y="2146630"/>
                </a:lnTo>
                <a:lnTo>
                  <a:pt x="1529651" y="3032137"/>
                </a:lnTo>
                <a:lnTo>
                  <a:pt x="568642" y="3788676"/>
                </a:lnTo>
                <a:lnTo>
                  <a:pt x="568642" y="2275535"/>
                </a:lnTo>
                <a:lnTo>
                  <a:pt x="1529651" y="3032137"/>
                </a:lnTo>
                <a:lnTo>
                  <a:pt x="1529651" y="2146630"/>
                </a:lnTo>
                <a:lnTo>
                  <a:pt x="0" y="942213"/>
                </a:lnTo>
                <a:lnTo>
                  <a:pt x="0" y="4589208"/>
                </a:lnTo>
                <a:lnTo>
                  <a:pt x="676579" y="4589208"/>
                </a:lnTo>
                <a:lnTo>
                  <a:pt x="1693379" y="3788676"/>
                </a:lnTo>
                <a:lnTo>
                  <a:pt x="2654300" y="3032125"/>
                </a:lnTo>
                <a:close/>
              </a:path>
              <a:path w="3467100" h="4589780">
                <a:moveTo>
                  <a:pt x="3466896" y="637895"/>
                </a:moveTo>
                <a:lnTo>
                  <a:pt x="3187179" y="417499"/>
                </a:lnTo>
                <a:lnTo>
                  <a:pt x="3139516" y="379958"/>
                </a:lnTo>
                <a:lnTo>
                  <a:pt x="3139516" y="637895"/>
                </a:lnTo>
                <a:lnTo>
                  <a:pt x="2859773" y="858266"/>
                </a:lnTo>
                <a:lnTo>
                  <a:pt x="2859773" y="417499"/>
                </a:lnTo>
                <a:lnTo>
                  <a:pt x="3139516" y="637895"/>
                </a:lnTo>
                <a:lnTo>
                  <a:pt x="3139516" y="379958"/>
                </a:lnTo>
                <a:lnTo>
                  <a:pt x="2657271" y="0"/>
                </a:lnTo>
                <a:lnTo>
                  <a:pt x="2657271" y="1275740"/>
                </a:lnTo>
                <a:lnTo>
                  <a:pt x="3187179" y="858266"/>
                </a:lnTo>
                <a:lnTo>
                  <a:pt x="3466896" y="637895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l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6400042" y="1"/>
            <a:ext cx="1888489" cy="2731770"/>
          </a:xfrm>
          <a:custGeom>
            <a:avLst/>
            <a:gdLst/>
            <a:ahLst/>
            <a:cxnLst/>
            <a:rect l="l" t="t" r="r" b="b"/>
            <a:pathLst>
              <a:path w="1888490" h="2731770">
                <a:moveTo>
                  <a:pt x="0" y="2731238"/>
                </a:moveTo>
                <a:lnTo>
                  <a:pt x="0" y="0"/>
                </a:lnTo>
                <a:lnTo>
                  <a:pt x="863027" y="0"/>
                </a:lnTo>
                <a:lnTo>
                  <a:pt x="1421393" y="438199"/>
                </a:lnTo>
                <a:lnTo>
                  <a:pt x="543174" y="438199"/>
                </a:lnTo>
                <a:lnTo>
                  <a:pt x="543174" y="1615820"/>
                </a:lnTo>
                <a:lnTo>
                  <a:pt x="1421396" y="1615820"/>
                </a:lnTo>
                <a:lnTo>
                  <a:pt x="0" y="2731238"/>
                </a:lnTo>
                <a:close/>
              </a:path>
              <a:path w="1888490" h="2731770">
                <a:moveTo>
                  <a:pt x="543174" y="438199"/>
                </a:moveTo>
                <a:close/>
              </a:path>
              <a:path w="1888490" h="2731770">
                <a:moveTo>
                  <a:pt x="1421396" y="1615820"/>
                </a:moveTo>
                <a:lnTo>
                  <a:pt x="543174" y="1615820"/>
                </a:lnTo>
                <a:lnTo>
                  <a:pt x="1293551" y="1027042"/>
                </a:lnTo>
                <a:lnTo>
                  <a:pt x="543174" y="438199"/>
                </a:lnTo>
                <a:lnTo>
                  <a:pt x="1421393" y="438199"/>
                </a:lnTo>
                <a:lnTo>
                  <a:pt x="1887957" y="804353"/>
                </a:lnTo>
                <a:lnTo>
                  <a:pt x="1887957" y="1249694"/>
                </a:lnTo>
                <a:lnTo>
                  <a:pt x="1421396" y="1615820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l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6979898" y="4023368"/>
            <a:ext cx="809625" cy="1276350"/>
          </a:xfrm>
          <a:custGeom>
            <a:avLst/>
            <a:gdLst/>
            <a:ahLst/>
            <a:cxnLst/>
            <a:rect l="l" t="t" r="r" b="b"/>
            <a:pathLst>
              <a:path w="809625" h="1276350">
                <a:moveTo>
                  <a:pt x="0" y="1275747"/>
                </a:moveTo>
                <a:lnTo>
                  <a:pt x="0" y="0"/>
                </a:lnTo>
                <a:lnTo>
                  <a:pt x="529905" y="417507"/>
                </a:lnTo>
                <a:lnTo>
                  <a:pt x="202499" y="417507"/>
                </a:lnTo>
                <a:lnTo>
                  <a:pt x="202499" y="858268"/>
                </a:lnTo>
                <a:lnTo>
                  <a:pt x="529906" y="858268"/>
                </a:lnTo>
                <a:lnTo>
                  <a:pt x="0" y="1275747"/>
                </a:lnTo>
                <a:close/>
              </a:path>
              <a:path w="809625" h="1276350">
                <a:moveTo>
                  <a:pt x="202499" y="417507"/>
                </a:moveTo>
                <a:close/>
              </a:path>
              <a:path w="809625" h="1276350">
                <a:moveTo>
                  <a:pt x="529906" y="858268"/>
                </a:moveTo>
                <a:lnTo>
                  <a:pt x="202499" y="858268"/>
                </a:lnTo>
                <a:lnTo>
                  <a:pt x="482245" y="637900"/>
                </a:lnTo>
                <a:lnTo>
                  <a:pt x="202499" y="417507"/>
                </a:lnTo>
                <a:lnTo>
                  <a:pt x="529905" y="417507"/>
                </a:lnTo>
                <a:lnTo>
                  <a:pt x="809624" y="637896"/>
                </a:lnTo>
                <a:lnTo>
                  <a:pt x="529906" y="858268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l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1016000" y="611823"/>
            <a:ext cx="7301865" cy="3128421"/>
          </a:xfrm>
          <a:prstGeom prst="rect">
            <a:avLst/>
          </a:prstGeom>
        </p:spPr>
        <p:txBody>
          <a:bodyPr vert="horz" wrap="square" lIns="0" tIns="415925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3275"/>
              </a:spcBef>
            </a:pPr>
            <a:r>
              <a:rPr lang="fa-IR" spc="40" dirty="0">
                <a:solidFill>
                  <a:srgbClr val="212121"/>
                </a:solidFill>
                <a:cs typeface="B Nazanin" panose="00000700000000000000" pitchFamily="2" charset="-78"/>
              </a:rPr>
              <a:t>81 میلیارد دلار</a:t>
            </a:r>
            <a:br>
              <a:rPr lang="fa-IR" spc="40" dirty="0">
                <a:solidFill>
                  <a:srgbClr val="212121"/>
                </a:solidFill>
                <a:cs typeface="B Nazanin" panose="00000700000000000000" pitchFamily="2" charset="-78"/>
              </a:rPr>
            </a:br>
            <a:br>
              <a:rPr lang="fa-IR" spc="40" dirty="0">
                <a:solidFill>
                  <a:srgbClr val="212121"/>
                </a:solidFill>
                <a:cs typeface="B Nazanin" panose="00000700000000000000" pitchFamily="2" charset="-78"/>
              </a:rPr>
            </a:br>
            <a:r>
              <a:rPr lang="pt-BR" sz="2400" b="0" spc="195" dirty="0">
                <a:solidFill>
                  <a:srgbClr val="212121"/>
                </a:solidFill>
                <a:cs typeface="B Nazanin" panose="00000700000000000000" pitchFamily="2" charset="-78"/>
              </a:rPr>
              <a:t>G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45" dirty="0">
                <a:solidFill>
                  <a:srgbClr val="212121"/>
                </a:solidFill>
                <a:cs typeface="B Nazanin" panose="00000700000000000000" pitchFamily="2" charset="-78"/>
              </a:rPr>
              <a:t>R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25" dirty="0">
                <a:solidFill>
                  <a:srgbClr val="212121"/>
                </a:solidFill>
                <a:cs typeface="B Nazanin" panose="00000700000000000000" pitchFamily="2" charset="-78"/>
              </a:rPr>
              <a:t>E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25" dirty="0">
                <a:solidFill>
                  <a:srgbClr val="212121"/>
                </a:solidFill>
                <a:cs typeface="B Nazanin" panose="00000700000000000000" pitchFamily="2" charset="-78"/>
              </a:rPr>
              <a:t>E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95" dirty="0">
                <a:solidFill>
                  <a:srgbClr val="212121"/>
                </a:solidFill>
                <a:cs typeface="B Nazanin" panose="00000700000000000000" pitchFamily="2" charset="-78"/>
              </a:rPr>
              <a:t>N</a:t>
            </a:r>
            <a:r>
              <a:rPr lang="pt-BR" sz="2400" b="0" dirty="0">
                <a:solidFill>
                  <a:srgbClr val="212121"/>
                </a:solidFill>
                <a:cs typeface="B Nazanin" panose="00000700000000000000" pitchFamily="2" charset="-78"/>
              </a:rPr>
              <a:t>	</a:t>
            </a:r>
            <a:r>
              <a:rPr lang="pt-BR" sz="2400" b="0" spc="275" dirty="0">
                <a:solidFill>
                  <a:srgbClr val="212121"/>
                </a:solidFill>
                <a:cs typeface="B Nazanin" panose="00000700000000000000" pitchFamily="2" charset="-78"/>
              </a:rPr>
              <a:t>B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54" dirty="0">
                <a:solidFill>
                  <a:srgbClr val="212121"/>
                </a:solidFill>
                <a:cs typeface="B Nazanin" panose="00000700000000000000" pitchFamily="2" charset="-78"/>
              </a:rPr>
              <a:t>U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-175" dirty="0">
                <a:solidFill>
                  <a:srgbClr val="212121"/>
                </a:solidFill>
                <a:cs typeface="B Nazanin" panose="00000700000000000000" pitchFamily="2" charset="-78"/>
              </a:rPr>
              <a:t>I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85" dirty="0">
                <a:solidFill>
                  <a:srgbClr val="212121"/>
                </a:solidFill>
                <a:cs typeface="B Nazanin" panose="00000700000000000000" pitchFamily="2" charset="-78"/>
              </a:rPr>
              <a:t>L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29" dirty="0">
                <a:solidFill>
                  <a:srgbClr val="212121"/>
                </a:solidFill>
                <a:cs typeface="B Nazanin" panose="00000700000000000000" pitchFamily="2" charset="-78"/>
              </a:rPr>
              <a:t>D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-175" dirty="0">
                <a:solidFill>
                  <a:srgbClr val="212121"/>
                </a:solidFill>
                <a:cs typeface="B Nazanin" panose="00000700000000000000" pitchFamily="2" charset="-78"/>
              </a:rPr>
              <a:t>I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95" dirty="0">
                <a:solidFill>
                  <a:srgbClr val="212121"/>
                </a:solidFill>
                <a:cs typeface="B Nazanin" panose="00000700000000000000" pitchFamily="2" charset="-78"/>
              </a:rPr>
              <a:t>N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195" dirty="0">
                <a:solidFill>
                  <a:srgbClr val="212121"/>
                </a:solidFill>
                <a:cs typeface="B Nazanin" panose="00000700000000000000" pitchFamily="2" charset="-78"/>
              </a:rPr>
              <a:t>G</a:t>
            </a:r>
            <a:r>
              <a:rPr lang="pt-BR" sz="2400" b="0" dirty="0">
                <a:solidFill>
                  <a:srgbClr val="212121"/>
                </a:solidFill>
                <a:cs typeface="B Nazanin" panose="00000700000000000000" pitchFamily="2" charset="-78"/>
              </a:rPr>
              <a:t>	</a:t>
            </a:r>
            <a:r>
              <a:rPr lang="pt-BR" sz="2400" b="0" spc="370" dirty="0">
                <a:solidFill>
                  <a:srgbClr val="212121"/>
                </a:solidFill>
                <a:cs typeface="B Nazanin" panose="00000700000000000000" pitchFamily="2" charset="-78"/>
              </a:rPr>
              <a:t>M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330" dirty="0">
                <a:solidFill>
                  <a:srgbClr val="212121"/>
                </a:solidFill>
                <a:cs typeface="B Nazanin" panose="00000700000000000000" pitchFamily="2" charset="-78"/>
              </a:rPr>
              <a:t>A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45" dirty="0">
                <a:solidFill>
                  <a:srgbClr val="212121"/>
                </a:solidFill>
                <a:cs typeface="B Nazanin" panose="00000700000000000000" pitchFamily="2" charset="-78"/>
              </a:rPr>
              <a:t>R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310" dirty="0">
                <a:solidFill>
                  <a:srgbClr val="212121"/>
                </a:solidFill>
                <a:cs typeface="B Nazanin" panose="00000700000000000000" pitchFamily="2" charset="-78"/>
              </a:rPr>
              <a:t>K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25" dirty="0">
                <a:solidFill>
                  <a:srgbClr val="212121"/>
                </a:solidFill>
                <a:cs typeface="B Nazanin" panose="00000700000000000000" pitchFamily="2" charset="-78"/>
              </a:rPr>
              <a:t>E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-15" dirty="0">
                <a:solidFill>
                  <a:srgbClr val="212121"/>
                </a:solidFill>
                <a:cs typeface="B Nazanin" panose="00000700000000000000" pitchFamily="2" charset="-78"/>
              </a:rPr>
              <a:t>T</a:t>
            </a:r>
            <a:r>
              <a:rPr lang="pt-BR" sz="2400" b="0" dirty="0">
                <a:solidFill>
                  <a:srgbClr val="212121"/>
                </a:solidFill>
                <a:cs typeface="B Nazanin" panose="00000700000000000000" pitchFamily="2" charset="-78"/>
              </a:rPr>
              <a:t>	</a:t>
            </a:r>
            <a:r>
              <a:rPr lang="pt-BR" sz="2400" b="0" spc="-175" dirty="0">
                <a:solidFill>
                  <a:srgbClr val="212121"/>
                </a:solidFill>
                <a:cs typeface="B Nazanin" panose="00000700000000000000" pitchFamily="2" charset="-78"/>
              </a:rPr>
              <a:t>I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95" dirty="0">
                <a:solidFill>
                  <a:srgbClr val="212121"/>
                </a:solidFill>
                <a:cs typeface="B Nazanin" panose="00000700000000000000" pitchFamily="2" charset="-78"/>
              </a:rPr>
              <a:t>N</a:t>
            </a:r>
            <a:r>
              <a:rPr lang="pt-BR" sz="2400" b="0" dirty="0">
                <a:solidFill>
                  <a:srgbClr val="212121"/>
                </a:solidFill>
                <a:cs typeface="B Nazanin" panose="00000700000000000000" pitchFamily="2" charset="-78"/>
              </a:rPr>
              <a:t>	</a:t>
            </a:r>
            <a:r>
              <a:rPr lang="pt-BR" sz="2400" b="0" spc="-15" dirty="0">
                <a:solidFill>
                  <a:srgbClr val="212121"/>
                </a:solidFill>
                <a:cs typeface="B Nazanin" panose="00000700000000000000" pitchFamily="2" charset="-78"/>
              </a:rPr>
              <a:t>T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75" dirty="0">
                <a:solidFill>
                  <a:srgbClr val="212121"/>
                </a:solidFill>
                <a:cs typeface="B Nazanin" panose="00000700000000000000" pitchFamily="2" charset="-78"/>
              </a:rPr>
              <a:t>H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225" dirty="0">
                <a:solidFill>
                  <a:srgbClr val="212121"/>
                </a:solidFill>
                <a:cs typeface="B Nazanin" panose="00000700000000000000" pitchFamily="2" charset="-78"/>
              </a:rPr>
              <a:t>E</a:t>
            </a:r>
            <a:r>
              <a:rPr lang="pt-BR" sz="2400" b="0" dirty="0">
                <a:solidFill>
                  <a:srgbClr val="212121"/>
                </a:solidFill>
                <a:cs typeface="B Nazanin" panose="00000700000000000000" pitchFamily="2" charset="-78"/>
              </a:rPr>
              <a:t>	</a:t>
            </a:r>
            <a:r>
              <a:rPr lang="pt-BR" sz="2400" b="0" spc="254" dirty="0">
                <a:solidFill>
                  <a:srgbClr val="212121"/>
                </a:solidFill>
                <a:cs typeface="B Nazanin" panose="00000700000000000000" pitchFamily="2" charset="-78"/>
              </a:rPr>
              <a:t>U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-204" dirty="0">
                <a:solidFill>
                  <a:srgbClr val="212121"/>
                </a:solidFill>
                <a:cs typeface="B Nazanin" panose="00000700000000000000" pitchFamily="2" charset="-78"/>
              </a:rPr>
              <a:t>.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155" dirty="0">
                <a:solidFill>
                  <a:srgbClr val="212121"/>
                </a:solidFill>
                <a:cs typeface="B Nazanin" panose="00000700000000000000" pitchFamily="2" charset="-78"/>
              </a:rPr>
              <a:t>S</a:t>
            </a:r>
            <a:r>
              <a:rPr lang="pt-BR" sz="2400" b="0" spc="-390" dirty="0">
                <a:solidFill>
                  <a:srgbClr val="212121"/>
                </a:solidFill>
                <a:cs typeface="B Nazanin" panose="00000700000000000000" pitchFamily="2" charset="-78"/>
              </a:rPr>
              <a:t> </a:t>
            </a:r>
            <a:r>
              <a:rPr lang="pt-BR" sz="2400" b="0" spc="-204" dirty="0">
                <a:solidFill>
                  <a:srgbClr val="212121"/>
                </a:solidFill>
                <a:cs typeface="B Nazanin" panose="00000700000000000000" pitchFamily="2" charset="-78"/>
              </a:rPr>
              <a:t>.</a:t>
            </a:r>
            <a:endParaRPr lang="pt-BR" sz="2400" dirty="0"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171782" y="6926690"/>
            <a:ext cx="8100695" cy="2340610"/>
          </a:xfrm>
          <a:prstGeom prst="rect">
            <a:avLst/>
          </a:prstGeom>
        </p:spPr>
        <p:txBody>
          <a:bodyPr vert="horz" wrap="square" lIns="0" tIns="415925" rIns="0" bIns="0" rtlCol="0">
            <a:spAutoFit/>
          </a:bodyPr>
          <a:lstStyle/>
          <a:p>
            <a:pPr marL="5176520" algn="l">
              <a:lnSpc>
                <a:spcPct val="100000"/>
              </a:lnSpc>
              <a:spcBef>
                <a:spcPts val="3275"/>
              </a:spcBef>
            </a:pPr>
            <a:r>
              <a:rPr sz="6400" b="1" spc="-5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21.20%</a:t>
            </a:r>
            <a:endParaRPr sz="6400" dirty="0">
              <a:latin typeface="Tahoma"/>
              <a:cs typeface="B Nazanin" panose="00000700000000000000" pitchFamily="2" charset="-78"/>
            </a:endParaRPr>
          </a:p>
          <a:p>
            <a:pPr marL="12700" marR="8255" indent="722630" algn="l">
              <a:lnSpc>
                <a:spcPct val="114599"/>
              </a:lnSpc>
              <a:spcBef>
                <a:spcPts val="770"/>
              </a:spcBef>
              <a:tabLst>
                <a:tab pos="1512570" algn="l"/>
                <a:tab pos="2607310" algn="l"/>
                <a:tab pos="2955925" algn="l"/>
                <a:tab pos="4036060" algn="l"/>
                <a:tab pos="4674235" algn="l"/>
                <a:tab pos="4946650" algn="l"/>
                <a:tab pos="5536565" algn="l"/>
                <a:tab pos="6532880" algn="l"/>
              </a:tabLst>
            </a:pP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V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54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204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.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204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.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7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7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6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 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1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B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54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8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229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5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7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1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9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40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	</a:t>
            </a:r>
            <a:r>
              <a:rPr sz="2400" spc="37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3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4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31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K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22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400" spc="-390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400" spc="-15" dirty="0">
                <a:solidFill>
                  <a:srgbClr val="212121"/>
                </a:solidFill>
                <a:latin typeface="Tahoma"/>
                <a:cs typeface="B Nazanin" panose="00000700000000000000" pitchFamily="2" charset="-78"/>
              </a:rPr>
              <a:t>T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2121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7155199"/>
            <a:ext cx="2111375" cy="3131820"/>
          </a:xfrm>
          <a:custGeom>
            <a:avLst/>
            <a:gdLst/>
            <a:ahLst/>
            <a:cxnLst/>
            <a:rect l="l" t="t" r="r" b="b"/>
            <a:pathLst>
              <a:path w="2111375" h="3131820">
                <a:moveTo>
                  <a:pt x="247932" y="3131799"/>
                </a:moveTo>
                <a:lnTo>
                  <a:pt x="0" y="3131799"/>
                </a:lnTo>
                <a:lnTo>
                  <a:pt x="0" y="0"/>
                </a:lnTo>
                <a:lnTo>
                  <a:pt x="1272216" y="1002425"/>
                </a:lnTo>
                <a:lnTo>
                  <a:pt x="289998" y="1002425"/>
                </a:lnTo>
                <a:lnTo>
                  <a:pt x="289998" y="2324783"/>
                </a:lnTo>
                <a:lnTo>
                  <a:pt x="1272219" y="2324783"/>
                </a:lnTo>
                <a:lnTo>
                  <a:pt x="247932" y="3131799"/>
                </a:lnTo>
                <a:close/>
              </a:path>
              <a:path w="2111375" h="3131820">
                <a:moveTo>
                  <a:pt x="289998" y="1002425"/>
                </a:moveTo>
                <a:close/>
              </a:path>
              <a:path w="2111375" h="3131820">
                <a:moveTo>
                  <a:pt x="1272219" y="2324783"/>
                </a:moveTo>
                <a:lnTo>
                  <a:pt x="289998" y="2324783"/>
                </a:lnTo>
                <a:lnTo>
                  <a:pt x="1129235" y="1663640"/>
                </a:lnTo>
                <a:lnTo>
                  <a:pt x="289998" y="1002425"/>
                </a:lnTo>
                <a:lnTo>
                  <a:pt x="1272216" y="1002425"/>
                </a:lnTo>
                <a:lnTo>
                  <a:pt x="2111374" y="1663628"/>
                </a:lnTo>
                <a:lnTo>
                  <a:pt x="1272219" y="2324783"/>
                </a:lnTo>
                <a:close/>
              </a:path>
            </a:pathLst>
          </a:custGeom>
          <a:solidFill>
            <a:srgbClr val="B14A3B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761987" y="0"/>
            <a:ext cx="7121525" cy="9108719"/>
            <a:chOff x="761987" y="0"/>
            <a:chExt cx="7121525" cy="9108719"/>
          </a:xfrm>
        </p:grpSpPr>
        <p:sp>
          <p:nvSpPr>
            <p:cNvPr id="5" name="object 5"/>
            <p:cNvSpPr/>
            <p:nvPr/>
          </p:nvSpPr>
          <p:spPr>
            <a:xfrm>
              <a:off x="3319042" y="0"/>
              <a:ext cx="2171700" cy="2731770"/>
            </a:xfrm>
            <a:custGeom>
              <a:avLst/>
              <a:gdLst/>
              <a:ahLst/>
              <a:cxnLst/>
              <a:rect l="l" t="t" r="r" b="b"/>
              <a:pathLst>
                <a:path w="2171700" h="2731770">
                  <a:moveTo>
                    <a:pt x="0" y="2731239"/>
                  </a:moveTo>
                  <a:lnTo>
                    <a:pt x="0" y="0"/>
                  </a:lnTo>
                  <a:lnTo>
                    <a:pt x="863025" y="0"/>
                  </a:lnTo>
                  <a:lnTo>
                    <a:pt x="1421393" y="438201"/>
                  </a:lnTo>
                  <a:lnTo>
                    <a:pt x="543174" y="438201"/>
                  </a:lnTo>
                  <a:lnTo>
                    <a:pt x="543174" y="1615821"/>
                  </a:lnTo>
                  <a:lnTo>
                    <a:pt x="1421396" y="1615821"/>
                  </a:lnTo>
                  <a:lnTo>
                    <a:pt x="0" y="2731239"/>
                  </a:lnTo>
                  <a:close/>
                </a:path>
                <a:path w="2171700" h="2731770">
                  <a:moveTo>
                    <a:pt x="543174" y="438201"/>
                  </a:moveTo>
                  <a:close/>
                </a:path>
                <a:path w="2171700" h="2731770">
                  <a:moveTo>
                    <a:pt x="1421396" y="1615821"/>
                  </a:moveTo>
                  <a:lnTo>
                    <a:pt x="543174" y="1615821"/>
                  </a:lnTo>
                  <a:lnTo>
                    <a:pt x="1293551" y="1027043"/>
                  </a:lnTo>
                  <a:lnTo>
                    <a:pt x="543174" y="438201"/>
                  </a:lnTo>
                  <a:lnTo>
                    <a:pt x="1421393" y="438201"/>
                  </a:lnTo>
                  <a:lnTo>
                    <a:pt x="2171699" y="1027032"/>
                  </a:lnTo>
                  <a:lnTo>
                    <a:pt x="1421396" y="1615821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028699" y="1178279"/>
              <a:ext cx="6343649" cy="7930440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761987" y="2288806"/>
              <a:ext cx="7121525" cy="4130675"/>
            </a:xfrm>
            <a:custGeom>
              <a:avLst/>
              <a:gdLst/>
              <a:ahLst/>
              <a:cxnLst/>
              <a:rect l="l" t="t" r="r" b="b"/>
              <a:pathLst>
                <a:path w="7121525" h="4130675">
                  <a:moveTo>
                    <a:pt x="809625" y="637895"/>
                  </a:moveTo>
                  <a:lnTo>
                    <a:pt x="529907" y="417499"/>
                  </a:lnTo>
                  <a:lnTo>
                    <a:pt x="482257" y="379958"/>
                  </a:lnTo>
                  <a:lnTo>
                    <a:pt x="482257" y="637895"/>
                  </a:lnTo>
                  <a:lnTo>
                    <a:pt x="202501" y="858266"/>
                  </a:lnTo>
                  <a:lnTo>
                    <a:pt x="202501" y="417499"/>
                  </a:lnTo>
                  <a:lnTo>
                    <a:pt x="482257" y="637895"/>
                  </a:lnTo>
                  <a:lnTo>
                    <a:pt x="482257" y="379958"/>
                  </a:lnTo>
                  <a:lnTo>
                    <a:pt x="0" y="0"/>
                  </a:lnTo>
                  <a:lnTo>
                    <a:pt x="0" y="1275740"/>
                  </a:lnTo>
                  <a:lnTo>
                    <a:pt x="529907" y="858266"/>
                  </a:lnTo>
                  <a:lnTo>
                    <a:pt x="809625" y="637895"/>
                  </a:lnTo>
                  <a:close/>
                </a:path>
                <a:path w="7121525" h="4130675">
                  <a:moveTo>
                    <a:pt x="7121525" y="3492220"/>
                  </a:moveTo>
                  <a:lnTo>
                    <a:pt x="6841807" y="3271824"/>
                  </a:lnTo>
                  <a:lnTo>
                    <a:pt x="6794157" y="3234283"/>
                  </a:lnTo>
                  <a:lnTo>
                    <a:pt x="6794157" y="3492220"/>
                  </a:lnTo>
                  <a:lnTo>
                    <a:pt x="6514401" y="3712591"/>
                  </a:lnTo>
                  <a:lnTo>
                    <a:pt x="6514401" y="3271824"/>
                  </a:lnTo>
                  <a:lnTo>
                    <a:pt x="6794157" y="3492220"/>
                  </a:lnTo>
                  <a:lnTo>
                    <a:pt x="6794157" y="3234283"/>
                  </a:lnTo>
                  <a:lnTo>
                    <a:pt x="6311900" y="2854325"/>
                  </a:lnTo>
                  <a:lnTo>
                    <a:pt x="6311900" y="4130065"/>
                  </a:lnTo>
                  <a:lnTo>
                    <a:pt x="6841807" y="3712591"/>
                  </a:lnTo>
                  <a:lnTo>
                    <a:pt x="7121525" y="3492220"/>
                  </a:lnTo>
                  <a:close/>
                </a:path>
              </a:pathLst>
            </a:custGeom>
            <a:solidFill>
              <a:srgbClr val="B14A3B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14153484" y="9728231"/>
            <a:ext cx="35763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en-US" sz="1600" spc="18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20begir.com</a:t>
            </a:r>
            <a:endParaRPr sz="1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7883513" y="1014094"/>
            <a:ext cx="9642500" cy="2148024"/>
          </a:xfrm>
          <a:prstGeom prst="rect">
            <a:avLst/>
          </a:prstGeom>
        </p:spPr>
        <p:txBody>
          <a:bodyPr vert="horz" wrap="square" lIns="0" tIns="120650" rIns="0" bIns="0" rtlCol="0">
            <a:spAutoFit/>
          </a:bodyPr>
          <a:lstStyle/>
          <a:p>
            <a:pPr marL="12700" marR="5080" rtl="1">
              <a:lnSpc>
                <a:spcPts val="7880"/>
              </a:lnSpc>
              <a:spcBef>
                <a:spcPts val="950"/>
              </a:spcBef>
            </a:pPr>
            <a:r>
              <a:rPr lang="fa-IR" sz="7200" spc="200" dirty="0">
                <a:cs typeface="B Nazanin" panose="00000700000000000000" pitchFamily="2" charset="-78"/>
              </a:rPr>
              <a:t>معماری پایدار دقیقا چیست؟</a:t>
            </a:r>
            <a:br>
              <a:rPr lang="fa-IR" sz="7200" spc="200" dirty="0">
                <a:cs typeface="B Nazanin" panose="00000700000000000000" pitchFamily="2" charset="-78"/>
              </a:rPr>
            </a:br>
            <a:endParaRPr sz="7200" dirty="0"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797329" y="4376732"/>
            <a:ext cx="8386445" cy="237757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800" b="1" spc="95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مفهوم طراحی زیست محیطی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endParaRPr lang="fa-IR" sz="2800" b="1" spc="95" dirty="0">
              <a:solidFill>
                <a:srgbClr val="F4E9D1"/>
              </a:solidFill>
              <a:latin typeface="Tahoma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400" spc="160" dirty="0">
                <a:solidFill>
                  <a:srgbClr val="F4E9D1"/>
                </a:solidFill>
                <a:latin typeface="Tahoma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 بیشتر اوقات، آنها در برابر مخاطبان ارائه می شوند. آنها اهداف متنوعی دارند و آنها را به ابزارهای قدرتمندی برای متقاعد کردن و آموزش تبدیل می کند.</a:t>
            </a:r>
            <a:endParaRPr sz="24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F4E9D1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2114</Words>
  <Application>Microsoft Office PowerPoint</Application>
  <PresentationFormat>Custom</PresentationFormat>
  <Paragraphs>200</Paragraphs>
  <Slides>38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38</vt:i4>
      </vt:variant>
    </vt:vector>
  </HeadingPairs>
  <TitlesOfParts>
    <vt:vector size="45" baseType="lpstr">
      <vt:lpstr>Amatic SC</vt:lpstr>
      <vt:lpstr>Arial</vt:lpstr>
      <vt:lpstr>Arial MT</vt:lpstr>
      <vt:lpstr>Calibri</vt:lpstr>
      <vt:lpstr>Roboto Medium</vt:lpstr>
      <vt:lpstr>Tahoma</vt:lpstr>
      <vt:lpstr>Office Theme</vt:lpstr>
      <vt:lpstr>Powerpoint Template</vt:lpstr>
      <vt:lpstr>نمای کلی ارائه</vt:lpstr>
      <vt:lpstr>چیزی برای فکر کردن</vt:lpstr>
      <vt:lpstr>آغازگر معماری پایدار اجتناب آگاهانه از بهره برداری از منابع طبیعی</vt:lpstr>
      <vt:lpstr>معماری سنتی</vt:lpstr>
      <vt:lpstr>بهره وری انرژی  ارائه ها ابزارهای ارتباطی هستند که می توانند نمایش، سخنرانی، سخنرانی، گزارش و غیره باشند.</vt:lpstr>
      <vt:lpstr>مزایای ساخت و ساز پایدار</vt:lpstr>
      <vt:lpstr>81 میلیارد دلار  G R E E N B U I L D I N G M A R K E T I N T H E U . S .</vt:lpstr>
      <vt:lpstr>معماری پایدار دقیقا چیست؟ </vt:lpstr>
      <vt:lpstr>PowerPoint Presentation</vt:lpstr>
      <vt:lpstr>از انتشار گازهای گلخانه ای از ساختمان ها است</vt:lpstr>
      <vt:lpstr>تولید انرژی های تجدیدپذیر</vt:lpstr>
      <vt:lpstr>پایدارترین پروژه های معماری جهان</vt:lpstr>
      <vt:lpstr>دستیابی به پایداری در معماری</vt:lpstr>
      <vt:lpstr>ایده های طراحی پایدار</vt:lpstr>
      <vt:lpstr>بهترین روش ها برای معماری پایدار</vt:lpstr>
      <vt:lpstr>PowerPoint Presentation</vt:lpstr>
      <vt:lpstr>تاثیر کلی ساختمان سبز بر محیط زیست</vt:lpstr>
      <vt:lpstr>PowerPoint Presentation</vt:lpstr>
      <vt:lpstr>PowerPoint Presentation</vt:lpstr>
      <vt:lpstr>قالب پاورپوینت مدیر عامل، ECOUNITED DESIGN GROUP</vt:lpstr>
      <vt:lpstr>PowerPoint Presentation</vt:lpstr>
      <vt:lpstr>گروه را ملاقات کن</vt:lpstr>
      <vt:lpstr>برنامه های ساختمانی</vt:lpstr>
      <vt:lpstr>منابع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keywords/>
  <cp:lastModifiedBy/>
  <cp:revision>1</cp:revision>
  <dcterms:created xsi:type="dcterms:W3CDTF">2023-05-21T19:19:10Z</dcterms:created>
  <dcterms:modified xsi:type="dcterms:W3CDTF">2023-05-21T19:31:35Z</dcterms:modified>
</cp:coreProperties>
</file>