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83" r:id="rId1"/>
  </p:sldMasterIdLst>
  <p:notesMasterIdLst>
    <p:notesMasterId r:id="rId10"/>
  </p:notesMasterIdLst>
  <p:sldIdLst>
    <p:sldId id="256" r:id="rId2"/>
    <p:sldId id="261" r:id="rId3"/>
    <p:sldId id="262" r:id="rId4"/>
    <p:sldId id="266" r:id="rId5"/>
    <p:sldId id="269" r:id="rId6"/>
    <p:sldId id="275" r:id="rId7"/>
    <p:sldId id="288" r:id="rId8"/>
    <p:sldId id="369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3CCCD9F-38EE-4A11-BF31-69898BED2803}">
  <a:tblStyle styleId="{A3CCCD9F-38EE-4A11-BF31-69898BED28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3525" autoAdjust="0"/>
  </p:normalViewPr>
  <p:slideViewPr>
    <p:cSldViewPr snapToGrid="0">
      <p:cViewPr varScale="1">
        <p:scale>
          <a:sx n="87" d="100"/>
          <a:sy n="87" d="100"/>
        </p:scale>
        <p:origin x="8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a1242414e1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a1242414e1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a1242414e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a1242414e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a1242414e1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a1242414e1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a1242414e1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a1242414e1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a1242414e1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a1242414e1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a1242414e1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a1242414e1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43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0" y="7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720000" y="540150"/>
            <a:ext cx="7704000" cy="4063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081850" y="1033475"/>
            <a:ext cx="4593000" cy="14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081850" y="2571750"/>
            <a:ext cx="4545600" cy="4236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6879E5-6761-1A98-5F22-0ECF902CE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24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360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 rot="10800000" flipH="1">
            <a:off x="0" y="7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7"/>
          <p:cNvSpPr/>
          <p:nvPr/>
        </p:nvSpPr>
        <p:spPr>
          <a:xfrm>
            <a:off x="314475" y="327825"/>
            <a:ext cx="8515200" cy="44880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720010" y="538965"/>
            <a:ext cx="77040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2399100" y="1685025"/>
            <a:ext cx="4345800" cy="20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Light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5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7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0" y="7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/>
          <p:nvPr/>
        </p:nvSpPr>
        <p:spPr>
          <a:xfrm>
            <a:off x="314475" y="327825"/>
            <a:ext cx="8515200" cy="44880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5_2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9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 rot="10800000" flipH="1">
            <a:off x="0" y="7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/>
          <p:nvPr/>
        </p:nvSpPr>
        <p:spPr>
          <a:xfrm>
            <a:off x="314475" y="327825"/>
            <a:ext cx="8515200" cy="44880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1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5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 rot="10800000">
            <a:off x="0" y="7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5"/>
          <p:cNvSpPr/>
          <p:nvPr/>
        </p:nvSpPr>
        <p:spPr>
          <a:xfrm>
            <a:off x="314475" y="327825"/>
            <a:ext cx="8515200" cy="44880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subTitle" idx="1"/>
          </p:nvPr>
        </p:nvSpPr>
        <p:spPr>
          <a:xfrm>
            <a:off x="720000" y="1655575"/>
            <a:ext cx="3665700" cy="23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subTitle" idx="2"/>
          </p:nvPr>
        </p:nvSpPr>
        <p:spPr>
          <a:xfrm>
            <a:off x="4758289" y="1655575"/>
            <a:ext cx="3665700" cy="23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0_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8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 rot="10800000">
            <a:off x="0" y="7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8"/>
          <p:cNvSpPr/>
          <p:nvPr/>
        </p:nvSpPr>
        <p:spPr>
          <a:xfrm>
            <a:off x="314475" y="327825"/>
            <a:ext cx="8515200" cy="44880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0" name="Google Shape;160;p28"/>
          <p:cNvSpPr txBox="1">
            <a:spLocks noGrp="1"/>
          </p:cNvSpPr>
          <p:nvPr>
            <p:ph type="subTitle" idx="1"/>
          </p:nvPr>
        </p:nvSpPr>
        <p:spPr>
          <a:xfrm>
            <a:off x="2798788" y="1747823"/>
            <a:ext cx="3546900" cy="3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1" name="Google Shape;161;p28"/>
          <p:cNvSpPr txBox="1">
            <a:spLocks noGrp="1"/>
          </p:cNvSpPr>
          <p:nvPr>
            <p:ph type="subTitle" idx="2"/>
          </p:nvPr>
        </p:nvSpPr>
        <p:spPr>
          <a:xfrm>
            <a:off x="2798735" y="2544665"/>
            <a:ext cx="3546900" cy="3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subTitle" idx="3"/>
          </p:nvPr>
        </p:nvSpPr>
        <p:spPr>
          <a:xfrm>
            <a:off x="2798638" y="4138350"/>
            <a:ext cx="3546900" cy="3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3" name="Google Shape;163;p28"/>
          <p:cNvSpPr txBox="1">
            <a:spLocks noGrp="1"/>
          </p:cNvSpPr>
          <p:nvPr>
            <p:ph type="subTitle" idx="4"/>
          </p:nvPr>
        </p:nvSpPr>
        <p:spPr>
          <a:xfrm>
            <a:off x="2798455" y="3341508"/>
            <a:ext cx="3546900" cy="3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4" name="Google Shape;164;p28"/>
          <p:cNvSpPr txBox="1">
            <a:spLocks noGrp="1"/>
          </p:cNvSpPr>
          <p:nvPr>
            <p:ph type="subTitle" idx="5"/>
          </p:nvPr>
        </p:nvSpPr>
        <p:spPr>
          <a:xfrm>
            <a:off x="2798563" y="1346926"/>
            <a:ext cx="3546900" cy="4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8"/>
          <p:cNvSpPr txBox="1">
            <a:spLocks noGrp="1"/>
          </p:cNvSpPr>
          <p:nvPr>
            <p:ph type="subTitle" idx="6"/>
          </p:nvPr>
        </p:nvSpPr>
        <p:spPr>
          <a:xfrm>
            <a:off x="2798397" y="2139419"/>
            <a:ext cx="3546900" cy="4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8"/>
          <p:cNvSpPr txBox="1">
            <a:spLocks noGrp="1"/>
          </p:cNvSpPr>
          <p:nvPr>
            <p:ph type="subTitle" idx="7"/>
          </p:nvPr>
        </p:nvSpPr>
        <p:spPr>
          <a:xfrm>
            <a:off x="2798563" y="3724405"/>
            <a:ext cx="3546900" cy="4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8"/>
          <p:cNvSpPr txBox="1">
            <a:spLocks noGrp="1"/>
          </p:cNvSpPr>
          <p:nvPr>
            <p:ph type="subTitle" idx="8"/>
          </p:nvPr>
        </p:nvSpPr>
        <p:spPr>
          <a:xfrm>
            <a:off x="2798322" y="2931912"/>
            <a:ext cx="3546900" cy="4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2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3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 rot="10800000">
            <a:off x="0" y="7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3"/>
          <p:cNvSpPr/>
          <p:nvPr/>
        </p:nvSpPr>
        <p:spPr>
          <a:xfrm>
            <a:off x="314475" y="327825"/>
            <a:ext cx="8515200" cy="44880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5" name="Google Shape;215;p33"/>
          <p:cNvPicPr preferRelativeResize="0"/>
          <p:nvPr/>
        </p:nvPicPr>
        <p:blipFill rotWithShape="1">
          <a:blip r:embed="rId3">
            <a:alphaModFix/>
          </a:blip>
          <a:srcRect r="2600" b="1642"/>
          <a:stretch/>
        </p:blipFill>
        <p:spPr>
          <a:xfrm flipH="1">
            <a:off x="314475" y="2471700"/>
            <a:ext cx="3599999" cy="24925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</p:pic>
      <p:pic>
        <p:nvPicPr>
          <p:cNvPr id="216" name="Google Shape;216;p33"/>
          <p:cNvPicPr preferRelativeResize="0"/>
          <p:nvPr/>
        </p:nvPicPr>
        <p:blipFill rotWithShape="1">
          <a:blip r:embed="rId4">
            <a:alphaModFix/>
          </a:blip>
          <a:srcRect b="5159"/>
          <a:stretch/>
        </p:blipFill>
        <p:spPr>
          <a:xfrm flipH="1">
            <a:off x="1872752" y="3335350"/>
            <a:ext cx="2384874" cy="16865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2">
                <a:alpha val="64000"/>
              </a:schemeClr>
            </a:outerShdw>
          </a:effectLst>
        </p:spPr>
      </p:pic>
      <p:pic>
        <p:nvPicPr>
          <p:cNvPr id="217" name="Google Shape;217;p33"/>
          <p:cNvPicPr preferRelativeResize="0"/>
          <p:nvPr/>
        </p:nvPicPr>
        <p:blipFill rotWithShape="1">
          <a:blip r:embed="rId5">
            <a:alphaModFix/>
          </a:blip>
          <a:srcRect l="6410" t="7341" b="4630"/>
          <a:stretch/>
        </p:blipFill>
        <p:spPr>
          <a:xfrm>
            <a:off x="-3" y="3421679"/>
            <a:ext cx="2041022" cy="163624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4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 rot="10800000" flipH="1">
            <a:off x="0" y="7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4"/>
          <p:cNvSpPr/>
          <p:nvPr/>
        </p:nvSpPr>
        <p:spPr>
          <a:xfrm>
            <a:off x="314475" y="327825"/>
            <a:ext cx="8515200" cy="44880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1" name="Google Shape;22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5824" y="2268525"/>
            <a:ext cx="2155603" cy="269066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</p:pic>
      <p:pic>
        <p:nvPicPr>
          <p:cNvPr id="222" name="Google Shape;22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2704" y="2940596"/>
            <a:ext cx="1250685" cy="201859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</p:pic>
      <p:pic>
        <p:nvPicPr>
          <p:cNvPr id="223" name="Google Shape;223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31773" y="3046408"/>
            <a:ext cx="1348877" cy="201859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2052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7261851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Display"/>
              <a:buNone/>
              <a:defRPr sz="3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Medium"/>
              <a:buChar char="●"/>
              <a:defRPr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Medium"/>
              <a:buChar char="○"/>
              <a:defRPr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Medium"/>
              <a:buChar char="■"/>
              <a:defRPr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Medium"/>
              <a:buChar char="●"/>
              <a:defRPr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Medium"/>
              <a:buChar char="○"/>
              <a:defRPr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Medium"/>
              <a:buChar char="■"/>
              <a:defRPr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Medium"/>
              <a:buChar char="●"/>
              <a:defRPr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Medium"/>
              <a:buChar char="○"/>
              <a:defRPr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Medium"/>
              <a:buChar char="■"/>
              <a:defRPr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63" r:id="rId3"/>
    <p:sldLayoutId id="2147483665" r:id="rId4"/>
    <p:sldLayoutId id="2147483671" r:id="rId5"/>
    <p:sldLayoutId id="2147483674" r:id="rId6"/>
    <p:sldLayoutId id="2147483679" r:id="rId7"/>
    <p:sldLayoutId id="2147483680" r:id="rId8"/>
    <p:sldLayoutId id="2147483684" r:id="rId9"/>
    <p:sldLayoutId id="2147483685" r:id="rId10"/>
    <p:sldLayoutId id="214748368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8"/>
          <p:cNvSpPr txBox="1">
            <a:spLocks noGrp="1"/>
          </p:cNvSpPr>
          <p:nvPr>
            <p:ph type="ctrTitle"/>
          </p:nvPr>
        </p:nvSpPr>
        <p:spPr>
          <a:xfrm>
            <a:off x="1081850" y="1532064"/>
            <a:ext cx="5658919" cy="7672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500" dirty="0">
                <a:cs typeface="B Nazanin" panose="00000700000000000000" pitchFamily="2" charset="-78"/>
              </a:rPr>
              <a:t>تم : داروی جایگزین: درمان طبیعی</a:t>
            </a:r>
            <a:endParaRPr sz="4700" i="1" dirty="0">
              <a:cs typeface="B Nazanin" panose="00000700000000000000" pitchFamily="2" charset="-78"/>
            </a:endParaRPr>
          </a:p>
        </p:txBody>
      </p:sp>
      <p:sp>
        <p:nvSpPr>
          <p:cNvPr id="235" name="Google Shape;235;p38"/>
          <p:cNvSpPr txBox="1">
            <a:spLocks noGrp="1"/>
          </p:cNvSpPr>
          <p:nvPr>
            <p:ph type="subTitle" idx="1"/>
          </p:nvPr>
        </p:nvSpPr>
        <p:spPr>
          <a:xfrm>
            <a:off x="1081850" y="2571750"/>
            <a:ext cx="4545600" cy="4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dirty="0">
                <a:cs typeface="B Nazanin" panose="00000700000000000000" pitchFamily="2" charset="-78"/>
              </a:rPr>
              <a:t>اینجا جایی است که ارائه شما شروع می شود</a:t>
            </a:r>
            <a:endParaRPr dirty="0">
              <a:cs typeface="B Nazanin" panose="00000700000000000000" pitchFamily="2" charset="-78"/>
            </a:endParaRPr>
          </a:p>
        </p:txBody>
      </p:sp>
      <p:pic>
        <p:nvPicPr>
          <p:cNvPr id="236" name="Google Shape;23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1139" y="1553298"/>
            <a:ext cx="1449874" cy="3194025"/>
          </a:xfrm>
          <a:prstGeom prst="rect">
            <a:avLst/>
          </a:prstGeom>
          <a:noFill/>
          <a:ln>
            <a:noFill/>
          </a:ln>
          <a:effectLst>
            <a:outerShdw blurRad="100013" dist="57150" dir="4560000" algn="bl" rotWithShape="0">
              <a:schemeClr val="dk2">
                <a:alpha val="36000"/>
              </a:schemeClr>
            </a:outerShdw>
          </a:effectLst>
        </p:spPr>
      </p:pic>
      <p:pic>
        <p:nvPicPr>
          <p:cNvPr id="237" name="Google Shape;237;p38"/>
          <p:cNvPicPr preferRelativeResize="0"/>
          <p:nvPr/>
        </p:nvPicPr>
        <p:blipFill rotWithShape="1">
          <a:blip r:embed="rId4">
            <a:alphaModFix/>
          </a:blip>
          <a:srcRect r="11645"/>
          <a:stretch/>
        </p:blipFill>
        <p:spPr>
          <a:xfrm>
            <a:off x="7511002" y="3555449"/>
            <a:ext cx="1449850" cy="14060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38" name="Google Shape;23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4891412" y="3695218"/>
            <a:ext cx="2064163" cy="120801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2">
                <a:alpha val="61000"/>
              </a:schemeClr>
            </a:outerShdw>
          </a:effectLst>
        </p:spPr>
      </p:pic>
      <p:pic>
        <p:nvPicPr>
          <p:cNvPr id="239" name="Google Shape;239;p38"/>
          <p:cNvPicPr preferRelativeResize="0"/>
          <p:nvPr/>
        </p:nvPicPr>
        <p:blipFill rotWithShape="1">
          <a:blip r:embed="rId6">
            <a:alphaModFix/>
          </a:blip>
          <a:srcRect b="5159"/>
          <a:stretch/>
        </p:blipFill>
        <p:spPr>
          <a:xfrm flipH="1">
            <a:off x="5715062" y="3045349"/>
            <a:ext cx="2627201" cy="18578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2">
                <a:alpha val="64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1"/>
            <a:r>
              <a:rPr lang="fa-IR" dirty="0">
                <a:cs typeface="B Nazanin" panose="00000700000000000000" pitchFamily="2" charset="-78"/>
              </a:rPr>
              <a:t>آیا به متن طولانی تری نیاز دارید؟</a:t>
            </a:r>
            <a:endParaRPr dirty="0">
              <a:cs typeface="B Nazanin" panose="00000700000000000000" pitchFamily="2" charset="-78"/>
            </a:endParaRPr>
          </a:p>
        </p:txBody>
      </p:sp>
      <p:sp>
        <p:nvSpPr>
          <p:cNvPr id="295" name="Google Shape;295;p43"/>
          <p:cNvSpPr txBox="1">
            <a:spLocks noGrp="1"/>
          </p:cNvSpPr>
          <p:nvPr>
            <p:ph type="subTitle" idx="1"/>
          </p:nvPr>
        </p:nvSpPr>
        <p:spPr>
          <a:xfrm>
            <a:off x="720000" y="1655575"/>
            <a:ext cx="3665700" cy="23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</a:pPr>
            <a:r>
              <a:rPr lang="fa-IR" dirty="0">
                <a:cs typeface="B Nazanin" panose="00000700000000000000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 این قالب با طراحی شده است که به صورت حرفه ای و جذاب برای مخاطبان شما باشد و بتوانید مفاهیم خود را به شکل بهتری ارائه دهید.</a:t>
            </a:r>
            <a:endParaRPr dirty="0">
              <a:cs typeface="B Nazanin" panose="00000700000000000000" pitchFamily="2" charset="-78"/>
            </a:endParaRPr>
          </a:p>
        </p:txBody>
      </p:sp>
      <p:sp>
        <p:nvSpPr>
          <p:cNvPr id="296" name="Google Shape;296;p43"/>
          <p:cNvSpPr txBox="1">
            <a:spLocks noGrp="1"/>
          </p:cNvSpPr>
          <p:nvPr>
            <p:ph type="subTitle" idx="2"/>
          </p:nvPr>
        </p:nvSpPr>
        <p:spPr>
          <a:xfrm>
            <a:off x="4758289" y="1655575"/>
            <a:ext cx="3665700" cy="23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</a:pPr>
            <a:r>
              <a:rPr lang="fa-IR" dirty="0">
                <a:cs typeface="B Nazanin" panose="00000700000000000000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 این قالب با طراحی شده است که به صورت حرفه ای و جذاب برای مخاطبان شما باشد و بتوانید مفاهیم خود را به شکل بهتری ارائه دهید.</a:t>
            </a:r>
            <a:endParaRPr dirty="0">
              <a:cs typeface="B Nazanin" panose="00000700000000000000" pitchFamily="2" charset="-78"/>
            </a:endParaRPr>
          </a:p>
        </p:txBody>
      </p:sp>
      <p:pic>
        <p:nvPicPr>
          <p:cNvPr id="297" name="Google Shape;29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715702">
            <a:off x="7701896" y="3854781"/>
            <a:ext cx="1444219" cy="136066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</p:pic>
      <p:pic>
        <p:nvPicPr>
          <p:cNvPr id="298" name="Google Shape;298;p43"/>
          <p:cNvPicPr preferRelativeResize="0"/>
          <p:nvPr/>
        </p:nvPicPr>
        <p:blipFill rotWithShape="1">
          <a:blip r:embed="rId4">
            <a:alphaModFix/>
          </a:blip>
          <a:srcRect t="7180" b="12225"/>
          <a:stretch/>
        </p:blipFill>
        <p:spPr>
          <a:xfrm>
            <a:off x="0" y="46775"/>
            <a:ext cx="1225700" cy="10520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4"/>
          <p:cNvSpPr txBox="1">
            <a:spLocks noGrp="1"/>
          </p:cNvSpPr>
          <p:nvPr>
            <p:ph type="title"/>
          </p:nvPr>
        </p:nvSpPr>
        <p:spPr>
          <a:xfrm>
            <a:off x="720010" y="538965"/>
            <a:ext cx="77040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100"/>
            </a:pPr>
            <a:r>
              <a:rPr lang="fa-IR" dirty="0">
                <a:cs typeface="B Nazanin" panose="00000400000000000000" pitchFamily="2" charset="-78"/>
              </a:rPr>
              <a:t>عنوان اسلاید اینجاست!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04" name="Google Shape;304;p44"/>
          <p:cNvSpPr txBox="1">
            <a:spLocks noGrp="1"/>
          </p:cNvSpPr>
          <p:nvPr>
            <p:ph type="subTitle" idx="1"/>
          </p:nvPr>
        </p:nvSpPr>
        <p:spPr>
          <a:xfrm>
            <a:off x="2399100" y="1685025"/>
            <a:ext cx="4345800" cy="20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buClr>
                <a:srgbClr val="333333"/>
              </a:buClr>
              <a:buSzPts val="1100"/>
              <a:buNone/>
            </a:pPr>
            <a:r>
              <a:rPr lang="fa-IR" dirty="0">
                <a:cs typeface="B Nazanin" panose="00000400000000000000" pitchFamily="2" charset="-78"/>
              </a:rPr>
              <a:t>آیا می دانید چه چیزی به شما کمک می کند تا نقطه نظر خود را شفاف کنید؟ لیست هایی مانند این:</a:t>
            </a:r>
          </a:p>
          <a:p>
            <a:pPr marL="285750" indent="-285750" algn="r" rtl="1">
              <a:lnSpc>
                <a:spcPct val="150000"/>
              </a:lnSpc>
              <a:buClr>
                <a:srgbClr val="333333"/>
              </a:buClr>
              <a:buSzPts val="1100"/>
            </a:pPr>
            <a:r>
              <a:rPr lang="fa-IR" dirty="0">
                <a:cs typeface="B Nazanin" panose="00000400000000000000" pitchFamily="2" charset="-78"/>
              </a:rPr>
              <a:t>آنها ساده هستند</a:t>
            </a:r>
          </a:p>
          <a:p>
            <a:pPr marL="285750" indent="-285750" algn="r" rtl="1">
              <a:lnSpc>
                <a:spcPct val="150000"/>
              </a:lnSpc>
              <a:buClr>
                <a:srgbClr val="333333"/>
              </a:buClr>
              <a:buSzPts val="1100"/>
            </a:pPr>
            <a:r>
              <a:rPr lang="fa-IR" dirty="0">
                <a:cs typeface="B Nazanin" panose="00000400000000000000" pitchFamily="2" charset="-78"/>
              </a:rPr>
              <a:t>شما می توانید ایده های خود را به وضوح سازماندهی کنید</a:t>
            </a:r>
          </a:p>
          <a:p>
            <a:pPr marL="285750" indent="-285750" algn="r" rtl="1">
              <a:lnSpc>
                <a:spcPct val="150000"/>
              </a:lnSpc>
              <a:buClr>
                <a:srgbClr val="333333"/>
              </a:buClr>
              <a:buSzPts val="1100"/>
            </a:pPr>
            <a:r>
              <a:rPr lang="fa-IR" dirty="0">
                <a:cs typeface="B Nazanin" panose="00000400000000000000" pitchFamily="2" charset="-78"/>
              </a:rPr>
              <a:t>خرید شیر را هرگز فراموش نخواهید کرد!</a:t>
            </a:r>
          </a:p>
          <a:p>
            <a:pPr marL="0" lvl="0" indent="0" algn="r" rtl="1">
              <a:lnSpc>
                <a:spcPct val="150000"/>
              </a:lnSpc>
              <a:buClr>
                <a:srgbClr val="333333"/>
              </a:buClr>
              <a:buSzPts val="1100"/>
              <a:buNone/>
            </a:pPr>
            <a:r>
              <a:rPr lang="fa-IR" dirty="0">
                <a:cs typeface="B Nazanin" panose="00000400000000000000" pitchFamily="2" charset="-78"/>
              </a:rPr>
              <a:t>و مهم‌ترین چیز: مخاطب از ارائه شما غافل نخواهد شد</a:t>
            </a:r>
            <a:endParaRPr dirty="0">
              <a:cs typeface="B Nazanin" panose="00000400000000000000" pitchFamily="2" charset="-78"/>
            </a:endParaRPr>
          </a:p>
        </p:txBody>
      </p:sp>
      <p:pic>
        <p:nvPicPr>
          <p:cNvPr id="305" name="Google Shape;305;p44"/>
          <p:cNvPicPr preferRelativeResize="0"/>
          <p:nvPr/>
        </p:nvPicPr>
        <p:blipFill rotWithShape="1">
          <a:blip r:embed="rId3">
            <a:alphaModFix/>
          </a:blip>
          <a:srcRect l="4627" t="10726" r="9366" b="5338"/>
          <a:stretch/>
        </p:blipFill>
        <p:spPr>
          <a:xfrm>
            <a:off x="6450425" y="3364850"/>
            <a:ext cx="3379374" cy="18493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</p:pic>
      <p:pic>
        <p:nvPicPr>
          <p:cNvPr id="306" name="Google Shape;306;p44"/>
          <p:cNvPicPr preferRelativeResize="0"/>
          <p:nvPr/>
        </p:nvPicPr>
        <p:blipFill rotWithShape="1">
          <a:blip r:embed="rId4">
            <a:alphaModFix/>
          </a:blip>
          <a:srcRect l="6410" t="7341" b="4630"/>
          <a:stretch/>
        </p:blipFill>
        <p:spPr>
          <a:xfrm>
            <a:off x="6454022" y="3586904"/>
            <a:ext cx="2041022" cy="163624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</p:pic>
      <p:grpSp>
        <p:nvGrpSpPr>
          <p:cNvPr id="307" name="Google Shape;307;p44"/>
          <p:cNvGrpSpPr/>
          <p:nvPr/>
        </p:nvGrpSpPr>
        <p:grpSpPr>
          <a:xfrm rot="-551689">
            <a:off x="-359427" y="2852706"/>
            <a:ext cx="2900365" cy="2811992"/>
            <a:chOff x="-359522" y="2807400"/>
            <a:chExt cx="2900220" cy="2811851"/>
          </a:xfrm>
        </p:grpSpPr>
        <p:pic>
          <p:nvPicPr>
            <p:cNvPr id="308" name="Google Shape;308;p4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431304">
              <a:off x="-35376" y="3173978"/>
              <a:ext cx="2251928" cy="207869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</p:pic>
        <p:pic>
          <p:nvPicPr>
            <p:cNvPr id="309" name="Google Shape;309;p44"/>
            <p:cNvPicPr preferRelativeResize="0"/>
            <p:nvPr/>
          </p:nvPicPr>
          <p:blipFill rotWithShape="1">
            <a:blip r:embed="rId6">
              <a:alphaModFix/>
            </a:blip>
            <a:srcRect b="5159"/>
            <a:stretch/>
          </p:blipFill>
          <p:spPr>
            <a:xfrm flipH="1">
              <a:off x="-130238" y="3191999"/>
              <a:ext cx="2627201" cy="185789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chemeClr val="dk2">
                  <a:alpha val="64000"/>
                </a:scheme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چیدمان چهار بلوک به این صورت؟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84" name="Google Shape;384;p48"/>
          <p:cNvSpPr txBox="1">
            <a:spLocks noGrp="1"/>
          </p:cNvSpPr>
          <p:nvPr>
            <p:ph type="subTitle" idx="1"/>
          </p:nvPr>
        </p:nvSpPr>
        <p:spPr>
          <a:xfrm>
            <a:off x="2798788" y="1747823"/>
            <a:ext cx="3546900" cy="3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buSzPts val="1100"/>
            </a:pPr>
            <a:r>
              <a:rPr lang="fa-IR" dirty="0">
                <a:cs typeface="B Nazanin" panose="00000400000000000000" pitchFamily="2" charset="-78"/>
              </a:rPr>
              <a:t>قالب پاورپوینت طب سنتی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85" name="Google Shape;385;p48"/>
          <p:cNvSpPr txBox="1">
            <a:spLocks noGrp="1"/>
          </p:cNvSpPr>
          <p:nvPr>
            <p:ph type="subTitle" idx="2"/>
          </p:nvPr>
        </p:nvSpPr>
        <p:spPr>
          <a:xfrm>
            <a:off x="2798735" y="2544665"/>
            <a:ext cx="3546900" cy="3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buSzPts val="1100"/>
            </a:pPr>
            <a:r>
              <a:rPr lang="fa-IR" dirty="0">
                <a:cs typeface="B Nazanin" panose="00000400000000000000" pitchFamily="2" charset="-78"/>
              </a:rPr>
              <a:t>قالب پاورپوینت طب سنتی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86" name="Google Shape;386;p48"/>
          <p:cNvSpPr txBox="1">
            <a:spLocks noGrp="1"/>
          </p:cNvSpPr>
          <p:nvPr>
            <p:ph type="subTitle" idx="3"/>
          </p:nvPr>
        </p:nvSpPr>
        <p:spPr>
          <a:xfrm>
            <a:off x="2798638" y="4138350"/>
            <a:ext cx="3546900" cy="3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buSzPts val="1100"/>
            </a:pPr>
            <a:r>
              <a:rPr lang="fa-IR" dirty="0">
                <a:cs typeface="B Nazanin" panose="00000400000000000000" pitchFamily="2" charset="-78"/>
              </a:rPr>
              <a:t>قالب پاورپوینت طب سنتی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87" name="Google Shape;387;p48"/>
          <p:cNvSpPr txBox="1">
            <a:spLocks noGrp="1"/>
          </p:cNvSpPr>
          <p:nvPr>
            <p:ph type="subTitle" idx="4"/>
          </p:nvPr>
        </p:nvSpPr>
        <p:spPr>
          <a:xfrm>
            <a:off x="2798455" y="3341508"/>
            <a:ext cx="3546900" cy="3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buSzPts val="1100"/>
            </a:pPr>
            <a:r>
              <a:rPr lang="fa-IR" dirty="0">
                <a:cs typeface="B Nazanin" panose="00000400000000000000" pitchFamily="2" charset="-78"/>
              </a:rPr>
              <a:t>قالب پاورپوینت طب سنتی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88" name="Google Shape;388;p48"/>
          <p:cNvSpPr txBox="1">
            <a:spLocks noGrp="1"/>
          </p:cNvSpPr>
          <p:nvPr>
            <p:ph type="subTitle" idx="5"/>
          </p:nvPr>
        </p:nvSpPr>
        <p:spPr>
          <a:xfrm>
            <a:off x="2798563" y="1346926"/>
            <a:ext cx="3546900" cy="4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89" name="Google Shape;389;p48"/>
          <p:cNvSpPr txBox="1">
            <a:spLocks noGrp="1"/>
          </p:cNvSpPr>
          <p:nvPr>
            <p:ph type="subTitle" idx="6"/>
          </p:nvPr>
        </p:nvSpPr>
        <p:spPr>
          <a:xfrm>
            <a:off x="2798397" y="2139419"/>
            <a:ext cx="3546900" cy="4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90" name="Google Shape;390;p48"/>
          <p:cNvSpPr txBox="1">
            <a:spLocks noGrp="1"/>
          </p:cNvSpPr>
          <p:nvPr>
            <p:ph type="subTitle" idx="7"/>
          </p:nvPr>
        </p:nvSpPr>
        <p:spPr>
          <a:xfrm>
            <a:off x="2798563" y="3724405"/>
            <a:ext cx="3546900" cy="4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91" name="Google Shape;391;p48"/>
          <p:cNvSpPr txBox="1">
            <a:spLocks noGrp="1"/>
          </p:cNvSpPr>
          <p:nvPr>
            <p:ph type="subTitle" idx="8"/>
          </p:nvPr>
        </p:nvSpPr>
        <p:spPr>
          <a:xfrm>
            <a:off x="2798322" y="2931912"/>
            <a:ext cx="3546900" cy="4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dirty="0">
              <a:cs typeface="B Nazanin" panose="00000400000000000000" pitchFamily="2" charset="-78"/>
            </a:endParaRPr>
          </a:p>
        </p:txBody>
      </p:sp>
      <p:pic>
        <p:nvPicPr>
          <p:cNvPr id="392" name="Google Shape;392;p48"/>
          <p:cNvPicPr preferRelativeResize="0"/>
          <p:nvPr/>
        </p:nvPicPr>
        <p:blipFill rotWithShape="1">
          <a:blip r:embed="rId3">
            <a:alphaModFix/>
          </a:blip>
          <a:srcRect l="8036" t="6900" r="5172" b="5747"/>
          <a:stretch/>
        </p:blipFill>
        <p:spPr>
          <a:xfrm>
            <a:off x="70275" y="3329500"/>
            <a:ext cx="2007625" cy="17221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</p:pic>
      <p:pic>
        <p:nvPicPr>
          <p:cNvPr id="393" name="Google Shape;393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600948" y="2958902"/>
            <a:ext cx="1401775" cy="20977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100"/>
            </a:pPr>
            <a:r>
              <a:rPr lang="fa-IR" dirty="0">
                <a:cs typeface="B Nazanin" panose="00000400000000000000" pitchFamily="2" charset="-78"/>
              </a:rPr>
              <a:t>از چه چیزی می توان استفاده کرد؟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27" name="Google Shape;427;p51"/>
          <p:cNvSpPr txBox="1">
            <a:spLocks noGrp="1"/>
          </p:cNvSpPr>
          <p:nvPr>
            <p:ph type="subTitle" idx="4294967295"/>
          </p:nvPr>
        </p:nvSpPr>
        <p:spPr>
          <a:xfrm>
            <a:off x="713234" y="1997195"/>
            <a:ext cx="2014500" cy="5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buSzPts val="1100"/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طب سنتی قابل ویرایش می باشد</a:t>
            </a:r>
            <a:endParaRPr dirty="0"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sp>
        <p:nvSpPr>
          <p:cNvPr id="428" name="Google Shape;428;p51"/>
          <p:cNvSpPr txBox="1">
            <a:spLocks noGrp="1"/>
          </p:cNvSpPr>
          <p:nvPr>
            <p:ph type="subTitle" idx="4294967295"/>
          </p:nvPr>
        </p:nvSpPr>
        <p:spPr>
          <a:xfrm>
            <a:off x="6409697" y="1997195"/>
            <a:ext cx="2014200" cy="5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buSzPts val="1100"/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طب سنتی قابل ویرایش می باشد</a:t>
            </a:r>
            <a:endParaRPr dirty="0"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sp>
        <p:nvSpPr>
          <p:cNvPr id="429" name="Google Shape;429;p51"/>
          <p:cNvSpPr txBox="1">
            <a:spLocks noGrp="1"/>
          </p:cNvSpPr>
          <p:nvPr>
            <p:ph type="subTitle" idx="4294967295"/>
          </p:nvPr>
        </p:nvSpPr>
        <p:spPr>
          <a:xfrm>
            <a:off x="713147" y="3558624"/>
            <a:ext cx="2014500" cy="5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buSzPts val="1100"/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طب سنتی قابل ویرایش می باشد</a:t>
            </a:r>
            <a:endParaRPr dirty="0"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sp>
        <p:nvSpPr>
          <p:cNvPr id="430" name="Google Shape;430;p51"/>
          <p:cNvSpPr txBox="1">
            <a:spLocks noGrp="1"/>
          </p:cNvSpPr>
          <p:nvPr>
            <p:ph type="subTitle" idx="4294967295"/>
          </p:nvPr>
        </p:nvSpPr>
        <p:spPr>
          <a:xfrm>
            <a:off x="6409576" y="3558624"/>
            <a:ext cx="2014200" cy="5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buSzPts val="1100"/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طب سنتی قابل ویرایش می باشد</a:t>
            </a:r>
            <a:endParaRPr dirty="0"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sp>
        <p:nvSpPr>
          <p:cNvPr id="431" name="Google Shape;431;p51"/>
          <p:cNvSpPr txBox="1">
            <a:spLocks noGrp="1"/>
          </p:cNvSpPr>
          <p:nvPr>
            <p:ph type="subTitle" idx="4294967295"/>
          </p:nvPr>
        </p:nvSpPr>
        <p:spPr>
          <a:xfrm>
            <a:off x="713100" y="1589350"/>
            <a:ext cx="2014500" cy="4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buNone/>
            </a:pPr>
            <a:r>
              <a:rPr lang="fa-IR" sz="2400" dirty="0">
                <a:latin typeface="DM Serif Display"/>
                <a:ea typeface="DM Serif Display"/>
                <a:cs typeface="B Nazanin" panose="00000400000000000000" pitchFamily="2" charset="-78"/>
                <a:sym typeface="DM Serif Display"/>
              </a:rPr>
              <a:t>عنوان در اینجا</a:t>
            </a:r>
            <a:endParaRPr sz="2400" dirty="0">
              <a:solidFill>
                <a:schemeClr val="dk1"/>
              </a:solidFill>
              <a:latin typeface="DM Serif Display"/>
              <a:ea typeface="DM Serif Display"/>
              <a:cs typeface="B Nazanin" panose="00000400000000000000" pitchFamily="2" charset="-78"/>
              <a:sym typeface="DM Serif Display"/>
            </a:endParaRPr>
          </a:p>
        </p:txBody>
      </p:sp>
      <p:sp>
        <p:nvSpPr>
          <p:cNvPr id="432" name="Google Shape;432;p51"/>
          <p:cNvSpPr txBox="1">
            <a:spLocks noGrp="1"/>
          </p:cNvSpPr>
          <p:nvPr>
            <p:ph type="subTitle" idx="4294967295"/>
          </p:nvPr>
        </p:nvSpPr>
        <p:spPr>
          <a:xfrm>
            <a:off x="6409500" y="1589350"/>
            <a:ext cx="2014200" cy="4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>
              <a:buNone/>
            </a:pPr>
            <a:r>
              <a:rPr lang="fa-IR" sz="2400" dirty="0">
                <a:latin typeface="DM Serif Display"/>
                <a:ea typeface="DM Serif Display"/>
                <a:cs typeface="B Nazanin" panose="00000400000000000000" pitchFamily="2" charset="-78"/>
                <a:sym typeface="DM Serif Display"/>
              </a:rPr>
              <a:t>عنوان در اینجا</a:t>
            </a:r>
            <a:endParaRPr sz="2400" dirty="0">
              <a:solidFill>
                <a:schemeClr val="dk1"/>
              </a:solidFill>
              <a:latin typeface="DM Serif Display"/>
              <a:ea typeface="DM Serif Display"/>
              <a:cs typeface="B Nazanin" panose="00000400000000000000" pitchFamily="2" charset="-78"/>
              <a:sym typeface="DM Serif Display"/>
            </a:endParaRPr>
          </a:p>
        </p:txBody>
      </p:sp>
      <p:sp>
        <p:nvSpPr>
          <p:cNvPr id="433" name="Google Shape;433;p51"/>
          <p:cNvSpPr txBox="1">
            <a:spLocks noGrp="1"/>
          </p:cNvSpPr>
          <p:nvPr>
            <p:ph type="subTitle" idx="4294967295"/>
          </p:nvPr>
        </p:nvSpPr>
        <p:spPr>
          <a:xfrm>
            <a:off x="713100" y="3137728"/>
            <a:ext cx="2014500" cy="4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buNone/>
            </a:pPr>
            <a:r>
              <a:rPr lang="fa-IR" sz="2400" dirty="0">
                <a:latin typeface="DM Serif Display"/>
                <a:ea typeface="DM Serif Display"/>
                <a:cs typeface="B Nazanin" panose="00000400000000000000" pitchFamily="2" charset="-78"/>
                <a:sym typeface="DM Serif Display"/>
              </a:rPr>
              <a:t>عنوان در اینجا</a:t>
            </a:r>
            <a:endParaRPr sz="2400" dirty="0">
              <a:solidFill>
                <a:schemeClr val="dk1"/>
              </a:solidFill>
              <a:latin typeface="DM Serif Display"/>
              <a:ea typeface="DM Serif Display"/>
              <a:cs typeface="B Nazanin" panose="00000400000000000000" pitchFamily="2" charset="-78"/>
              <a:sym typeface="DM Serif Display"/>
            </a:endParaRPr>
          </a:p>
        </p:txBody>
      </p:sp>
      <p:sp>
        <p:nvSpPr>
          <p:cNvPr id="434" name="Google Shape;434;p51"/>
          <p:cNvSpPr txBox="1">
            <a:spLocks noGrp="1"/>
          </p:cNvSpPr>
          <p:nvPr>
            <p:ph type="subTitle" idx="4294967295"/>
          </p:nvPr>
        </p:nvSpPr>
        <p:spPr>
          <a:xfrm>
            <a:off x="6409500" y="3137728"/>
            <a:ext cx="2014200" cy="4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>
              <a:buNone/>
            </a:pPr>
            <a:r>
              <a:rPr lang="fa-IR" sz="2400" dirty="0">
                <a:latin typeface="DM Serif Display"/>
                <a:ea typeface="DM Serif Display"/>
                <a:cs typeface="B Nazanin" panose="00000400000000000000" pitchFamily="2" charset="-78"/>
                <a:sym typeface="DM Serif Display"/>
              </a:rPr>
              <a:t>عنوان در اینجا</a:t>
            </a:r>
            <a:endParaRPr sz="2400" dirty="0">
              <a:solidFill>
                <a:schemeClr val="dk1"/>
              </a:solidFill>
              <a:latin typeface="DM Serif Display"/>
              <a:ea typeface="DM Serif Display"/>
              <a:cs typeface="B Nazanin" panose="00000400000000000000" pitchFamily="2" charset="-78"/>
              <a:sym typeface="DM Serif Display"/>
            </a:endParaRPr>
          </a:p>
        </p:txBody>
      </p:sp>
      <p:pic>
        <p:nvPicPr>
          <p:cNvPr id="435" name="Google Shape;435;p51"/>
          <p:cNvPicPr preferRelativeResize="0"/>
          <p:nvPr/>
        </p:nvPicPr>
        <p:blipFill rotWithShape="1">
          <a:blip r:embed="rId3">
            <a:alphaModFix/>
          </a:blip>
          <a:srcRect t="7180" b="12225"/>
          <a:stretch/>
        </p:blipFill>
        <p:spPr>
          <a:xfrm flipH="1">
            <a:off x="-52800" y="45925"/>
            <a:ext cx="1531810" cy="13148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</p:pic>
      <p:pic>
        <p:nvPicPr>
          <p:cNvPr id="436" name="Google Shape;436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63215" y="340433"/>
            <a:ext cx="1531810" cy="8706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</p:pic>
      <p:pic>
        <p:nvPicPr>
          <p:cNvPr id="437" name="Google Shape;437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40816" y="1828161"/>
            <a:ext cx="3255800" cy="20641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</p:pic>
      <p:cxnSp>
        <p:nvCxnSpPr>
          <p:cNvPr id="438" name="Google Shape;438;p51"/>
          <p:cNvCxnSpPr>
            <a:stCxn id="431" idx="3"/>
          </p:cNvCxnSpPr>
          <p:nvPr/>
        </p:nvCxnSpPr>
        <p:spPr>
          <a:xfrm>
            <a:off x="2727600" y="1828150"/>
            <a:ext cx="1752900" cy="6765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9" name="Google Shape;439;p51"/>
          <p:cNvCxnSpPr>
            <a:stCxn id="433" idx="3"/>
          </p:cNvCxnSpPr>
          <p:nvPr/>
        </p:nvCxnSpPr>
        <p:spPr>
          <a:xfrm rot="10800000" flipH="1">
            <a:off x="2727600" y="3206428"/>
            <a:ext cx="1623900" cy="170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0" name="Google Shape;440;p51"/>
          <p:cNvCxnSpPr>
            <a:stCxn id="432" idx="1"/>
          </p:cNvCxnSpPr>
          <p:nvPr/>
        </p:nvCxnSpPr>
        <p:spPr>
          <a:xfrm flipH="1">
            <a:off x="4987500" y="1828150"/>
            <a:ext cx="1422000" cy="970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1" name="Google Shape;441;p51"/>
          <p:cNvCxnSpPr>
            <a:stCxn id="434" idx="1"/>
          </p:cNvCxnSpPr>
          <p:nvPr/>
        </p:nvCxnSpPr>
        <p:spPr>
          <a:xfrm rot="10800000">
            <a:off x="5504400" y="3246028"/>
            <a:ext cx="905100" cy="1305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5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1">
              <a:buSzPts val="1100"/>
            </a:pPr>
            <a:r>
              <a:rPr lang="fa-IR" dirty="0">
                <a:cs typeface="B Nazanin" panose="00000400000000000000" pitchFamily="2" charset="-78"/>
              </a:rPr>
              <a:t>علائم و درمان</a:t>
            </a:r>
            <a:endParaRPr dirty="0"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sp>
        <p:nvSpPr>
          <p:cNvPr id="500" name="Google Shape;500;p57"/>
          <p:cNvSpPr txBox="1"/>
          <p:nvPr/>
        </p:nvSpPr>
        <p:spPr>
          <a:xfrm>
            <a:off x="3509100" y="1295850"/>
            <a:ext cx="212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1"/>
            <a:r>
              <a:rPr lang="fa-IR" sz="2400" dirty="0">
                <a:solidFill>
                  <a:schemeClr val="dk1"/>
                </a:solidFill>
                <a:latin typeface="DM Serif Display"/>
                <a:ea typeface="DM Serif Display"/>
                <a:cs typeface="B Nazanin" panose="00000400000000000000" pitchFamily="2" charset="-78"/>
                <a:sym typeface="DM Serif Display"/>
              </a:rPr>
              <a:t>علائم</a:t>
            </a:r>
            <a:endParaRPr sz="2400" dirty="0">
              <a:solidFill>
                <a:schemeClr val="dk1"/>
              </a:solidFill>
              <a:latin typeface="DM Serif Display"/>
              <a:ea typeface="DM Serif Display"/>
              <a:cs typeface="B Nazanin" panose="00000400000000000000" pitchFamily="2" charset="-78"/>
              <a:sym typeface="DM Serif Display"/>
            </a:endParaRPr>
          </a:p>
        </p:txBody>
      </p:sp>
      <p:sp>
        <p:nvSpPr>
          <p:cNvPr id="501" name="Google Shape;501;p57"/>
          <p:cNvSpPr txBox="1">
            <a:spLocks noGrp="1"/>
          </p:cNvSpPr>
          <p:nvPr>
            <p:ph type="subTitle" idx="4294967295"/>
          </p:nvPr>
        </p:nvSpPr>
        <p:spPr>
          <a:xfrm>
            <a:off x="1673213" y="2496890"/>
            <a:ext cx="19932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طب سنتی قابل ویرایش می باشد</a:t>
            </a:r>
            <a:endParaRPr dirty="0"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sp>
        <p:nvSpPr>
          <p:cNvPr id="502" name="Google Shape;502;p57"/>
          <p:cNvSpPr txBox="1">
            <a:spLocks noGrp="1"/>
          </p:cNvSpPr>
          <p:nvPr>
            <p:ph type="title" idx="4294967295"/>
          </p:nvPr>
        </p:nvSpPr>
        <p:spPr>
          <a:xfrm>
            <a:off x="1673213" y="2114375"/>
            <a:ext cx="1993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sz="2400" dirty="0">
                <a:cs typeface="B Nazanin" panose="00000400000000000000" pitchFamily="2" charset="-78"/>
              </a:rPr>
              <a:t>عنوان در اینجا</a:t>
            </a:r>
            <a:endParaRPr sz="2400" dirty="0"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sp>
        <p:nvSpPr>
          <p:cNvPr id="503" name="Google Shape;503;p57"/>
          <p:cNvSpPr txBox="1">
            <a:spLocks noGrp="1"/>
          </p:cNvSpPr>
          <p:nvPr>
            <p:ph type="subTitle" idx="4294967295"/>
          </p:nvPr>
        </p:nvSpPr>
        <p:spPr>
          <a:xfrm>
            <a:off x="716488" y="3797473"/>
            <a:ext cx="19932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طب سنتی قابل ویرایش می باشد</a:t>
            </a:r>
            <a:endParaRPr dirty="0"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sp>
        <p:nvSpPr>
          <p:cNvPr id="504" name="Google Shape;504;p57"/>
          <p:cNvSpPr txBox="1">
            <a:spLocks noGrp="1"/>
          </p:cNvSpPr>
          <p:nvPr>
            <p:ph type="title" idx="4294967295"/>
          </p:nvPr>
        </p:nvSpPr>
        <p:spPr>
          <a:xfrm>
            <a:off x="716489" y="3415779"/>
            <a:ext cx="1993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sz="2400" dirty="0">
                <a:cs typeface="B Nazanin" panose="00000400000000000000" pitchFamily="2" charset="-78"/>
              </a:rPr>
              <a:t>درمان 1</a:t>
            </a:r>
            <a:endParaRPr sz="2400" dirty="0"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sp>
        <p:nvSpPr>
          <p:cNvPr id="505" name="Google Shape;505;p57"/>
          <p:cNvSpPr txBox="1">
            <a:spLocks noGrp="1"/>
          </p:cNvSpPr>
          <p:nvPr>
            <p:ph type="subTitle" idx="4294967295"/>
          </p:nvPr>
        </p:nvSpPr>
        <p:spPr>
          <a:xfrm>
            <a:off x="5478025" y="2496890"/>
            <a:ext cx="19932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طب سنتی قابل ویرایش می باشد</a:t>
            </a:r>
            <a:endParaRPr dirty="0"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sp>
        <p:nvSpPr>
          <p:cNvPr id="506" name="Google Shape;506;p57"/>
          <p:cNvSpPr txBox="1">
            <a:spLocks noGrp="1"/>
          </p:cNvSpPr>
          <p:nvPr>
            <p:ph type="title" idx="4294967295"/>
          </p:nvPr>
        </p:nvSpPr>
        <p:spPr>
          <a:xfrm>
            <a:off x="5478026" y="2114375"/>
            <a:ext cx="1993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sz="2400" dirty="0">
                <a:cs typeface="B Nazanin" panose="00000400000000000000" pitchFamily="2" charset="-78"/>
              </a:rPr>
              <a:t>عنوان در اینجا</a:t>
            </a:r>
            <a:endParaRPr sz="2400" dirty="0"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sp>
        <p:nvSpPr>
          <p:cNvPr id="507" name="Google Shape;507;p57"/>
          <p:cNvSpPr txBox="1">
            <a:spLocks noGrp="1"/>
          </p:cNvSpPr>
          <p:nvPr>
            <p:ph type="subTitle" idx="4294967295"/>
          </p:nvPr>
        </p:nvSpPr>
        <p:spPr>
          <a:xfrm>
            <a:off x="2620038" y="3797480"/>
            <a:ext cx="19932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طب سنتی قابل ویرایش می باشد</a:t>
            </a:r>
            <a:endParaRPr dirty="0"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sp>
        <p:nvSpPr>
          <p:cNvPr id="508" name="Google Shape;508;p57"/>
          <p:cNvSpPr txBox="1">
            <a:spLocks noGrp="1"/>
          </p:cNvSpPr>
          <p:nvPr>
            <p:ph type="title" idx="4294967295"/>
          </p:nvPr>
        </p:nvSpPr>
        <p:spPr>
          <a:xfrm>
            <a:off x="2620039" y="3415774"/>
            <a:ext cx="1993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sz="2400" dirty="0">
                <a:cs typeface="B Nazanin" panose="00000400000000000000" pitchFamily="2" charset="-78"/>
              </a:rPr>
              <a:t>درمان</a:t>
            </a:r>
            <a:r>
              <a:rPr lang="en" sz="2400" dirty="0">
                <a:cs typeface="B Nazanin" panose="00000400000000000000" pitchFamily="2" charset="-78"/>
              </a:rPr>
              <a:t> 2</a:t>
            </a:r>
            <a:endParaRPr sz="2400" dirty="0">
              <a:cs typeface="B Nazanin" panose="00000400000000000000" pitchFamily="2" charset="-78"/>
            </a:endParaRPr>
          </a:p>
        </p:txBody>
      </p:sp>
      <p:sp>
        <p:nvSpPr>
          <p:cNvPr id="509" name="Google Shape;509;p57"/>
          <p:cNvSpPr txBox="1">
            <a:spLocks noGrp="1"/>
          </p:cNvSpPr>
          <p:nvPr>
            <p:ph type="subTitle" idx="4294967295"/>
          </p:nvPr>
        </p:nvSpPr>
        <p:spPr>
          <a:xfrm>
            <a:off x="4523589" y="3797480"/>
            <a:ext cx="19932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طب سنتی قابل ویرایش می باشد</a:t>
            </a:r>
            <a:endParaRPr dirty="0"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sp>
        <p:nvSpPr>
          <p:cNvPr id="510" name="Google Shape;510;p57"/>
          <p:cNvSpPr txBox="1">
            <a:spLocks noGrp="1"/>
          </p:cNvSpPr>
          <p:nvPr>
            <p:ph type="title" idx="4294967295"/>
          </p:nvPr>
        </p:nvSpPr>
        <p:spPr>
          <a:xfrm>
            <a:off x="4523590" y="3415774"/>
            <a:ext cx="1993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sz="2400" dirty="0">
                <a:cs typeface="B Nazanin" panose="00000400000000000000" pitchFamily="2" charset="-78"/>
              </a:rPr>
              <a:t>درمان</a:t>
            </a:r>
            <a:r>
              <a:rPr lang="en" sz="2400" dirty="0">
                <a:cs typeface="B Nazanin" panose="00000400000000000000" pitchFamily="2" charset="-78"/>
              </a:rPr>
              <a:t> 1</a:t>
            </a:r>
            <a:endParaRPr sz="2400" dirty="0"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sp>
        <p:nvSpPr>
          <p:cNvPr id="511" name="Google Shape;511;p57"/>
          <p:cNvSpPr txBox="1">
            <a:spLocks noGrp="1"/>
          </p:cNvSpPr>
          <p:nvPr>
            <p:ph type="subTitle" idx="4294967295"/>
          </p:nvPr>
        </p:nvSpPr>
        <p:spPr>
          <a:xfrm>
            <a:off x="6427140" y="3797477"/>
            <a:ext cx="1993200" cy="5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طب سنتی قابل ویرایش می باشد</a:t>
            </a:r>
            <a:endParaRPr dirty="0"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sp>
        <p:nvSpPr>
          <p:cNvPr id="512" name="Google Shape;512;p57"/>
          <p:cNvSpPr txBox="1">
            <a:spLocks noGrp="1"/>
          </p:cNvSpPr>
          <p:nvPr>
            <p:ph type="title" idx="4294967295"/>
          </p:nvPr>
        </p:nvSpPr>
        <p:spPr>
          <a:xfrm>
            <a:off x="6427141" y="3415773"/>
            <a:ext cx="1993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sz="2400" dirty="0">
                <a:cs typeface="B Nazanin" panose="00000400000000000000" pitchFamily="2" charset="-78"/>
              </a:rPr>
              <a:t>درمان</a:t>
            </a:r>
            <a:r>
              <a:rPr lang="en" sz="2400" dirty="0">
                <a:cs typeface="B Nazanin" panose="00000400000000000000" pitchFamily="2" charset="-78"/>
              </a:rPr>
              <a:t> 2</a:t>
            </a:r>
            <a:endParaRPr sz="2400" dirty="0"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cxnSp>
        <p:nvCxnSpPr>
          <p:cNvPr id="513" name="Google Shape;513;p57"/>
          <p:cNvCxnSpPr>
            <a:stCxn id="500" idx="2"/>
            <a:endCxn id="506" idx="0"/>
          </p:cNvCxnSpPr>
          <p:nvPr/>
        </p:nvCxnSpPr>
        <p:spPr>
          <a:xfrm rot="-5400000" flipH="1">
            <a:off x="5314200" y="953850"/>
            <a:ext cx="418200" cy="1902600"/>
          </a:xfrm>
          <a:prstGeom prst="bentConnector3">
            <a:avLst>
              <a:gd name="adj1" fmla="val 50015"/>
            </a:avLst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4" name="Google Shape;514;p57"/>
          <p:cNvCxnSpPr>
            <a:stCxn id="500" idx="2"/>
            <a:endCxn id="502" idx="0"/>
          </p:cNvCxnSpPr>
          <p:nvPr/>
        </p:nvCxnSpPr>
        <p:spPr>
          <a:xfrm rot="5400000">
            <a:off x="3411750" y="954000"/>
            <a:ext cx="418200" cy="1902300"/>
          </a:xfrm>
          <a:prstGeom prst="bentConnector3">
            <a:avLst>
              <a:gd name="adj1" fmla="val 50015"/>
            </a:avLst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5" name="Google Shape;515;p57"/>
          <p:cNvCxnSpPr>
            <a:stCxn id="501" idx="2"/>
            <a:endCxn id="504" idx="0"/>
          </p:cNvCxnSpPr>
          <p:nvPr/>
        </p:nvCxnSpPr>
        <p:spPr>
          <a:xfrm rot="5400000">
            <a:off x="1994213" y="2740190"/>
            <a:ext cx="394500" cy="956700"/>
          </a:xfrm>
          <a:prstGeom prst="bentConnector3">
            <a:avLst>
              <a:gd name="adj1" fmla="val 49999"/>
            </a:avLst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6" name="Google Shape;516;p57"/>
          <p:cNvCxnSpPr>
            <a:stCxn id="501" idx="2"/>
            <a:endCxn id="508" idx="0"/>
          </p:cNvCxnSpPr>
          <p:nvPr/>
        </p:nvCxnSpPr>
        <p:spPr>
          <a:xfrm rot="-5400000" flipH="1">
            <a:off x="2945963" y="2745140"/>
            <a:ext cx="394500" cy="946800"/>
          </a:xfrm>
          <a:prstGeom prst="bentConnector3">
            <a:avLst>
              <a:gd name="adj1" fmla="val 49998"/>
            </a:avLst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7" name="Google Shape;517;p57"/>
          <p:cNvCxnSpPr>
            <a:stCxn id="505" idx="2"/>
            <a:endCxn id="510" idx="0"/>
          </p:cNvCxnSpPr>
          <p:nvPr/>
        </p:nvCxnSpPr>
        <p:spPr>
          <a:xfrm rot="5400000">
            <a:off x="5800225" y="2741390"/>
            <a:ext cx="394500" cy="954300"/>
          </a:xfrm>
          <a:prstGeom prst="bentConnector3">
            <a:avLst>
              <a:gd name="adj1" fmla="val 49998"/>
            </a:avLst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8" name="Google Shape;518;p57"/>
          <p:cNvCxnSpPr>
            <a:stCxn id="505" idx="2"/>
            <a:endCxn id="512" idx="0"/>
          </p:cNvCxnSpPr>
          <p:nvPr/>
        </p:nvCxnSpPr>
        <p:spPr>
          <a:xfrm rot="-5400000" flipH="1">
            <a:off x="6751975" y="2743940"/>
            <a:ext cx="394500" cy="949200"/>
          </a:xfrm>
          <a:prstGeom prst="bentConnector3">
            <a:avLst>
              <a:gd name="adj1" fmla="val 49998"/>
            </a:avLst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19" name="Google Shape;519;p57"/>
          <p:cNvGrpSpPr/>
          <p:nvPr/>
        </p:nvGrpSpPr>
        <p:grpSpPr>
          <a:xfrm>
            <a:off x="7569229" y="-187506"/>
            <a:ext cx="1895308" cy="1749507"/>
            <a:chOff x="6819081" y="2915025"/>
            <a:chExt cx="1956144" cy="1805663"/>
          </a:xfrm>
        </p:grpSpPr>
        <p:pic>
          <p:nvPicPr>
            <p:cNvPr id="520" name="Google Shape;520;p5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19081" y="2915025"/>
              <a:ext cx="1956144" cy="180566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</p:pic>
        <p:pic>
          <p:nvPicPr>
            <p:cNvPr id="521" name="Google Shape;521;p5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193849" y="3204778"/>
              <a:ext cx="1206605" cy="101349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7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1">
              <a:buSzPts val="1100"/>
            </a:pPr>
            <a:r>
              <a:rPr lang="fa-IR" dirty="0">
                <a:cs typeface="B Nazanin" panose="00000400000000000000" pitchFamily="2" charset="-78"/>
              </a:rPr>
              <a:t>جدول زمانی هفتگی</a:t>
            </a:r>
            <a:endParaRPr dirty="0"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763" name="Google Shape;763;p70"/>
          <p:cNvGraphicFramePr/>
          <p:nvPr>
            <p:extLst>
              <p:ext uri="{D42A27DB-BD31-4B8C-83A1-F6EECF244321}">
                <p14:modId xmlns:p14="http://schemas.microsoft.com/office/powerpoint/2010/main" val="3932518818"/>
              </p:ext>
            </p:extLst>
          </p:nvPr>
        </p:nvGraphicFramePr>
        <p:xfrm>
          <a:off x="720100" y="1517875"/>
          <a:ext cx="7704000" cy="2986830"/>
        </p:xfrm>
        <a:graphic>
          <a:graphicData uri="http://schemas.openxmlformats.org/drawingml/2006/table">
            <a:tbl>
              <a:tblPr>
                <a:noFill/>
                <a:tableStyleId>{A3CCCD9F-38EE-4A11-BF31-69898BED2803}</a:tableStyleId>
              </a:tblPr>
              <a:tblGrid>
                <a:gridCol w="128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3825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600" dirty="0">
                          <a:solidFill>
                            <a:schemeClr val="dk1"/>
                          </a:solidFill>
                          <a:latin typeface="DM Serif Display"/>
                          <a:ea typeface="DM Serif Display"/>
                          <a:cs typeface="B Nazanin" panose="00000400000000000000" pitchFamily="2" charset="-78"/>
                          <a:sym typeface="DM Serif Display"/>
                        </a:rPr>
                        <a:t>زمان</a:t>
                      </a:r>
                      <a:endParaRPr sz="1600" dirty="0">
                        <a:solidFill>
                          <a:schemeClr val="dk1"/>
                        </a:solidFill>
                        <a:latin typeface="DM Serif Display"/>
                        <a:ea typeface="DM Serif Display"/>
                        <a:cs typeface="B Nazanin" panose="00000400000000000000" pitchFamily="2" charset="-78"/>
                        <a:sym typeface="DM Serif Displ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600" dirty="0">
                          <a:solidFill>
                            <a:schemeClr val="dk1"/>
                          </a:solidFill>
                          <a:latin typeface="DM Serif Display"/>
                          <a:ea typeface="DM Serif Display"/>
                          <a:cs typeface="B Nazanin" panose="00000400000000000000" pitchFamily="2" charset="-78"/>
                          <a:sym typeface="DM Serif Display"/>
                        </a:rPr>
                        <a:t>دوشنبه</a:t>
                      </a:r>
                      <a:endParaRPr sz="1600" dirty="0">
                        <a:solidFill>
                          <a:schemeClr val="dk1"/>
                        </a:solidFill>
                        <a:latin typeface="DM Serif Display"/>
                        <a:ea typeface="DM Serif Display"/>
                        <a:cs typeface="B Nazanin" panose="00000400000000000000" pitchFamily="2" charset="-78"/>
                        <a:sym typeface="DM Serif Displ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600" dirty="0">
                          <a:solidFill>
                            <a:schemeClr val="dk1"/>
                          </a:solidFill>
                          <a:latin typeface="DM Serif Display"/>
                          <a:ea typeface="DM Serif Display"/>
                          <a:cs typeface="B Nazanin" panose="00000400000000000000" pitchFamily="2" charset="-78"/>
                          <a:sym typeface="DM Serif Display"/>
                        </a:rPr>
                        <a:t>سه شنبه</a:t>
                      </a:r>
                      <a:endParaRPr sz="1600" dirty="0">
                        <a:solidFill>
                          <a:schemeClr val="dk1"/>
                        </a:solidFill>
                        <a:latin typeface="DM Serif Display"/>
                        <a:ea typeface="DM Serif Display"/>
                        <a:cs typeface="B Nazanin" panose="00000400000000000000" pitchFamily="2" charset="-78"/>
                        <a:sym typeface="DM Serif Displ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600" dirty="0">
                          <a:solidFill>
                            <a:schemeClr val="dk1"/>
                          </a:solidFill>
                          <a:latin typeface="DM Serif Display"/>
                          <a:ea typeface="DM Serif Display"/>
                          <a:cs typeface="B Nazanin" panose="00000400000000000000" pitchFamily="2" charset="-78"/>
                          <a:sym typeface="DM Serif Display"/>
                        </a:rPr>
                        <a:t>چهار شنبه</a:t>
                      </a:r>
                      <a:endParaRPr sz="1600" dirty="0">
                        <a:solidFill>
                          <a:schemeClr val="dk1"/>
                        </a:solidFill>
                        <a:latin typeface="DM Serif Display"/>
                        <a:ea typeface="DM Serif Display"/>
                        <a:cs typeface="B Nazanin" panose="00000400000000000000" pitchFamily="2" charset="-78"/>
                        <a:sym typeface="DM Serif Displ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600" dirty="0">
                          <a:solidFill>
                            <a:schemeClr val="dk1"/>
                          </a:solidFill>
                          <a:latin typeface="DM Serif Display"/>
                          <a:ea typeface="DM Serif Display"/>
                          <a:cs typeface="B Nazanin" panose="00000400000000000000" pitchFamily="2" charset="-78"/>
                          <a:sym typeface="DM Serif Display"/>
                        </a:rPr>
                        <a:t>پنج شنبه</a:t>
                      </a:r>
                      <a:endParaRPr sz="1600" dirty="0">
                        <a:solidFill>
                          <a:schemeClr val="dk1"/>
                        </a:solidFill>
                        <a:latin typeface="DM Serif Display"/>
                        <a:ea typeface="DM Serif Display"/>
                        <a:cs typeface="B Nazanin" panose="00000400000000000000" pitchFamily="2" charset="-78"/>
                        <a:sym typeface="DM Serif Displ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600" dirty="0">
                          <a:solidFill>
                            <a:schemeClr val="dk1"/>
                          </a:solidFill>
                          <a:latin typeface="DM Serif Display"/>
                          <a:ea typeface="DM Serif Display"/>
                          <a:cs typeface="B Nazanin" panose="00000400000000000000" pitchFamily="2" charset="-78"/>
                          <a:sym typeface="DM Serif Display"/>
                        </a:rPr>
                        <a:t>جمعه</a:t>
                      </a:r>
                      <a:endParaRPr sz="1600" dirty="0">
                        <a:solidFill>
                          <a:schemeClr val="dk1"/>
                        </a:solidFill>
                        <a:latin typeface="DM Serif Display"/>
                        <a:ea typeface="DM Serif Display"/>
                        <a:cs typeface="B Nazanin" panose="00000400000000000000" pitchFamily="2" charset="-78"/>
                        <a:sym typeface="DM Serif Displ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350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DM Serif Display"/>
                          <a:ea typeface="DM Serif Display"/>
                          <a:cs typeface="B Nazanin" panose="00000400000000000000" pitchFamily="2" charset="-78"/>
                          <a:sym typeface="DM Serif Display"/>
                        </a:rPr>
                        <a:t>9:00</a:t>
                      </a:r>
                      <a:endParaRPr sz="1600">
                        <a:solidFill>
                          <a:schemeClr val="dk1"/>
                        </a:solidFill>
                        <a:latin typeface="DM Serif Display"/>
                        <a:ea typeface="DM Serif Display"/>
                        <a:cs typeface="B Nazanin" panose="00000400000000000000" pitchFamily="2" charset="-78"/>
                        <a:sym typeface="DM Serif Displ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Nunito Medium"/>
                          <a:ea typeface="Nunito Medium"/>
                          <a:cs typeface="B Nazanin" panose="00000400000000000000" pitchFamily="2" charset="-78"/>
                          <a:sym typeface="Nunito Medium"/>
                        </a:rPr>
                        <a:t>درمان</a:t>
                      </a:r>
                      <a:endParaRPr dirty="0">
                        <a:solidFill>
                          <a:schemeClr val="dk1"/>
                        </a:solidFill>
                        <a:latin typeface="Nunito Medium"/>
                        <a:ea typeface="Nunito Medium"/>
                        <a:cs typeface="B Nazanin" panose="00000400000000000000" pitchFamily="2" charset="-78"/>
                        <a:sym typeface="Nunito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Nunito Medium"/>
                          <a:ea typeface="Nunito Medium"/>
                          <a:cs typeface="B Nazanin" panose="00000400000000000000" pitchFamily="2" charset="-78"/>
                          <a:sym typeface="Nunito Medium"/>
                        </a:rPr>
                        <a:t>مشاوره</a:t>
                      </a:r>
                      <a:endParaRPr dirty="0">
                        <a:solidFill>
                          <a:schemeClr val="dk1"/>
                        </a:solidFill>
                        <a:latin typeface="Nunito Medium"/>
                        <a:ea typeface="Nunito Medium"/>
                        <a:cs typeface="B Nazanin" panose="00000400000000000000" pitchFamily="2" charset="-78"/>
                        <a:sym typeface="Nunito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Nunito Medium"/>
                          <a:ea typeface="Nunito Medium"/>
                          <a:cs typeface="B Nazanin" panose="00000400000000000000" pitchFamily="2" charset="-78"/>
                          <a:sym typeface="Nunito Medium"/>
                        </a:rPr>
                        <a:t>استئوپاتی</a:t>
                      </a:r>
                      <a:endParaRPr dirty="0">
                        <a:solidFill>
                          <a:schemeClr val="dk1"/>
                        </a:solidFill>
                        <a:latin typeface="Nunito Medium"/>
                        <a:ea typeface="Nunito Medium"/>
                        <a:cs typeface="B Nazanin" panose="00000400000000000000" pitchFamily="2" charset="-78"/>
                        <a:sym typeface="Nunito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Nunito Medium"/>
                          <a:ea typeface="Nunito Medium"/>
                          <a:cs typeface="B Nazanin" panose="00000400000000000000" pitchFamily="2" charset="-78"/>
                          <a:sym typeface="Nunito Medium"/>
                        </a:rPr>
                        <a:t>ریکی</a:t>
                      </a:r>
                      <a:endParaRPr dirty="0">
                        <a:solidFill>
                          <a:schemeClr val="dk1"/>
                        </a:solidFill>
                        <a:latin typeface="Nunito Medium"/>
                        <a:ea typeface="Nunito Medium"/>
                        <a:cs typeface="B Nazanin" panose="00000400000000000000" pitchFamily="2" charset="-78"/>
                        <a:sym typeface="Nunito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Nunito Medium"/>
                          <a:ea typeface="Nunito Medium"/>
                          <a:cs typeface="B Nazanin" panose="00000400000000000000" pitchFamily="2" charset="-78"/>
                          <a:sym typeface="Nunito Medium"/>
                        </a:rPr>
                        <a:t>پیگیری</a:t>
                      </a:r>
                      <a:endParaRPr dirty="0">
                        <a:solidFill>
                          <a:schemeClr val="dk1"/>
                        </a:solidFill>
                        <a:latin typeface="Nunito Medium"/>
                        <a:ea typeface="Nunito Medium"/>
                        <a:cs typeface="B Nazanin" panose="00000400000000000000" pitchFamily="2" charset="-78"/>
                        <a:sym typeface="Nunito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350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DM Serif Display"/>
                          <a:ea typeface="DM Serif Display"/>
                          <a:cs typeface="B Nazanin" panose="00000400000000000000" pitchFamily="2" charset="-78"/>
                          <a:sym typeface="DM Serif Display"/>
                        </a:rPr>
                        <a:t>10:00 </a:t>
                      </a:r>
                      <a:endParaRPr sz="1600">
                        <a:solidFill>
                          <a:schemeClr val="dk1"/>
                        </a:solidFill>
                        <a:latin typeface="DM Serif Display"/>
                        <a:ea typeface="DM Serif Display"/>
                        <a:cs typeface="B Nazanin" panose="00000400000000000000" pitchFamily="2" charset="-78"/>
                        <a:sym typeface="DM Serif Displ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Nunito Medium"/>
                          <a:ea typeface="Nunito Medium"/>
                          <a:cs typeface="B Nazanin" panose="00000400000000000000" pitchFamily="2" charset="-78"/>
                          <a:sym typeface="Nunito Medium"/>
                        </a:rPr>
                        <a:t>مشاوره</a:t>
                      </a:r>
                      <a:endParaRPr dirty="0">
                        <a:solidFill>
                          <a:schemeClr val="dk1"/>
                        </a:solidFill>
                        <a:latin typeface="Nunito Medium"/>
                        <a:ea typeface="Nunito Medium"/>
                        <a:cs typeface="B Nazanin" panose="00000400000000000000" pitchFamily="2" charset="-78"/>
                        <a:sym typeface="Nunito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Nunito Medium"/>
                          <a:ea typeface="Nunito Medium"/>
                          <a:cs typeface="B Nazanin" panose="00000400000000000000" pitchFamily="2" charset="-78"/>
                          <a:sym typeface="Nunito Medium"/>
                        </a:rPr>
                        <a:t>درمان</a:t>
                      </a:r>
                      <a:endParaRPr dirty="0">
                        <a:solidFill>
                          <a:schemeClr val="dk1"/>
                        </a:solidFill>
                        <a:latin typeface="Nunito Medium"/>
                        <a:ea typeface="Nunito Medium"/>
                        <a:cs typeface="B Nazanin" panose="00000400000000000000" pitchFamily="2" charset="-78"/>
                        <a:sym typeface="Nunito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Nunito Medium"/>
                          <a:ea typeface="Nunito Medium"/>
                          <a:cs typeface="B Nazanin" panose="00000400000000000000" pitchFamily="2" charset="-78"/>
                          <a:sym typeface="Nunito Medium"/>
                        </a:rPr>
                        <a:t>پیگیری</a:t>
                      </a:r>
                      <a:endParaRPr dirty="0">
                        <a:solidFill>
                          <a:schemeClr val="dk1"/>
                        </a:solidFill>
                        <a:latin typeface="Nunito Medium"/>
                        <a:ea typeface="Nunito Medium"/>
                        <a:cs typeface="B Nazanin" panose="00000400000000000000" pitchFamily="2" charset="-78"/>
                        <a:sym typeface="Nunito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Nunito Medium"/>
                          <a:ea typeface="Nunito Medium"/>
                          <a:cs typeface="B Nazanin" panose="00000400000000000000" pitchFamily="2" charset="-78"/>
                          <a:sym typeface="Nunito Medium"/>
                        </a:rPr>
                        <a:t>آماده سازی</a:t>
                      </a:r>
                      <a:endParaRPr dirty="0">
                        <a:solidFill>
                          <a:schemeClr val="dk1"/>
                        </a:solidFill>
                        <a:latin typeface="Nunito Medium"/>
                        <a:ea typeface="Nunito Medium"/>
                        <a:cs typeface="B Nazanin" panose="00000400000000000000" pitchFamily="2" charset="-78"/>
                        <a:sym typeface="Nunito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Nunito Medium"/>
                          <a:ea typeface="Nunito Medium"/>
                          <a:cs typeface="B Nazanin" panose="00000400000000000000" pitchFamily="2" charset="-78"/>
                          <a:sym typeface="Nunito Medium"/>
                        </a:rPr>
                        <a:t>ریکی</a:t>
                      </a:r>
                      <a:endParaRPr dirty="0">
                        <a:solidFill>
                          <a:schemeClr val="dk1"/>
                        </a:solidFill>
                        <a:latin typeface="Nunito Medium"/>
                        <a:ea typeface="Nunito Medium"/>
                        <a:cs typeface="B Nazanin" panose="00000400000000000000" pitchFamily="2" charset="-78"/>
                        <a:sym typeface="Nunito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350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DM Serif Display"/>
                          <a:ea typeface="DM Serif Display"/>
                          <a:cs typeface="B Nazanin" panose="00000400000000000000" pitchFamily="2" charset="-78"/>
                          <a:sym typeface="DM Serif Display"/>
                        </a:rPr>
                        <a:t>11:00</a:t>
                      </a:r>
                      <a:endParaRPr sz="1600">
                        <a:solidFill>
                          <a:schemeClr val="dk1"/>
                        </a:solidFill>
                        <a:latin typeface="DM Serif Display"/>
                        <a:ea typeface="DM Serif Display"/>
                        <a:cs typeface="B Nazanin" panose="00000400000000000000" pitchFamily="2" charset="-78"/>
                        <a:sym typeface="DM Serif Displ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Nunito Medium"/>
                          <a:ea typeface="Nunito Medium"/>
                          <a:cs typeface="B Nazanin" panose="00000400000000000000" pitchFamily="2" charset="-78"/>
                          <a:sym typeface="Nunito Medium"/>
                        </a:rPr>
                        <a:t>پیگیری</a:t>
                      </a:r>
                      <a:endParaRPr dirty="0">
                        <a:solidFill>
                          <a:schemeClr val="dk1"/>
                        </a:solidFill>
                        <a:latin typeface="Nunito Medium"/>
                        <a:ea typeface="Nunito Medium"/>
                        <a:cs typeface="B Nazanin" panose="00000400000000000000" pitchFamily="2" charset="-78"/>
                        <a:sym typeface="Nunito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Nunito Medium"/>
                          <a:ea typeface="Nunito Medium"/>
                          <a:cs typeface="B Nazanin" panose="00000400000000000000" pitchFamily="2" charset="-78"/>
                          <a:sym typeface="Nunito Medium"/>
                        </a:rPr>
                        <a:t>آماده سازی</a:t>
                      </a:r>
                      <a:endParaRPr dirty="0">
                        <a:solidFill>
                          <a:schemeClr val="dk1"/>
                        </a:solidFill>
                        <a:latin typeface="Nunito Medium"/>
                        <a:ea typeface="Nunito Medium"/>
                        <a:cs typeface="B Nazanin" panose="00000400000000000000" pitchFamily="2" charset="-78"/>
                        <a:sym typeface="Nunito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Nunito Medium"/>
                          <a:ea typeface="Nunito Medium"/>
                          <a:cs typeface="B Nazanin" panose="00000400000000000000" pitchFamily="2" charset="-78"/>
                          <a:sym typeface="Nunito Medium"/>
                        </a:rPr>
                        <a:t>درمان</a:t>
                      </a:r>
                      <a:endParaRPr dirty="0">
                        <a:solidFill>
                          <a:schemeClr val="dk1"/>
                        </a:solidFill>
                        <a:latin typeface="Nunito Medium"/>
                        <a:ea typeface="Nunito Medium"/>
                        <a:cs typeface="B Nazanin" panose="00000400000000000000" pitchFamily="2" charset="-78"/>
                        <a:sym typeface="Nunito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Nunito Medium"/>
                          <a:ea typeface="Nunito Medium"/>
                          <a:cs typeface="B Nazanin" panose="00000400000000000000" pitchFamily="2" charset="-78"/>
                          <a:sym typeface="Nunito Medium"/>
                        </a:rPr>
                        <a:t>مشاوره</a:t>
                      </a:r>
                      <a:endParaRPr dirty="0">
                        <a:solidFill>
                          <a:schemeClr val="dk1"/>
                        </a:solidFill>
                        <a:latin typeface="Nunito Medium"/>
                        <a:ea typeface="Nunito Medium"/>
                        <a:cs typeface="B Nazanin" panose="00000400000000000000" pitchFamily="2" charset="-78"/>
                        <a:sym typeface="Nunito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Nunito Medium"/>
                          <a:ea typeface="Nunito Medium"/>
                          <a:cs typeface="B Nazanin" panose="00000400000000000000" pitchFamily="2" charset="-78"/>
                          <a:sym typeface="Nunito Medium"/>
                        </a:rPr>
                        <a:t>آماده سازی</a:t>
                      </a:r>
                      <a:endParaRPr dirty="0">
                        <a:solidFill>
                          <a:schemeClr val="dk1"/>
                        </a:solidFill>
                        <a:latin typeface="Nunito Medium"/>
                        <a:ea typeface="Nunito Medium"/>
                        <a:cs typeface="B Nazanin" panose="00000400000000000000" pitchFamily="2" charset="-78"/>
                        <a:sym typeface="Nunito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350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DM Serif Display"/>
                          <a:ea typeface="DM Serif Display"/>
                          <a:cs typeface="B Nazanin" panose="00000400000000000000" pitchFamily="2" charset="-78"/>
                          <a:sym typeface="DM Serif Display"/>
                        </a:rPr>
                        <a:t>12:00</a:t>
                      </a:r>
                      <a:endParaRPr sz="1600">
                        <a:solidFill>
                          <a:schemeClr val="dk1"/>
                        </a:solidFill>
                        <a:latin typeface="DM Serif Display"/>
                        <a:ea typeface="DM Serif Display"/>
                        <a:cs typeface="B Nazanin" panose="00000400000000000000" pitchFamily="2" charset="-78"/>
                        <a:sym typeface="DM Serif Displ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Nunito Medium"/>
                          <a:ea typeface="Nunito Medium"/>
                          <a:cs typeface="B Nazanin" panose="00000400000000000000" pitchFamily="2" charset="-78"/>
                          <a:sym typeface="Nunito Medium"/>
                        </a:rPr>
                        <a:t>آماده سازی</a:t>
                      </a:r>
                      <a:endParaRPr dirty="0">
                        <a:solidFill>
                          <a:schemeClr val="dk1"/>
                        </a:solidFill>
                        <a:latin typeface="Nunito Medium"/>
                        <a:ea typeface="Nunito Medium"/>
                        <a:cs typeface="B Nazanin" panose="00000400000000000000" pitchFamily="2" charset="-78"/>
                        <a:sym typeface="Nunito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Nunito Medium"/>
                          <a:ea typeface="Nunito Medium"/>
                          <a:cs typeface="B Nazanin" panose="00000400000000000000" pitchFamily="2" charset="-78"/>
                          <a:sym typeface="Nunito Medium"/>
                        </a:rPr>
                        <a:t>پیگیری</a:t>
                      </a:r>
                      <a:endParaRPr dirty="0">
                        <a:solidFill>
                          <a:schemeClr val="dk1"/>
                        </a:solidFill>
                        <a:latin typeface="Nunito Medium"/>
                        <a:ea typeface="Nunito Medium"/>
                        <a:cs typeface="B Nazanin" panose="00000400000000000000" pitchFamily="2" charset="-78"/>
                        <a:sym typeface="Nunito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Nunito Medium"/>
                          <a:ea typeface="Nunito Medium"/>
                          <a:cs typeface="B Nazanin" panose="00000400000000000000" pitchFamily="2" charset="-78"/>
                          <a:sym typeface="Nunito Medium"/>
                        </a:rPr>
                        <a:t>مشاوره</a:t>
                      </a:r>
                      <a:endParaRPr dirty="0">
                        <a:solidFill>
                          <a:schemeClr val="dk1"/>
                        </a:solidFill>
                        <a:latin typeface="Nunito Medium"/>
                        <a:ea typeface="Nunito Medium"/>
                        <a:cs typeface="B Nazanin" panose="00000400000000000000" pitchFamily="2" charset="-78"/>
                        <a:sym typeface="Nunito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Nunito Medium"/>
                          <a:ea typeface="Nunito Medium"/>
                          <a:cs typeface="B Nazanin" panose="00000400000000000000" pitchFamily="2" charset="-78"/>
                          <a:sym typeface="Nunito Medium"/>
                        </a:rPr>
                        <a:t>درمان</a:t>
                      </a:r>
                      <a:endParaRPr dirty="0">
                        <a:solidFill>
                          <a:schemeClr val="dk1"/>
                        </a:solidFill>
                        <a:latin typeface="Nunito Medium"/>
                        <a:ea typeface="Nunito Medium"/>
                        <a:cs typeface="B Nazanin" panose="00000400000000000000" pitchFamily="2" charset="-78"/>
                        <a:sym typeface="Nunito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Nunito Medium"/>
                          <a:ea typeface="Nunito Medium"/>
                          <a:cs typeface="B Nazanin" panose="00000400000000000000" pitchFamily="2" charset="-78"/>
                          <a:sym typeface="Nunito Medium"/>
                        </a:rPr>
                        <a:t>استئوپاتی</a:t>
                      </a:r>
                      <a:endParaRPr dirty="0">
                        <a:solidFill>
                          <a:schemeClr val="dk1"/>
                        </a:solidFill>
                        <a:latin typeface="Nunito Medium"/>
                        <a:ea typeface="Nunito Medium"/>
                        <a:cs typeface="B Nazanin" panose="00000400000000000000" pitchFamily="2" charset="-78"/>
                        <a:sym typeface="Nunito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350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DM Serif Display"/>
                          <a:ea typeface="DM Serif Display"/>
                          <a:cs typeface="B Nazanin" panose="00000400000000000000" pitchFamily="2" charset="-78"/>
                          <a:sym typeface="DM Serif Display"/>
                        </a:rPr>
                        <a:t>13:00</a:t>
                      </a:r>
                      <a:endParaRPr sz="1600">
                        <a:solidFill>
                          <a:schemeClr val="dk1"/>
                        </a:solidFill>
                        <a:latin typeface="DM Serif Display"/>
                        <a:ea typeface="DM Serif Display"/>
                        <a:cs typeface="B Nazanin" panose="00000400000000000000" pitchFamily="2" charset="-78"/>
                        <a:sym typeface="DM Serif Displ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Nunito Medium"/>
                          <a:ea typeface="Nunito Medium"/>
                          <a:cs typeface="B Nazanin" panose="00000400000000000000" pitchFamily="2" charset="-78"/>
                          <a:sym typeface="Nunito Medium"/>
                        </a:rPr>
                        <a:t>ریکی</a:t>
                      </a:r>
                      <a:endParaRPr dirty="0">
                        <a:solidFill>
                          <a:schemeClr val="dk1"/>
                        </a:solidFill>
                        <a:latin typeface="Nunito Medium"/>
                        <a:ea typeface="Nunito Medium"/>
                        <a:cs typeface="B Nazanin" panose="00000400000000000000" pitchFamily="2" charset="-78"/>
                        <a:sym typeface="Nunito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Nunito Medium"/>
                          <a:ea typeface="Nunito Medium"/>
                          <a:cs typeface="B Nazanin" panose="00000400000000000000" pitchFamily="2" charset="-78"/>
                          <a:sym typeface="Nunito Medium"/>
                        </a:rPr>
                        <a:t>استئوپاتی</a:t>
                      </a:r>
                      <a:endParaRPr dirty="0">
                        <a:solidFill>
                          <a:schemeClr val="dk1"/>
                        </a:solidFill>
                        <a:latin typeface="Nunito Medium"/>
                        <a:ea typeface="Nunito Medium"/>
                        <a:cs typeface="B Nazanin" panose="00000400000000000000" pitchFamily="2" charset="-78"/>
                        <a:sym typeface="Nunito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Nunito Medium"/>
                          <a:ea typeface="Nunito Medium"/>
                          <a:cs typeface="B Nazanin" panose="00000400000000000000" pitchFamily="2" charset="-78"/>
                          <a:sym typeface="Nunito Medium"/>
                        </a:rPr>
                        <a:t>آماده سازی</a:t>
                      </a:r>
                      <a:endParaRPr dirty="0">
                        <a:solidFill>
                          <a:schemeClr val="dk1"/>
                        </a:solidFill>
                        <a:latin typeface="Nunito Medium"/>
                        <a:ea typeface="Nunito Medium"/>
                        <a:cs typeface="B Nazanin" panose="00000400000000000000" pitchFamily="2" charset="-78"/>
                        <a:sym typeface="Nunito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Nunito Medium"/>
                          <a:ea typeface="Nunito Medium"/>
                          <a:cs typeface="B Nazanin" panose="00000400000000000000" pitchFamily="2" charset="-78"/>
                          <a:sym typeface="Nunito Medium"/>
                        </a:rPr>
                        <a:t>پیگیری</a:t>
                      </a:r>
                      <a:endParaRPr dirty="0">
                        <a:solidFill>
                          <a:schemeClr val="dk1"/>
                        </a:solidFill>
                        <a:latin typeface="Nunito Medium"/>
                        <a:ea typeface="Nunito Medium"/>
                        <a:cs typeface="B Nazanin" panose="00000400000000000000" pitchFamily="2" charset="-78"/>
                        <a:sym typeface="Nunito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Nunito Medium"/>
                          <a:ea typeface="Nunito Medium"/>
                          <a:cs typeface="B Nazanin" panose="00000400000000000000" pitchFamily="2" charset="-78"/>
                          <a:sym typeface="Nunito Medium"/>
                        </a:rPr>
                        <a:t>درمان</a:t>
                      </a:r>
                      <a:endParaRPr dirty="0">
                        <a:solidFill>
                          <a:schemeClr val="dk1"/>
                        </a:solidFill>
                        <a:latin typeface="Nunito Medium"/>
                        <a:ea typeface="Nunito Medium"/>
                        <a:cs typeface="B Nazanin" panose="00000400000000000000" pitchFamily="2" charset="-78"/>
                        <a:sym typeface="Nunito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350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DM Serif Display"/>
                          <a:ea typeface="DM Serif Display"/>
                          <a:cs typeface="B Nazanin" panose="00000400000000000000" pitchFamily="2" charset="-78"/>
                          <a:sym typeface="DM Serif Display"/>
                        </a:rPr>
                        <a:t>14:00</a:t>
                      </a:r>
                      <a:endParaRPr sz="1600">
                        <a:solidFill>
                          <a:schemeClr val="dk1"/>
                        </a:solidFill>
                        <a:latin typeface="DM Serif Display"/>
                        <a:ea typeface="DM Serif Display"/>
                        <a:cs typeface="B Nazanin" panose="00000400000000000000" pitchFamily="2" charset="-78"/>
                        <a:sym typeface="DM Serif Displ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Nunito Medium"/>
                          <a:ea typeface="Nunito Medium"/>
                          <a:cs typeface="B Nazanin" panose="00000400000000000000" pitchFamily="2" charset="-78"/>
                          <a:sym typeface="Nunito Medium"/>
                        </a:rPr>
                        <a:t>استئوپاتی</a:t>
                      </a:r>
                      <a:endParaRPr dirty="0">
                        <a:solidFill>
                          <a:schemeClr val="dk1"/>
                        </a:solidFill>
                        <a:latin typeface="Nunito Medium"/>
                        <a:ea typeface="Nunito Medium"/>
                        <a:cs typeface="B Nazanin" panose="00000400000000000000" pitchFamily="2" charset="-78"/>
                        <a:sym typeface="Nunito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Nunito Medium"/>
                          <a:ea typeface="Nunito Medium"/>
                          <a:cs typeface="B Nazanin" panose="00000400000000000000" pitchFamily="2" charset="-78"/>
                          <a:sym typeface="Nunito Medium"/>
                        </a:rPr>
                        <a:t>ریکی</a:t>
                      </a:r>
                      <a:endParaRPr dirty="0">
                        <a:solidFill>
                          <a:schemeClr val="dk1"/>
                        </a:solidFill>
                        <a:latin typeface="Nunito Medium"/>
                        <a:ea typeface="Nunito Medium"/>
                        <a:cs typeface="B Nazanin" panose="00000400000000000000" pitchFamily="2" charset="-78"/>
                        <a:sym typeface="Nunito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Nunito Medium"/>
                          <a:ea typeface="Nunito Medium"/>
                          <a:cs typeface="B Nazanin" panose="00000400000000000000" pitchFamily="2" charset="-78"/>
                          <a:sym typeface="Nunito Medium"/>
                        </a:rPr>
                        <a:t>ریکی</a:t>
                      </a:r>
                      <a:endParaRPr dirty="0">
                        <a:solidFill>
                          <a:schemeClr val="dk1"/>
                        </a:solidFill>
                        <a:latin typeface="Nunito Medium"/>
                        <a:ea typeface="Nunito Medium"/>
                        <a:cs typeface="B Nazanin" panose="00000400000000000000" pitchFamily="2" charset="-78"/>
                        <a:sym typeface="Nunito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Nunito Medium"/>
                          <a:ea typeface="Nunito Medium"/>
                          <a:cs typeface="B Nazanin" panose="00000400000000000000" pitchFamily="2" charset="-78"/>
                          <a:sym typeface="Nunito Medium"/>
                        </a:rPr>
                        <a:t>استئوپاتی</a:t>
                      </a:r>
                      <a:endParaRPr dirty="0">
                        <a:solidFill>
                          <a:schemeClr val="dk1"/>
                        </a:solidFill>
                        <a:latin typeface="Nunito Medium"/>
                        <a:ea typeface="Nunito Medium"/>
                        <a:cs typeface="B Nazanin" panose="00000400000000000000" pitchFamily="2" charset="-78"/>
                        <a:sym typeface="Nunito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Nunito Medium"/>
                          <a:ea typeface="Nunito Medium"/>
                          <a:cs typeface="B Nazanin" panose="00000400000000000000" pitchFamily="2" charset="-78"/>
                          <a:sym typeface="Nunito Medium"/>
                        </a:rPr>
                        <a:t>مشاوره</a:t>
                      </a:r>
                      <a:endParaRPr dirty="0">
                        <a:solidFill>
                          <a:schemeClr val="dk1"/>
                        </a:solidFill>
                        <a:latin typeface="Nunito Medium"/>
                        <a:ea typeface="Nunito Medium"/>
                        <a:cs typeface="B Nazanin" panose="00000400000000000000" pitchFamily="2" charset="-78"/>
                        <a:sym typeface="Nunito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64" name="Google Shape;764;p70"/>
          <p:cNvPicPr preferRelativeResize="0"/>
          <p:nvPr/>
        </p:nvPicPr>
        <p:blipFill rotWithShape="1">
          <a:blip r:embed="rId3">
            <a:alphaModFix/>
          </a:blip>
          <a:srcRect l="7518" t="7518" r="7526" b="7526"/>
          <a:stretch/>
        </p:blipFill>
        <p:spPr>
          <a:xfrm>
            <a:off x="440975" y="404288"/>
            <a:ext cx="1457200" cy="9020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68">
            <a:extLst>
              <a:ext uri="{FF2B5EF4-FFF2-40B4-BE49-F238E27FC236}">
                <a16:creationId xmlns:a16="http://schemas.microsoft.com/office/drawing/2014/main" id="{0AD77B0B-062D-EE53-1F0D-2D38E485C490}"/>
              </a:ext>
            </a:extLst>
          </p:cNvPr>
          <p:cNvSpPr/>
          <p:nvPr/>
        </p:nvSpPr>
        <p:spPr>
          <a:xfrm rot="10799991">
            <a:off x="4978343" y="3369520"/>
            <a:ext cx="187278" cy="583231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8A44671E-3D4B-38A8-0907-C5E94A773301}"/>
              </a:ext>
            </a:extLst>
          </p:cNvPr>
          <p:cNvSpPr/>
          <p:nvPr/>
        </p:nvSpPr>
        <p:spPr>
          <a:xfrm>
            <a:off x="5456594" y="3436855"/>
            <a:ext cx="449290" cy="448558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9DC1AB82-AAF1-3A42-9CB0-C7208CE664D0}"/>
              </a:ext>
            </a:extLst>
          </p:cNvPr>
          <p:cNvSpPr/>
          <p:nvPr/>
        </p:nvSpPr>
        <p:spPr>
          <a:xfrm>
            <a:off x="6873201" y="3486050"/>
            <a:ext cx="433891" cy="350187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Rounded Rectangle 25">
            <a:extLst>
              <a:ext uri="{FF2B5EF4-FFF2-40B4-BE49-F238E27FC236}">
                <a16:creationId xmlns:a16="http://schemas.microsoft.com/office/drawing/2014/main" id="{BAF86FA7-2CBD-3228-582D-32AEE7BE2607}"/>
              </a:ext>
            </a:extLst>
          </p:cNvPr>
          <p:cNvSpPr/>
          <p:nvPr/>
        </p:nvSpPr>
        <p:spPr>
          <a:xfrm>
            <a:off x="6917119" y="4387109"/>
            <a:ext cx="498091" cy="365028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Donut 39">
            <a:extLst>
              <a:ext uri="{FF2B5EF4-FFF2-40B4-BE49-F238E27FC236}">
                <a16:creationId xmlns:a16="http://schemas.microsoft.com/office/drawing/2014/main" id="{A094268B-5281-9380-38FE-483B81BA1F94}"/>
              </a:ext>
            </a:extLst>
          </p:cNvPr>
          <p:cNvSpPr/>
          <p:nvPr/>
        </p:nvSpPr>
        <p:spPr>
          <a:xfrm>
            <a:off x="1821808" y="3416950"/>
            <a:ext cx="488381" cy="48838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Chord 38">
            <a:extLst>
              <a:ext uri="{FF2B5EF4-FFF2-40B4-BE49-F238E27FC236}">
                <a16:creationId xmlns:a16="http://schemas.microsoft.com/office/drawing/2014/main" id="{0B3B3668-A732-4EB2-03A8-01FA3E1E385E}"/>
              </a:ext>
            </a:extLst>
          </p:cNvPr>
          <p:cNvSpPr/>
          <p:nvPr/>
        </p:nvSpPr>
        <p:spPr>
          <a:xfrm>
            <a:off x="3686232" y="4227355"/>
            <a:ext cx="411498" cy="529154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AFDE13BE-937F-8BFC-5937-C8EA92365383}"/>
              </a:ext>
            </a:extLst>
          </p:cNvPr>
          <p:cNvSpPr/>
          <p:nvPr/>
        </p:nvSpPr>
        <p:spPr>
          <a:xfrm>
            <a:off x="4314316" y="4355133"/>
            <a:ext cx="431039" cy="426521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Block Arc 25">
            <a:extLst>
              <a:ext uri="{FF2B5EF4-FFF2-40B4-BE49-F238E27FC236}">
                <a16:creationId xmlns:a16="http://schemas.microsoft.com/office/drawing/2014/main" id="{B7C705E0-412F-7C31-9A9F-C071842850AB}"/>
              </a:ext>
            </a:extLst>
          </p:cNvPr>
          <p:cNvSpPr/>
          <p:nvPr/>
        </p:nvSpPr>
        <p:spPr>
          <a:xfrm>
            <a:off x="2530487" y="4275689"/>
            <a:ext cx="296549" cy="428432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Block Arc 31">
            <a:extLst>
              <a:ext uri="{FF2B5EF4-FFF2-40B4-BE49-F238E27FC236}">
                <a16:creationId xmlns:a16="http://schemas.microsoft.com/office/drawing/2014/main" id="{B8BC1E63-DD69-D5D5-9185-3570F2DCCD31}"/>
              </a:ext>
            </a:extLst>
          </p:cNvPr>
          <p:cNvSpPr/>
          <p:nvPr/>
        </p:nvSpPr>
        <p:spPr>
          <a:xfrm>
            <a:off x="4948827" y="4307392"/>
            <a:ext cx="386910" cy="428432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Freeform 53">
            <a:extLst>
              <a:ext uri="{FF2B5EF4-FFF2-40B4-BE49-F238E27FC236}">
                <a16:creationId xmlns:a16="http://schemas.microsoft.com/office/drawing/2014/main" id="{ED1E09E2-1F0D-C200-61A9-BDF76C899444}"/>
              </a:ext>
            </a:extLst>
          </p:cNvPr>
          <p:cNvSpPr/>
          <p:nvPr/>
        </p:nvSpPr>
        <p:spPr>
          <a:xfrm>
            <a:off x="6243975" y="4333718"/>
            <a:ext cx="423998" cy="4347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1495542 f68 1"/>
              <a:gd name="f73" fmla="*/ 909489 f68 1"/>
              <a:gd name="f74" fmla="*/ 414951 f68 1"/>
              <a:gd name="f75" fmla="*/ 293184 f68 1"/>
              <a:gd name="f76" fmla="*/ 520411 f68 1"/>
              <a:gd name="f77" fmla="*/ 11167 f68 1"/>
              <a:gd name="f78" fmla="*/ 771719 f68 1"/>
              <a:gd name="f79" fmla="*/ 2041440 f68 1"/>
              <a:gd name="f80" fmla="*/ 2296406 f68 1"/>
              <a:gd name="f81" fmla="*/ 1124906 f68 1"/>
              <a:gd name="f82" fmla="*/ 1676517 f68 1"/>
              <a:gd name="f83" fmla="*/ 2279640 f68 1"/>
              <a:gd name="f84" fmla="*/ 2094931 f68 1"/>
              <a:gd name="f85" fmla="*/ 1380482 f68 1"/>
              <a:gd name="f86" fmla="*/ 1747818 f67 1"/>
              <a:gd name="f87" fmla="*/ 1528613 f68 1"/>
              <a:gd name="f88" fmla="*/ 2354521 f67 1"/>
              <a:gd name="f89" fmla="*/ 2120816 f67 1"/>
              <a:gd name="f90" fmla="*/ 1788127 f67 1"/>
              <a:gd name="f91" fmla="*/ 1225390 f67 1"/>
              <a:gd name="f92" fmla="*/ 2322212 f67 1"/>
              <a:gd name="f93" fmla="*/ 2052845 f67 1"/>
              <a:gd name="f94" fmla="*/ 767428 f67 1"/>
              <a:gd name="f95" fmla="*/ 5505 f67 1"/>
              <a:gd name="f96" fmla="*/ 578452 f67 1"/>
              <a:gd name="f97" fmla="*/ 514597 f67 1"/>
              <a:gd name="f98" fmla="*/ 662729 f67 1"/>
              <a:gd name="f99" fmla="*/ 1004182 f67 1"/>
              <a:gd name="f100" fmla="*/ 1608523 f67 1"/>
              <a:gd name="f101" fmla="*/ 1557316 f67 1"/>
              <a:gd name="f102" fmla="*/ 1682537 f68 1"/>
              <a:gd name="f103" fmla="*/ 1962549 f67 1"/>
              <a:gd name="f104" fmla="*/ 1955104 f68 1"/>
              <a:gd name="f105" fmla="*/ 2095900 f67 1"/>
              <a:gd name="f106" fmla="*/ 1827546 f68 1"/>
              <a:gd name="f107" fmla="*/ 1826304 f67 1"/>
              <a:gd name="f108" fmla="+- f69 0 f1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296406"/>
              <a:gd name="f120" fmla="*/ f83 1 2296406"/>
              <a:gd name="f121" fmla="*/ f84 1 2296406"/>
              <a:gd name="f122" fmla="*/ f85 1 2296406"/>
              <a:gd name="f123" fmla="*/ f86 1 2354521"/>
              <a:gd name="f124" fmla="*/ f87 1 2296406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354521"/>
              <a:gd name="f136" fmla="*/ f99 1 2354521"/>
              <a:gd name="f137" fmla="*/ f100 1 2354521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20 1 f70"/>
              <a:gd name="f150" fmla="*/ f123 1 f71"/>
              <a:gd name="f151" fmla="*/ f143 1 f70"/>
              <a:gd name="f152" fmla="*/ f144 1 f71"/>
              <a:gd name="f153" fmla="*/ f141 1 f70"/>
              <a:gd name="f154" fmla="*/ f142 1 f71"/>
              <a:gd name="f155" fmla="*/ f139 1 f70"/>
              <a:gd name="f156" fmla="*/ f140 1 f71"/>
              <a:gd name="f157" fmla="*/ f124 1 f70"/>
              <a:gd name="f158" fmla="*/ f125 1 f71"/>
              <a:gd name="f159" fmla="*/ f122 1 f70"/>
              <a:gd name="f160" fmla="*/ f126 1 f71"/>
              <a:gd name="f161" fmla="*/ f109 1 f70"/>
              <a:gd name="f162" fmla="*/ f127 1 f71"/>
              <a:gd name="f163" fmla="*/ f110 1 f70"/>
              <a:gd name="f164" fmla="*/ f128 1 f71"/>
              <a:gd name="f165" fmla="*/ f111 1 f70"/>
              <a:gd name="f166" fmla="*/ f129 1 f71"/>
              <a:gd name="f167" fmla="*/ f112 1 f70"/>
              <a:gd name="f168" fmla="*/ f130 1 f71"/>
              <a:gd name="f169" fmla="*/ f113 1 f70"/>
              <a:gd name="f170" fmla="*/ f131 1 f71"/>
              <a:gd name="f171" fmla="*/ f114 1 f70"/>
              <a:gd name="f172" fmla="*/ f132 1 f71"/>
              <a:gd name="f173" fmla="*/ f115 1 f70"/>
              <a:gd name="f174" fmla="*/ f133 1 f71"/>
              <a:gd name="f175" fmla="*/ f116 1 f70"/>
              <a:gd name="f176" fmla="*/ f134 1 f71"/>
              <a:gd name="f177" fmla="*/ f117 1 f70"/>
              <a:gd name="f178" fmla="*/ f135 1 f71"/>
              <a:gd name="f179" fmla="*/ f118 1 f70"/>
              <a:gd name="f180" fmla="*/ f136 1 f71"/>
              <a:gd name="f181" fmla="*/ f119 1 f70"/>
              <a:gd name="f182" fmla="*/ f137 1 f71"/>
              <a:gd name="f183" fmla="*/ f121 1 f70"/>
              <a:gd name="f184" fmla="*/ f138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Block Arc 10">
            <a:extLst>
              <a:ext uri="{FF2B5EF4-FFF2-40B4-BE49-F238E27FC236}">
                <a16:creationId xmlns:a16="http://schemas.microsoft.com/office/drawing/2014/main" id="{310A98C3-4B5A-3891-4819-D51E0A9F84B6}"/>
              </a:ext>
            </a:extLst>
          </p:cNvPr>
          <p:cNvSpPr/>
          <p:nvPr/>
        </p:nvSpPr>
        <p:spPr>
          <a:xfrm>
            <a:off x="2429509" y="3514835"/>
            <a:ext cx="521464" cy="353214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Freeform 55">
            <a:extLst>
              <a:ext uri="{FF2B5EF4-FFF2-40B4-BE49-F238E27FC236}">
                <a16:creationId xmlns:a16="http://schemas.microsoft.com/office/drawing/2014/main" id="{4437A8AC-5761-38E3-47F0-91B85EA6CA0C}"/>
              </a:ext>
            </a:extLst>
          </p:cNvPr>
          <p:cNvSpPr/>
          <p:nvPr/>
        </p:nvSpPr>
        <p:spPr>
          <a:xfrm>
            <a:off x="1971705" y="4161207"/>
            <a:ext cx="268284" cy="657389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ound Same Side Corner Rectangle 36">
            <a:extLst>
              <a:ext uri="{FF2B5EF4-FFF2-40B4-BE49-F238E27FC236}">
                <a16:creationId xmlns:a16="http://schemas.microsoft.com/office/drawing/2014/main" id="{18A72741-EF0E-0215-991A-F31891842AC9}"/>
              </a:ext>
            </a:extLst>
          </p:cNvPr>
          <p:cNvSpPr/>
          <p:nvPr/>
        </p:nvSpPr>
        <p:spPr>
          <a:xfrm>
            <a:off x="5503257" y="4333709"/>
            <a:ext cx="491581" cy="388647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044E040A-F6E1-3026-ECDE-4203274DFC50}"/>
              </a:ext>
            </a:extLst>
          </p:cNvPr>
          <p:cNvSpPr/>
          <p:nvPr/>
        </p:nvSpPr>
        <p:spPr>
          <a:xfrm>
            <a:off x="3107162" y="4314278"/>
            <a:ext cx="404704" cy="408087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Oval 32">
            <a:extLst>
              <a:ext uri="{FF2B5EF4-FFF2-40B4-BE49-F238E27FC236}">
                <a16:creationId xmlns:a16="http://schemas.microsoft.com/office/drawing/2014/main" id="{E12D0035-1C6A-DEE8-8798-ED02EA63D697}"/>
              </a:ext>
            </a:extLst>
          </p:cNvPr>
          <p:cNvSpPr/>
          <p:nvPr/>
        </p:nvSpPr>
        <p:spPr>
          <a:xfrm>
            <a:off x="6196865" y="3429340"/>
            <a:ext cx="385355" cy="463591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7" name="Google Shape;6783;p88">
            <a:extLst>
              <a:ext uri="{FF2B5EF4-FFF2-40B4-BE49-F238E27FC236}">
                <a16:creationId xmlns:a16="http://schemas.microsoft.com/office/drawing/2014/main" id="{36C240F8-B88F-B148-07B9-FFA8AC9562A7}"/>
              </a:ext>
            </a:extLst>
          </p:cNvPr>
          <p:cNvGrpSpPr/>
          <p:nvPr/>
        </p:nvGrpSpPr>
        <p:grpSpPr>
          <a:xfrm>
            <a:off x="6893884" y="926489"/>
            <a:ext cx="425141" cy="424848"/>
            <a:chOff x="8211055" y="926488"/>
            <a:chExt cx="425141" cy="424848"/>
          </a:xfrm>
          <a:solidFill>
            <a:schemeClr val="bg2"/>
          </a:solidFill>
        </p:grpSpPr>
        <p:sp>
          <p:nvSpPr>
            <p:cNvPr id="18" name="Google Shape;6784;p88">
              <a:extLst>
                <a:ext uri="{FF2B5EF4-FFF2-40B4-BE49-F238E27FC236}">
                  <a16:creationId xmlns:a16="http://schemas.microsoft.com/office/drawing/2014/main" id="{0D97596B-1A23-8DC5-D19F-7891541C9289}"/>
                </a:ext>
              </a:extLst>
            </p:cNvPr>
            <p:cNvSpPr/>
            <p:nvPr/>
          </p:nvSpPr>
          <p:spPr>
            <a:xfrm>
              <a:off x="8461976" y="926488"/>
              <a:ext cx="150144" cy="224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" name="Google Shape;6785;p88">
              <a:extLst>
                <a:ext uri="{FF2B5EF4-FFF2-40B4-BE49-F238E27FC236}">
                  <a16:creationId xmlns:a16="http://schemas.microsoft.com/office/drawing/2014/main" id="{43489967-C920-864B-4E1F-37B1A33CCEB9}"/>
                </a:ext>
              </a:extLst>
            </p:cNvPr>
            <p:cNvSpPr/>
            <p:nvPr/>
          </p:nvSpPr>
          <p:spPr>
            <a:xfrm>
              <a:off x="8211055" y="1078589"/>
              <a:ext cx="225756" cy="272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" name="Google Shape;6786;p88">
              <a:extLst>
                <a:ext uri="{FF2B5EF4-FFF2-40B4-BE49-F238E27FC236}">
                  <a16:creationId xmlns:a16="http://schemas.microsoft.com/office/drawing/2014/main" id="{56B0345B-85C3-566D-7A3E-464B71A8EE46}"/>
                </a:ext>
              </a:extLst>
            </p:cNvPr>
            <p:cNvSpPr/>
            <p:nvPr/>
          </p:nvSpPr>
          <p:spPr>
            <a:xfrm>
              <a:off x="8310743" y="977731"/>
              <a:ext cx="74487" cy="74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" name="Google Shape;6787;p88">
              <a:extLst>
                <a:ext uri="{FF2B5EF4-FFF2-40B4-BE49-F238E27FC236}">
                  <a16:creationId xmlns:a16="http://schemas.microsoft.com/office/drawing/2014/main" id="{775F1AF6-BB8A-F93C-81CB-8233D0C2FD6F}"/>
                </a:ext>
              </a:extLst>
            </p:cNvPr>
            <p:cNvSpPr/>
            <p:nvPr/>
          </p:nvSpPr>
          <p:spPr>
            <a:xfrm>
              <a:off x="8286667" y="1078187"/>
              <a:ext cx="226917" cy="2719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2" name="Google Shape;6788;p88">
              <a:extLst>
                <a:ext uri="{FF2B5EF4-FFF2-40B4-BE49-F238E27FC236}">
                  <a16:creationId xmlns:a16="http://schemas.microsoft.com/office/drawing/2014/main" id="{13D0E431-D3DC-A3F4-B340-B5B579FD146D}"/>
                </a:ext>
              </a:extLst>
            </p:cNvPr>
            <p:cNvSpPr/>
            <p:nvPr/>
          </p:nvSpPr>
          <p:spPr>
            <a:xfrm>
              <a:off x="8436775" y="1177116"/>
              <a:ext cx="199421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3" name="Google Shape;6800;p88">
            <a:extLst>
              <a:ext uri="{FF2B5EF4-FFF2-40B4-BE49-F238E27FC236}">
                <a16:creationId xmlns:a16="http://schemas.microsoft.com/office/drawing/2014/main" id="{EC805267-ED73-1C95-F4C9-2921232BEF52}"/>
              </a:ext>
            </a:extLst>
          </p:cNvPr>
          <p:cNvGrpSpPr/>
          <p:nvPr/>
        </p:nvGrpSpPr>
        <p:grpSpPr>
          <a:xfrm>
            <a:off x="6178001" y="1728547"/>
            <a:ext cx="414057" cy="412961"/>
            <a:chOff x="7495172" y="1728545"/>
            <a:chExt cx="414057" cy="412961"/>
          </a:xfrm>
          <a:solidFill>
            <a:schemeClr val="bg2"/>
          </a:solidFill>
        </p:grpSpPr>
        <p:sp>
          <p:nvSpPr>
            <p:cNvPr id="24" name="Google Shape;6801;p88">
              <a:extLst>
                <a:ext uri="{FF2B5EF4-FFF2-40B4-BE49-F238E27FC236}">
                  <a16:creationId xmlns:a16="http://schemas.microsoft.com/office/drawing/2014/main" id="{0D27348E-62C0-757A-D713-E80D2D0E2863}"/>
                </a:ext>
              </a:extLst>
            </p:cNvPr>
            <p:cNvSpPr/>
            <p:nvPr/>
          </p:nvSpPr>
          <p:spPr>
            <a:xfrm>
              <a:off x="7519714" y="1728545"/>
              <a:ext cx="366098" cy="171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5" name="Google Shape;6802;p88">
              <a:extLst>
                <a:ext uri="{FF2B5EF4-FFF2-40B4-BE49-F238E27FC236}">
                  <a16:creationId xmlns:a16="http://schemas.microsoft.com/office/drawing/2014/main" id="{362B4927-0E8F-6450-5CE8-7FF62D0008D1}"/>
                </a:ext>
              </a:extLst>
            </p:cNvPr>
            <p:cNvSpPr/>
            <p:nvPr/>
          </p:nvSpPr>
          <p:spPr>
            <a:xfrm>
              <a:off x="7544266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6" name="Google Shape;6803;p88">
              <a:extLst>
                <a:ext uri="{FF2B5EF4-FFF2-40B4-BE49-F238E27FC236}">
                  <a16:creationId xmlns:a16="http://schemas.microsoft.com/office/drawing/2014/main" id="{16BE89E1-55D6-BA05-9AC0-2F4080052F9A}"/>
                </a:ext>
              </a:extLst>
            </p:cNvPr>
            <p:cNvSpPr/>
            <p:nvPr/>
          </p:nvSpPr>
          <p:spPr>
            <a:xfrm>
              <a:off x="7495172" y="2045476"/>
              <a:ext cx="194227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7" name="Google Shape;6804;p88">
              <a:extLst>
                <a:ext uri="{FF2B5EF4-FFF2-40B4-BE49-F238E27FC236}">
                  <a16:creationId xmlns:a16="http://schemas.microsoft.com/office/drawing/2014/main" id="{89FDEB93-3DE4-F106-0092-0579B9E0F32A}"/>
                </a:ext>
              </a:extLst>
            </p:cNvPr>
            <p:cNvSpPr/>
            <p:nvPr/>
          </p:nvSpPr>
          <p:spPr>
            <a:xfrm>
              <a:off x="7763009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6805;p88">
              <a:extLst>
                <a:ext uri="{FF2B5EF4-FFF2-40B4-BE49-F238E27FC236}">
                  <a16:creationId xmlns:a16="http://schemas.microsoft.com/office/drawing/2014/main" id="{5B6ED26A-474B-1E9C-BAFE-112BBE7E89F1}"/>
                </a:ext>
              </a:extLst>
            </p:cNvPr>
            <p:cNvSpPr/>
            <p:nvPr/>
          </p:nvSpPr>
          <p:spPr>
            <a:xfrm>
              <a:off x="7713905" y="2045476"/>
              <a:ext cx="195324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9" name="Google Shape;6866;p88">
            <a:extLst>
              <a:ext uri="{FF2B5EF4-FFF2-40B4-BE49-F238E27FC236}">
                <a16:creationId xmlns:a16="http://schemas.microsoft.com/office/drawing/2014/main" id="{36900384-EB15-106A-1E25-3F34212B8B7A}"/>
              </a:ext>
            </a:extLst>
          </p:cNvPr>
          <p:cNvGrpSpPr/>
          <p:nvPr/>
        </p:nvGrpSpPr>
        <p:grpSpPr>
          <a:xfrm>
            <a:off x="3118016" y="3483023"/>
            <a:ext cx="381642" cy="422306"/>
            <a:chOff x="4435187" y="3483022"/>
            <a:chExt cx="381642" cy="422306"/>
          </a:xfrm>
          <a:solidFill>
            <a:schemeClr val="bg2"/>
          </a:solidFill>
        </p:grpSpPr>
        <p:sp>
          <p:nvSpPr>
            <p:cNvPr id="30" name="Google Shape;6867;p88">
              <a:extLst>
                <a:ext uri="{FF2B5EF4-FFF2-40B4-BE49-F238E27FC236}">
                  <a16:creationId xmlns:a16="http://schemas.microsoft.com/office/drawing/2014/main" id="{34C0FACF-4FFE-C1A4-C5F0-47C4E6364562}"/>
                </a:ext>
              </a:extLst>
            </p:cNvPr>
            <p:cNvSpPr/>
            <p:nvPr/>
          </p:nvSpPr>
          <p:spPr>
            <a:xfrm>
              <a:off x="4435187" y="3534256"/>
              <a:ext cx="180045" cy="369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1" name="Google Shape;6868;p88">
              <a:extLst>
                <a:ext uri="{FF2B5EF4-FFF2-40B4-BE49-F238E27FC236}">
                  <a16:creationId xmlns:a16="http://schemas.microsoft.com/office/drawing/2014/main" id="{256D0DFA-9B4E-74A0-7F99-E195ED956B55}"/>
                </a:ext>
              </a:extLst>
            </p:cNvPr>
            <p:cNvSpPr/>
            <p:nvPr/>
          </p:nvSpPr>
          <p:spPr>
            <a:xfrm>
              <a:off x="4637827" y="3534256"/>
              <a:ext cx="179002" cy="371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2" name="Google Shape;6869;p88">
              <a:extLst>
                <a:ext uri="{FF2B5EF4-FFF2-40B4-BE49-F238E27FC236}">
                  <a16:creationId xmlns:a16="http://schemas.microsoft.com/office/drawing/2014/main" id="{DD0F546F-F334-0434-EF81-68EB9111D954}"/>
                </a:ext>
              </a:extLst>
            </p:cNvPr>
            <p:cNvSpPr/>
            <p:nvPr/>
          </p:nvSpPr>
          <p:spPr>
            <a:xfrm>
              <a:off x="4714966" y="3580927"/>
              <a:ext cx="33951" cy="54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3" name="Google Shape;6870;p88">
              <a:extLst>
                <a:ext uri="{FF2B5EF4-FFF2-40B4-BE49-F238E27FC236}">
                  <a16:creationId xmlns:a16="http://schemas.microsoft.com/office/drawing/2014/main" id="{2DD7738D-FDA3-0D64-CF41-0D98CDEA52A3}"/>
                </a:ext>
              </a:extLst>
            </p:cNvPr>
            <p:cNvSpPr/>
            <p:nvPr/>
          </p:nvSpPr>
          <p:spPr>
            <a:xfrm>
              <a:off x="4502048" y="3583963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4" name="Google Shape;6871;p88">
              <a:extLst>
                <a:ext uri="{FF2B5EF4-FFF2-40B4-BE49-F238E27FC236}">
                  <a16:creationId xmlns:a16="http://schemas.microsoft.com/office/drawing/2014/main" id="{257D7E9E-DDAC-57FE-D1F8-7A79B2074609}"/>
                </a:ext>
              </a:extLst>
            </p:cNvPr>
            <p:cNvSpPr/>
            <p:nvPr/>
          </p:nvSpPr>
          <p:spPr>
            <a:xfrm>
              <a:off x="4580238" y="3483022"/>
              <a:ext cx="89483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5" name="Google Shape;6872;p88">
              <a:extLst>
                <a:ext uri="{FF2B5EF4-FFF2-40B4-BE49-F238E27FC236}">
                  <a16:creationId xmlns:a16="http://schemas.microsoft.com/office/drawing/2014/main" id="{97520D90-66C7-EF08-7C77-67E71FECB529}"/>
                </a:ext>
              </a:extLst>
            </p:cNvPr>
            <p:cNvSpPr/>
            <p:nvPr/>
          </p:nvSpPr>
          <p:spPr>
            <a:xfrm>
              <a:off x="4554507" y="3607088"/>
              <a:ext cx="140936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6" name="Google Shape;6957;p88">
            <a:extLst>
              <a:ext uri="{FF2B5EF4-FFF2-40B4-BE49-F238E27FC236}">
                <a16:creationId xmlns:a16="http://schemas.microsoft.com/office/drawing/2014/main" id="{C5DF5525-89F5-78B4-4838-5C2ACCF9A71F}"/>
              </a:ext>
            </a:extLst>
          </p:cNvPr>
          <p:cNvGrpSpPr/>
          <p:nvPr/>
        </p:nvGrpSpPr>
        <p:grpSpPr>
          <a:xfrm>
            <a:off x="2413774" y="986054"/>
            <a:ext cx="373559" cy="372837"/>
            <a:chOff x="3730944" y="986052"/>
            <a:chExt cx="373559" cy="372837"/>
          </a:xfrm>
          <a:solidFill>
            <a:schemeClr val="bg2"/>
          </a:solidFill>
        </p:grpSpPr>
        <p:sp>
          <p:nvSpPr>
            <p:cNvPr id="37" name="Google Shape;6958;p88">
              <a:extLst>
                <a:ext uri="{FF2B5EF4-FFF2-40B4-BE49-F238E27FC236}">
                  <a16:creationId xmlns:a16="http://schemas.microsoft.com/office/drawing/2014/main" id="{20FC4DC3-F22F-3D64-6F48-A4D921A86F98}"/>
                </a:ext>
              </a:extLst>
            </p:cNvPr>
            <p:cNvSpPr/>
            <p:nvPr/>
          </p:nvSpPr>
          <p:spPr>
            <a:xfrm>
              <a:off x="3808475" y="986052"/>
              <a:ext cx="131929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8" name="Google Shape;6959;p88">
              <a:extLst>
                <a:ext uri="{FF2B5EF4-FFF2-40B4-BE49-F238E27FC236}">
                  <a16:creationId xmlns:a16="http://schemas.microsoft.com/office/drawing/2014/main" id="{BB6ECC99-5320-6477-EBCE-7929ECCEA119}"/>
                </a:ext>
              </a:extLst>
            </p:cNvPr>
            <p:cNvSpPr/>
            <p:nvPr/>
          </p:nvSpPr>
          <p:spPr>
            <a:xfrm>
              <a:off x="3797384" y="1180618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6960;p88">
              <a:extLst>
                <a:ext uri="{FF2B5EF4-FFF2-40B4-BE49-F238E27FC236}">
                  <a16:creationId xmlns:a16="http://schemas.microsoft.com/office/drawing/2014/main" id="{CBC5393C-7C83-3062-F09B-A8236CE7547A}"/>
                </a:ext>
              </a:extLst>
            </p:cNvPr>
            <p:cNvSpPr/>
            <p:nvPr/>
          </p:nvSpPr>
          <p:spPr>
            <a:xfrm>
              <a:off x="3797384" y="1094043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6961;p88">
              <a:extLst>
                <a:ext uri="{FF2B5EF4-FFF2-40B4-BE49-F238E27FC236}">
                  <a16:creationId xmlns:a16="http://schemas.microsoft.com/office/drawing/2014/main" id="{530E1F0C-B090-C2DE-6010-66E9ABE95F25}"/>
                </a:ext>
              </a:extLst>
            </p:cNvPr>
            <p:cNvSpPr/>
            <p:nvPr/>
          </p:nvSpPr>
          <p:spPr>
            <a:xfrm>
              <a:off x="3797384" y="1270229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1" name="Google Shape;6962;p88">
              <a:extLst>
                <a:ext uri="{FF2B5EF4-FFF2-40B4-BE49-F238E27FC236}">
                  <a16:creationId xmlns:a16="http://schemas.microsoft.com/office/drawing/2014/main" id="{379E4D91-4F68-728C-56BB-3EB132E3F771}"/>
                </a:ext>
              </a:extLst>
            </p:cNvPr>
            <p:cNvSpPr/>
            <p:nvPr/>
          </p:nvSpPr>
          <p:spPr>
            <a:xfrm>
              <a:off x="3730944" y="1007440"/>
              <a:ext cx="284945" cy="351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2" name="Google Shape;6963;p88">
              <a:extLst>
                <a:ext uri="{FF2B5EF4-FFF2-40B4-BE49-F238E27FC236}">
                  <a16:creationId xmlns:a16="http://schemas.microsoft.com/office/drawing/2014/main" id="{5A6D0B79-6D7E-A7CB-D5E5-C0E5AD0618E6}"/>
                </a:ext>
              </a:extLst>
            </p:cNvPr>
            <p:cNvSpPr/>
            <p:nvPr/>
          </p:nvSpPr>
          <p:spPr>
            <a:xfrm>
              <a:off x="4039023" y="1115165"/>
              <a:ext cx="65480" cy="132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3" name="Google Shape;6964;p88">
              <a:extLst>
                <a:ext uri="{FF2B5EF4-FFF2-40B4-BE49-F238E27FC236}">
                  <a16:creationId xmlns:a16="http://schemas.microsoft.com/office/drawing/2014/main" id="{90A0A656-8E43-F6A5-1275-52579011D307}"/>
                </a:ext>
              </a:extLst>
            </p:cNvPr>
            <p:cNvSpPr/>
            <p:nvPr/>
          </p:nvSpPr>
          <p:spPr>
            <a:xfrm>
              <a:off x="4039023" y="1028590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4" name="Google Shape;6965;p88">
              <a:extLst>
                <a:ext uri="{FF2B5EF4-FFF2-40B4-BE49-F238E27FC236}">
                  <a16:creationId xmlns:a16="http://schemas.microsoft.com/office/drawing/2014/main" id="{B0297F3E-0355-D92C-EF2E-07330E5C83FA}"/>
                </a:ext>
              </a:extLst>
            </p:cNvPr>
            <p:cNvSpPr/>
            <p:nvPr/>
          </p:nvSpPr>
          <p:spPr>
            <a:xfrm>
              <a:off x="4041044" y="1270229"/>
              <a:ext cx="59445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5" name="Google Shape;6966;p88">
            <a:extLst>
              <a:ext uri="{FF2B5EF4-FFF2-40B4-BE49-F238E27FC236}">
                <a16:creationId xmlns:a16="http://schemas.microsoft.com/office/drawing/2014/main" id="{912E0CDD-1515-D6AC-E2A2-E2A8982B31DF}"/>
              </a:ext>
            </a:extLst>
          </p:cNvPr>
          <p:cNvGrpSpPr/>
          <p:nvPr/>
        </p:nvGrpSpPr>
        <p:grpSpPr>
          <a:xfrm>
            <a:off x="6872469" y="2558382"/>
            <a:ext cx="453661" cy="454365"/>
            <a:chOff x="8189640" y="2558381"/>
            <a:chExt cx="453661" cy="454365"/>
          </a:xfrm>
          <a:solidFill>
            <a:schemeClr val="bg2"/>
          </a:solidFill>
        </p:grpSpPr>
        <p:sp>
          <p:nvSpPr>
            <p:cNvPr id="46" name="Google Shape;6967;p88">
              <a:extLst>
                <a:ext uri="{FF2B5EF4-FFF2-40B4-BE49-F238E27FC236}">
                  <a16:creationId xmlns:a16="http://schemas.microsoft.com/office/drawing/2014/main" id="{4D4BC596-ACBF-B6EF-27FB-D006BFDBEA96}"/>
                </a:ext>
              </a:extLst>
            </p:cNvPr>
            <p:cNvSpPr/>
            <p:nvPr/>
          </p:nvSpPr>
          <p:spPr>
            <a:xfrm>
              <a:off x="8317162" y="2858761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7" name="Google Shape;6968;p88">
              <a:extLst>
                <a:ext uri="{FF2B5EF4-FFF2-40B4-BE49-F238E27FC236}">
                  <a16:creationId xmlns:a16="http://schemas.microsoft.com/office/drawing/2014/main" id="{00BB422D-F3F7-C175-7F90-26DE8576605D}"/>
                </a:ext>
              </a:extLst>
            </p:cNvPr>
            <p:cNvSpPr/>
            <p:nvPr/>
          </p:nvSpPr>
          <p:spPr>
            <a:xfrm>
              <a:off x="8189640" y="2743538"/>
              <a:ext cx="267297" cy="269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val f2"/>
                <a:gd name="f119" fmla="val f3"/>
                <a:gd name="f120" fmla="val f4"/>
                <a:gd name="f121" fmla="+- f120 0 f118"/>
                <a:gd name="f122" fmla="+- f119 0 f118"/>
                <a:gd name="f123" fmla="*/ f122 1 6869"/>
                <a:gd name="f124" fmla="*/ f121 1 6918"/>
                <a:gd name="f125" fmla="*/ f118 1 f123"/>
                <a:gd name="f126" fmla="*/ f119 1 f123"/>
                <a:gd name="f127" fmla="*/ f118 1 f124"/>
                <a:gd name="f128" fmla="*/ f120 1 f124"/>
                <a:gd name="f129" fmla="*/ f125 f116 1"/>
                <a:gd name="f130" fmla="*/ f126 f116 1"/>
                <a:gd name="f131" fmla="*/ f128 f117 1"/>
                <a:gd name="f132" fmla="*/ f127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9" t="f132" r="f130" b="f131"/>
              <a:pathLst>
                <a:path w="6869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6969;p88">
              <a:extLst>
                <a:ext uri="{FF2B5EF4-FFF2-40B4-BE49-F238E27FC236}">
                  <a16:creationId xmlns:a16="http://schemas.microsoft.com/office/drawing/2014/main" id="{A4E2CE31-25CB-3B1D-B61E-7705CA4415FB}"/>
                </a:ext>
              </a:extLst>
            </p:cNvPr>
            <p:cNvSpPr/>
            <p:nvPr/>
          </p:nvSpPr>
          <p:spPr>
            <a:xfrm>
              <a:off x="8497372" y="2665046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6970;p88">
              <a:extLst>
                <a:ext uri="{FF2B5EF4-FFF2-40B4-BE49-F238E27FC236}">
                  <a16:creationId xmlns:a16="http://schemas.microsoft.com/office/drawing/2014/main" id="{844A63FA-585F-62CB-F156-5F00258EE3BD}"/>
                </a:ext>
              </a:extLst>
            </p:cNvPr>
            <p:cNvSpPr/>
            <p:nvPr/>
          </p:nvSpPr>
          <p:spPr>
            <a:xfrm>
              <a:off x="8374751" y="2558381"/>
              <a:ext cx="268550" cy="268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0" name="Google Shape;6760;p88">
            <a:extLst>
              <a:ext uri="{FF2B5EF4-FFF2-40B4-BE49-F238E27FC236}">
                <a16:creationId xmlns:a16="http://schemas.microsoft.com/office/drawing/2014/main" id="{A36DC3E2-4520-BEA1-2642-EDAB6C101EC3}"/>
              </a:ext>
            </a:extLst>
          </p:cNvPr>
          <p:cNvGrpSpPr/>
          <p:nvPr/>
        </p:nvGrpSpPr>
        <p:grpSpPr>
          <a:xfrm>
            <a:off x="1834994" y="935259"/>
            <a:ext cx="374968" cy="450424"/>
            <a:chOff x="3152165" y="935257"/>
            <a:chExt cx="374968" cy="450424"/>
          </a:xfrm>
          <a:solidFill>
            <a:schemeClr val="bg2"/>
          </a:solidFill>
        </p:grpSpPr>
        <p:sp>
          <p:nvSpPr>
            <p:cNvPr id="51" name="Google Shape;6761;p88">
              <a:extLst>
                <a:ext uri="{FF2B5EF4-FFF2-40B4-BE49-F238E27FC236}">
                  <a16:creationId xmlns:a16="http://schemas.microsoft.com/office/drawing/2014/main" id="{1DF52CC3-B2D9-FD83-72C7-EC1D0CFD2BB9}"/>
                </a:ext>
              </a:extLst>
            </p:cNvPr>
            <p:cNvSpPr/>
            <p:nvPr/>
          </p:nvSpPr>
          <p:spPr>
            <a:xfrm>
              <a:off x="3152165" y="935257"/>
              <a:ext cx="79168" cy="312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049"/>
                <a:gd name="f24" fmla="*/ f21 1 8098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9" h="80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2" name="Google Shape;6762;p88">
              <a:extLst>
                <a:ext uri="{FF2B5EF4-FFF2-40B4-BE49-F238E27FC236}">
                  <a16:creationId xmlns:a16="http://schemas.microsoft.com/office/drawing/2014/main" id="{3FA453F4-B2E6-EE04-07C0-BA91187CBE5E}"/>
                </a:ext>
              </a:extLst>
            </p:cNvPr>
            <p:cNvSpPr/>
            <p:nvPr/>
          </p:nvSpPr>
          <p:spPr>
            <a:xfrm>
              <a:off x="3152165" y="1252965"/>
              <a:ext cx="374968" cy="105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3" name="Google Shape;6763;p88">
              <a:extLst>
                <a:ext uri="{FF2B5EF4-FFF2-40B4-BE49-F238E27FC236}">
                  <a16:creationId xmlns:a16="http://schemas.microsoft.com/office/drawing/2014/main" id="{D9C0BF82-F28C-2537-15BB-EB7A174FDFA8}"/>
                </a:ext>
              </a:extLst>
            </p:cNvPr>
            <p:cNvSpPr/>
            <p:nvPr/>
          </p:nvSpPr>
          <p:spPr>
            <a:xfrm>
              <a:off x="3441902" y="1319881"/>
              <a:ext cx="85231" cy="39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4" name="Google Shape;6764;p88">
              <a:extLst>
                <a:ext uri="{FF2B5EF4-FFF2-40B4-BE49-F238E27FC236}">
                  <a16:creationId xmlns:a16="http://schemas.microsoft.com/office/drawing/2014/main" id="{540908FF-401D-296C-228B-89D85BA6263F}"/>
                </a:ext>
              </a:extLst>
            </p:cNvPr>
            <p:cNvSpPr/>
            <p:nvPr/>
          </p:nvSpPr>
          <p:spPr>
            <a:xfrm>
              <a:off x="3323825" y="1094710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5" name="Google Shape;6765;p88">
              <a:extLst>
                <a:ext uri="{FF2B5EF4-FFF2-40B4-BE49-F238E27FC236}">
                  <a16:creationId xmlns:a16="http://schemas.microsoft.com/office/drawing/2014/main" id="{2B5BB670-7352-640B-231E-AC08B10EB453}"/>
                </a:ext>
              </a:extLst>
            </p:cNvPr>
            <p:cNvSpPr/>
            <p:nvPr/>
          </p:nvSpPr>
          <p:spPr>
            <a:xfrm>
              <a:off x="3363967" y="1015578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6766;p88">
              <a:extLst>
                <a:ext uri="{FF2B5EF4-FFF2-40B4-BE49-F238E27FC236}">
                  <a16:creationId xmlns:a16="http://schemas.microsoft.com/office/drawing/2014/main" id="{95BADB65-9E00-7E68-F79E-9CC105907CD2}"/>
                </a:ext>
              </a:extLst>
            </p:cNvPr>
            <p:cNvSpPr/>
            <p:nvPr/>
          </p:nvSpPr>
          <p:spPr>
            <a:xfrm>
              <a:off x="3256873" y="935257"/>
              <a:ext cx="265395" cy="292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6869"/>
                <a:gd name="f44" fmla="*/ f41 1 7562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6869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7" name="Google Shape;6767;p88">
              <a:extLst>
                <a:ext uri="{FF2B5EF4-FFF2-40B4-BE49-F238E27FC236}">
                  <a16:creationId xmlns:a16="http://schemas.microsoft.com/office/drawing/2014/main" id="{484098D1-CF19-874A-4577-E999309BC31E}"/>
                </a:ext>
              </a:extLst>
            </p:cNvPr>
            <p:cNvSpPr/>
            <p:nvPr/>
          </p:nvSpPr>
          <p:spPr>
            <a:xfrm>
              <a:off x="3363967" y="1319881"/>
              <a:ext cx="53592" cy="65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8" name="Google Shape;6777;p88">
            <a:extLst>
              <a:ext uri="{FF2B5EF4-FFF2-40B4-BE49-F238E27FC236}">
                <a16:creationId xmlns:a16="http://schemas.microsoft.com/office/drawing/2014/main" id="{2FE61DFB-462B-C3A2-A95D-498849B8362B}"/>
              </a:ext>
            </a:extLst>
          </p:cNvPr>
          <p:cNvGrpSpPr/>
          <p:nvPr/>
        </p:nvGrpSpPr>
        <p:grpSpPr>
          <a:xfrm>
            <a:off x="4810552" y="908466"/>
            <a:ext cx="450424" cy="450423"/>
            <a:chOff x="6127723" y="908465"/>
            <a:chExt cx="450424" cy="450423"/>
          </a:xfrm>
          <a:solidFill>
            <a:schemeClr val="bg2"/>
          </a:solidFill>
        </p:grpSpPr>
        <p:sp>
          <p:nvSpPr>
            <p:cNvPr id="59" name="Google Shape;6778;p88">
              <a:extLst>
                <a:ext uri="{FF2B5EF4-FFF2-40B4-BE49-F238E27FC236}">
                  <a16:creationId xmlns:a16="http://schemas.microsoft.com/office/drawing/2014/main" id="{FBD216FE-5664-BD78-B1BD-8D89D9F91273}"/>
                </a:ext>
              </a:extLst>
            </p:cNvPr>
            <p:cNvSpPr/>
            <p:nvPr/>
          </p:nvSpPr>
          <p:spPr>
            <a:xfrm>
              <a:off x="6361435" y="1042379"/>
              <a:ext cx="198470" cy="76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6779;p88">
              <a:extLst>
                <a:ext uri="{FF2B5EF4-FFF2-40B4-BE49-F238E27FC236}">
                  <a16:creationId xmlns:a16="http://schemas.microsoft.com/office/drawing/2014/main" id="{5532E547-8DFD-A99D-DE0C-B08C854338BB}"/>
                </a:ext>
              </a:extLst>
            </p:cNvPr>
            <p:cNvSpPr/>
            <p:nvPr/>
          </p:nvSpPr>
          <p:spPr>
            <a:xfrm>
              <a:off x="6340769" y="1065486"/>
              <a:ext cx="237378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1" name="Google Shape;6780;p88">
              <a:extLst>
                <a:ext uri="{FF2B5EF4-FFF2-40B4-BE49-F238E27FC236}">
                  <a16:creationId xmlns:a16="http://schemas.microsoft.com/office/drawing/2014/main" id="{CD364EAB-2597-B143-DA32-164EE9BC4FCC}"/>
                </a:ext>
              </a:extLst>
            </p:cNvPr>
            <p:cNvSpPr/>
            <p:nvPr/>
          </p:nvSpPr>
          <p:spPr>
            <a:xfrm>
              <a:off x="6127723" y="988786"/>
              <a:ext cx="292169" cy="290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2" name="Google Shape;6781;p88">
              <a:extLst>
                <a:ext uri="{FF2B5EF4-FFF2-40B4-BE49-F238E27FC236}">
                  <a16:creationId xmlns:a16="http://schemas.microsoft.com/office/drawing/2014/main" id="{352174E8-EE46-166A-A4B6-758BA6AAEA24}"/>
                </a:ext>
              </a:extLst>
            </p:cNvPr>
            <p:cNvSpPr/>
            <p:nvPr/>
          </p:nvSpPr>
          <p:spPr>
            <a:xfrm>
              <a:off x="6127723" y="908465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3" name="Google Shape;6782;p88">
              <a:extLst>
                <a:ext uri="{FF2B5EF4-FFF2-40B4-BE49-F238E27FC236}">
                  <a16:creationId xmlns:a16="http://schemas.microsoft.com/office/drawing/2014/main" id="{555574FF-167C-0439-51CD-91AA9360AD94}"/>
                </a:ext>
              </a:extLst>
            </p:cNvPr>
            <p:cNvSpPr/>
            <p:nvPr/>
          </p:nvSpPr>
          <p:spPr>
            <a:xfrm>
              <a:off x="6127723" y="1305296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4" name="Google Shape;6827;p88">
            <a:extLst>
              <a:ext uri="{FF2B5EF4-FFF2-40B4-BE49-F238E27FC236}">
                <a16:creationId xmlns:a16="http://schemas.microsoft.com/office/drawing/2014/main" id="{73AC6D41-3DDC-B136-447A-60AEC5F52B1B}"/>
              </a:ext>
            </a:extLst>
          </p:cNvPr>
          <p:cNvGrpSpPr/>
          <p:nvPr/>
        </p:nvGrpSpPr>
        <p:grpSpPr>
          <a:xfrm>
            <a:off x="5377773" y="916357"/>
            <a:ext cx="455278" cy="449190"/>
            <a:chOff x="6694944" y="916356"/>
            <a:chExt cx="455278" cy="449190"/>
          </a:xfrm>
          <a:solidFill>
            <a:schemeClr val="bg2"/>
          </a:solidFill>
        </p:grpSpPr>
        <p:sp>
          <p:nvSpPr>
            <p:cNvPr id="65" name="Google Shape;6828;p88">
              <a:extLst>
                <a:ext uri="{FF2B5EF4-FFF2-40B4-BE49-F238E27FC236}">
                  <a16:creationId xmlns:a16="http://schemas.microsoft.com/office/drawing/2014/main" id="{5FD0B2FE-9CB9-749D-12A7-28983D888E6F}"/>
                </a:ext>
              </a:extLst>
            </p:cNvPr>
            <p:cNvSpPr/>
            <p:nvPr/>
          </p:nvSpPr>
          <p:spPr>
            <a:xfrm>
              <a:off x="6987067" y="968669"/>
              <a:ext cx="130283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6" name="Google Shape;6829;p88">
              <a:extLst>
                <a:ext uri="{FF2B5EF4-FFF2-40B4-BE49-F238E27FC236}">
                  <a16:creationId xmlns:a16="http://schemas.microsoft.com/office/drawing/2014/main" id="{ED0BC22C-4FA3-B914-EFF4-E3E624FE0374}"/>
                </a:ext>
              </a:extLst>
            </p:cNvPr>
            <p:cNvSpPr/>
            <p:nvPr/>
          </p:nvSpPr>
          <p:spPr>
            <a:xfrm>
              <a:off x="6803273" y="1234028"/>
              <a:ext cx="131481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7" name="Google Shape;6830;p88">
              <a:extLst>
                <a:ext uri="{FF2B5EF4-FFF2-40B4-BE49-F238E27FC236}">
                  <a16:creationId xmlns:a16="http://schemas.microsoft.com/office/drawing/2014/main" id="{BF63FBC7-A82D-02B1-2D26-FD59C15DB8A3}"/>
                </a:ext>
              </a:extLst>
            </p:cNvPr>
            <p:cNvSpPr/>
            <p:nvPr/>
          </p:nvSpPr>
          <p:spPr>
            <a:xfrm>
              <a:off x="6694944" y="916356"/>
              <a:ext cx="318942" cy="237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8" name="Google Shape;6831;p88">
              <a:extLst>
                <a:ext uri="{FF2B5EF4-FFF2-40B4-BE49-F238E27FC236}">
                  <a16:creationId xmlns:a16="http://schemas.microsoft.com/office/drawing/2014/main" id="{2B9922DA-8521-600F-19EB-AA4B67A178B5}"/>
                </a:ext>
              </a:extLst>
            </p:cNvPr>
            <p:cNvSpPr/>
            <p:nvPr/>
          </p:nvSpPr>
          <p:spPr>
            <a:xfrm>
              <a:off x="6775265" y="995443"/>
              <a:ext cx="161921" cy="80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9" name="Google Shape;6832;p88">
              <a:extLst>
                <a:ext uri="{FF2B5EF4-FFF2-40B4-BE49-F238E27FC236}">
                  <a16:creationId xmlns:a16="http://schemas.microsoft.com/office/drawing/2014/main" id="{631BA8A3-0037-D3E4-42B0-41A22DC65AB0}"/>
                </a:ext>
              </a:extLst>
            </p:cNvPr>
            <p:cNvSpPr/>
            <p:nvPr/>
          </p:nvSpPr>
          <p:spPr>
            <a:xfrm>
              <a:off x="6775265" y="1091610"/>
              <a:ext cx="161921" cy="1144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0" name="Google Shape;6833;p88">
              <a:extLst>
                <a:ext uri="{FF2B5EF4-FFF2-40B4-BE49-F238E27FC236}">
                  <a16:creationId xmlns:a16="http://schemas.microsoft.com/office/drawing/2014/main" id="{73CAC5D1-D4C2-EB08-6627-74AE0EAE3E70}"/>
                </a:ext>
              </a:extLst>
            </p:cNvPr>
            <p:cNvSpPr/>
            <p:nvPr/>
          </p:nvSpPr>
          <p:spPr>
            <a:xfrm>
              <a:off x="6988301" y="1153698"/>
              <a:ext cx="161921" cy="80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1" name="Google Shape;6834;p88">
              <a:extLst>
                <a:ext uri="{FF2B5EF4-FFF2-40B4-BE49-F238E27FC236}">
                  <a16:creationId xmlns:a16="http://schemas.microsoft.com/office/drawing/2014/main" id="{CA856E26-751B-CC96-E3C9-998868CEBBD7}"/>
                </a:ext>
              </a:extLst>
            </p:cNvPr>
            <p:cNvSpPr/>
            <p:nvPr/>
          </p:nvSpPr>
          <p:spPr>
            <a:xfrm>
              <a:off x="6987067" y="1249865"/>
              <a:ext cx="158291" cy="115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2" name="Google Shape;6873;p88">
            <a:extLst>
              <a:ext uri="{FF2B5EF4-FFF2-40B4-BE49-F238E27FC236}">
                <a16:creationId xmlns:a16="http://schemas.microsoft.com/office/drawing/2014/main" id="{6CDD445E-586B-91FC-EAC2-07BF9B9D9A70}"/>
              </a:ext>
            </a:extLst>
          </p:cNvPr>
          <p:cNvGrpSpPr/>
          <p:nvPr/>
        </p:nvGrpSpPr>
        <p:grpSpPr>
          <a:xfrm>
            <a:off x="3077947" y="916889"/>
            <a:ext cx="435775" cy="450423"/>
            <a:chOff x="4395118" y="916887"/>
            <a:chExt cx="435775" cy="450423"/>
          </a:xfrm>
          <a:solidFill>
            <a:schemeClr val="bg2"/>
          </a:solidFill>
        </p:grpSpPr>
        <p:sp>
          <p:nvSpPr>
            <p:cNvPr id="73" name="Google Shape;6874;p88">
              <a:extLst>
                <a:ext uri="{FF2B5EF4-FFF2-40B4-BE49-F238E27FC236}">
                  <a16:creationId xmlns:a16="http://schemas.microsoft.com/office/drawing/2014/main" id="{66021850-4E7A-D5F9-8A46-854D8458AAD1}"/>
                </a:ext>
              </a:extLst>
            </p:cNvPr>
            <p:cNvSpPr/>
            <p:nvPr/>
          </p:nvSpPr>
          <p:spPr>
            <a:xfrm>
              <a:off x="4565544" y="916887"/>
              <a:ext cx="265349" cy="264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68"/>
                <a:gd name="f75" fmla="*/ f72 1 6850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68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4" name="Google Shape;6875;p88">
              <a:extLst>
                <a:ext uri="{FF2B5EF4-FFF2-40B4-BE49-F238E27FC236}">
                  <a16:creationId xmlns:a16="http://schemas.microsoft.com/office/drawing/2014/main" id="{6979CC92-5B1D-284F-4F1F-982AEBCEAA37}"/>
                </a:ext>
              </a:extLst>
            </p:cNvPr>
            <p:cNvSpPr/>
            <p:nvPr/>
          </p:nvSpPr>
          <p:spPr>
            <a:xfrm>
              <a:off x="4673845" y="997217"/>
              <a:ext cx="51197" cy="104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5" name="Google Shape;6876;p88">
              <a:extLst>
                <a:ext uri="{FF2B5EF4-FFF2-40B4-BE49-F238E27FC236}">
                  <a16:creationId xmlns:a16="http://schemas.microsoft.com/office/drawing/2014/main" id="{485F6613-3D08-18B4-3B08-F309EEDB0BCB}"/>
                </a:ext>
              </a:extLst>
            </p:cNvPr>
            <p:cNvSpPr/>
            <p:nvPr/>
          </p:nvSpPr>
          <p:spPr>
            <a:xfrm>
              <a:off x="4446233" y="1127455"/>
              <a:ext cx="107140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6877;p88">
              <a:extLst>
                <a:ext uri="{FF2B5EF4-FFF2-40B4-BE49-F238E27FC236}">
                  <a16:creationId xmlns:a16="http://schemas.microsoft.com/office/drawing/2014/main" id="{2CBBF055-6E51-040A-029F-235DF3481C6F}"/>
                </a:ext>
              </a:extLst>
            </p:cNvPr>
            <p:cNvSpPr/>
            <p:nvPr/>
          </p:nvSpPr>
          <p:spPr>
            <a:xfrm>
              <a:off x="4395118" y="1260134"/>
              <a:ext cx="211839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7" name="Google Shape;6884;p88">
            <a:extLst>
              <a:ext uri="{FF2B5EF4-FFF2-40B4-BE49-F238E27FC236}">
                <a16:creationId xmlns:a16="http://schemas.microsoft.com/office/drawing/2014/main" id="{356E9A71-E683-8A77-F5EF-62426A610934}"/>
              </a:ext>
            </a:extLst>
          </p:cNvPr>
          <p:cNvGrpSpPr/>
          <p:nvPr/>
        </p:nvGrpSpPr>
        <p:grpSpPr>
          <a:xfrm>
            <a:off x="6177993" y="916357"/>
            <a:ext cx="428515" cy="451036"/>
            <a:chOff x="7495163" y="916356"/>
            <a:chExt cx="428515" cy="451036"/>
          </a:xfrm>
          <a:solidFill>
            <a:schemeClr val="bg2"/>
          </a:solidFill>
        </p:grpSpPr>
        <p:sp>
          <p:nvSpPr>
            <p:cNvPr id="78" name="Google Shape;6885;p88">
              <a:extLst>
                <a:ext uri="{FF2B5EF4-FFF2-40B4-BE49-F238E27FC236}">
                  <a16:creationId xmlns:a16="http://schemas.microsoft.com/office/drawing/2014/main" id="{A162E623-3D0F-2111-190A-046E8ED73694}"/>
                </a:ext>
              </a:extLst>
            </p:cNvPr>
            <p:cNvSpPr/>
            <p:nvPr/>
          </p:nvSpPr>
          <p:spPr>
            <a:xfrm>
              <a:off x="7814069" y="1246848"/>
              <a:ext cx="51151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9" name="Google Shape;6886;p88">
              <a:extLst>
                <a:ext uri="{FF2B5EF4-FFF2-40B4-BE49-F238E27FC236}">
                  <a16:creationId xmlns:a16="http://schemas.microsoft.com/office/drawing/2014/main" id="{71A9E660-DF1E-54E9-7042-CD399C01F6E7}"/>
                </a:ext>
              </a:extLst>
            </p:cNvPr>
            <p:cNvSpPr/>
            <p:nvPr/>
          </p:nvSpPr>
          <p:spPr>
            <a:xfrm>
              <a:off x="7680191" y="916978"/>
              <a:ext cx="26810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0" name="Google Shape;6887;p88">
              <a:extLst>
                <a:ext uri="{FF2B5EF4-FFF2-40B4-BE49-F238E27FC236}">
                  <a16:creationId xmlns:a16="http://schemas.microsoft.com/office/drawing/2014/main" id="{154979DF-F0F4-BA66-CAD4-8FA792923347}"/>
                </a:ext>
              </a:extLst>
            </p:cNvPr>
            <p:cNvSpPr/>
            <p:nvPr/>
          </p:nvSpPr>
          <p:spPr>
            <a:xfrm>
              <a:off x="7653418" y="1103013"/>
              <a:ext cx="79123" cy="79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6888;p88">
              <a:extLst>
                <a:ext uri="{FF2B5EF4-FFF2-40B4-BE49-F238E27FC236}">
                  <a16:creationId xmlns:a16="http://schemas.microsoft.com/office/drawing/2014/main" id="{7AF3FF99-605C-61AD-9774-E7230AF78EBC}"/>
                </a:ext>
              </a:extLst>
            </p:cNvPr>
            <p:cNvSpPr/>
            <p:nvPr/>
          </p:nvSpPr>
          <p:spPr>
            <a:xfrm>
              <a:off x="7576727" y="1190868"/>
              <a:ext cx="247116" cy="176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6889;p88">
              <a:extLst>
                <a:ext uri="{FF2B5EF4-FFF2-40B4-BE49-F238E27FC236}">
                  <a16:creationId xmlns:a16="http://schemas.microsoft.com/office/drawing/2014/main" id="{83E67681-7986-DB93-2C20-9A559C6559A7}"/>
                </a:ext>
              </a:extLst>
            </p:cNvPr>
            <p:cNvSpPr/>
            <p:nvPr/>
          </p:nvSpPr>
          <p:spPr>
            <a:xfrm>
              <a:off x="7705731" y="1048451"/>
              <a:ext cx="197236" cy="21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6890;p88">
              <a:extLst>
                <a:ext uri="{FF2B5EF4-FFF2-40B4-BE49-F238E27FC236}">
                  <a16:creationId xmlns:a16="http://schemas.microsoft.com/office/drawing/2014/main" id="{7DFEC4C2-8D19-A994-468B-947E225B8140}"/>
                </a:ext>
              </a:extLst>
            </p:cNvPr>
            <p:cNvSpPr/>
            <p:nvPr/>
          </p:nvSpPr>
          <p:spPr>
            <a:xfrm>
              <a:off x="7734937" y="916356"/>
              <a:ext cx="188741" cy="129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6891;p88">
              <a:extLst>
                <a:ext uri="{FF2B5EF4-FFF2-40B4-BE49-F238E27FC236}">
                  <a16:creationId xmlns:a16="http://schemas.microsoft.com/office/drawing/2014/main" id="{D6ACAC3E-B812-85BB-2498-61FB85E3D8CB}"/>
                </a:ext>
              </a:extLst>
            </p:cNvPr>
            <p:cNvSpPr/>
            <p:nvPr/>
          </p:nvSpPr>
          <p:spPr>
            <a:xfrm>
              <a:off x="7495163" y="944986"/>
              <a:ext cx="158255" cy="306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5" name="Google Shape;6922;p88">
            <a:extLst>
              <a:ext uri="{FF2B5EF4-FFF2-40B4-BE49-F238E27FC236}">
                <a16:creationId xmlns:a16="http://schemas.microsoft.com/office/drawing/2014/main" id="{5AF5529C-F448-7F1C-BD6A-4D090548DBD5}"/>
              </a:ext>
            </a:extLst>
          </p:cNvPr>
          <p:cNvGrpSpPr/>
          <p:nvPr/>
        </p:nvGrpSpPr>
        <p:grpSpPr>
          <a:xfrm>
            <a:off x="3653516" y="916888"/>
            <a:ext cx="423596" cy="450424"/>
            <a:chOff x="4970687" y="916887"/>
            <a:chExt cx="423596" cy="450424"/>
          </a:xfrm>
          <a:solidFill>
            <a:schemeClr val="bg2"/>
          </a:solidFill>
        </p:grpSpPr>
        <p:sp>
          <p:nvSpPr>
            <p:cNvPr id="86" name="Google Shape;6923;p88">
              <a:extLst>
                <a:ext uri="{FF2B5EF4-FFF2-40B4-BE49-F238E27FC236}">
                  <a16:creationId xmlns:a16="http://schemas.microsoft.com/office/drawing/2014/main" id="{BA2F67F1-83E8-9BC9-085D-E1E93EB5FB60}"/>
                </a:ext>
              </a:extLst>
            </p:cNvPr>
            <p:cNvSpPr/>
            <p:nvPr/>
          </p:nvSpPr>
          <p:spPr>
            <a:xfrm>
              <a:off x="5051008" y="1206587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7" name="Google Shape;6924;p88">
              <a:extLst>
                <a:ext uri="{FF2B5EF4-FFF2-40B4-BE49-F238E27FC236}">
                  <a16:creationId xmlns:a16="http://schemas.microsoft.com/office/drawing/2014/main" id="{2F2BB62D-BDB9-FFE2-3AA4-275D87AD8EFD}"/>
                </a:ext>
              </a:extLst>
            </p:cNvPr>
            <p:cNvSpPr/>
            <p:nvPr/>
          </p:nvSpPr>
          <p:spPr>
            <a:xfrm>
              <a:off x="5154472" y="1143301"/>
              <a:ext cx="107140" cy="116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8" name="Google Shape;6925;p88">
              <a:extLst>
                <a:ext uri="{FF2B5EF4-FFF2-40B4-BE49-F238E27FC236}">
                  <a16:creationId xmlns:a16="http://schemas.microsoft.com/office/drawing/2014/main" id="{ED861DD3-B255-84C5-F338-26F5E237C0F6}"/>
                </a:ext>
              </a:extLst>
            </p:cNvPr>
            <p:cNvSpPr/>
            <p:nvPr/>
          </p:nvSpPr>
          <p:spPr>
            <a:xfrm>
              <a:off x="4974317" y="996019"/>
              <a:ext cx="194803" cy="264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6926;p88">
              <a:extLst>
                <a:ext uri="{FF2B5EF4-FFF2-40B4-BE49-F238E27FC236}">
                  <a16:creationId xmlns:a16="http://schemas.microsoft.com/office/drawing/2014/main" id="{682AEFBC-D1AB-EB87-9086-9194F992A029}"/>
                </a:ext>
              </a:extLst>
            </p:cNvPr>
            <p:cNvSpPr/>
            <p:nvPr/>
          </p:nvSpPr>
          <p:spPr>
            <a:xfrm>
              <a:off x="5091187" y="1127455"/>
              <a:ext cx="52349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6927;p88">
              <a:extLst>
                <a:ext uri="{FF2B5EF4-FFF2-40B4-BE49-F238E27FC236}">
                  <a16:creationId xmlns:a16="http://schemas.microsoft.com/office/drawing/2014/main" id="{BED37412-F314-B467-C73E-FBA9A529882C}"/>
                </a:ext>
              </a:extLst>
            </p:cNvPr>
            <p:cNvSpPr/>
            <p:nvPr/>
          </p:nvSpPr>
          <p:spPr>
            <a:xfrm>
              <a:off x="5182444" y="917545"/>
              <a:ext cx="211839" cy="2099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6928;p88">
              <a:extLst>
                <a:ext uri="{FF2B5EF4-FFF2-40B4-BE49-F238E27FC236}">
                  <a16:creationId xmlns:a16="http://schemas.microsoft.com/office/drawing/2014/main" id="{DE8F1210-5392-53BC-0F3A-409B585C1376}"/>
                </a:ext>
              </a:extLst>
            </p:cNvPr>
            <p:cNvSpPr/>
            <p:nvPr/>
          </p:nvSpPr>
          <p:spPr>
            <a:xfrm>
              <a:off x="4970687" y="1285710"/>
              <a:ext cx="290934" cy="81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6929;p88">
              <a:extLst>
                <a:ext uri="{FF2B5EF4-FFF2-40B4-BE49-F238E27FC236}">
                  <a16:creationId xmlns:a16="http://schemas.microsoft.com/office/drawing/2014/main" id="{9A27BB18-DCA6-CFF1-D45C-FF33F2D3B3DD}"/>
                </a:ext>
              </a:extLst>
            </p:cNvPr>
            <p:cNvSpPr/>
            <p:nvPr/>
          </p:nvSpPr>
          <p:spPr>
            <a:xfrm>
              <a:off x="4971885" y="916887"/>
              <a:ext cx="237378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3" name="Google Shape;6981;p88">
            <a:extLst>
              <a:ext uri="{FF2B5EF4-FFF2-40B4-BE49-F238E27FC236}">
                <a16:creationId xmlns:a16="http://schemas.microsoft.com/office/drawing/2014/main" id="{1D5142E6-A328-6DC9-9105-FC88A6A3E932}"/>
              </a:ext>
            </a:extLst>
          </p:cNvPr>
          <p:cNvGrpSpPr/>
          <p:nvPr/>
        </p:nvGrpSpPr>
        <p:grpSpPr>
          <a:xfrm>
            <a:off x="4198113" y="916568"/>
            <a:ext cx="456486" cy="451082"/>
            <a:chOff x="5515285" y="916567"/>
            <a:chExt cx="456486" cy="451082"/>
          </a:xfrm>
          <a:solidFill>
            <a:schemeClr val="bg2"/>
          </a:solidFill>
        </p:grpSpPr>
        <p:sp>
          <p:nvSpPr>
            <p:cNvPr id="94" name="Google Shape;6982;p88">
              <a:extLst>
                <a:ext uri="{FF2B5EF4-FFF2-40B4-BE49-F238E27FC236}">
                  <a16:creationId xmlns:a16="http://schemas.microsoft.com/office/drawing/2014/main" id="{F7EF0BFD-E652-F1A7-41A2-32CEF423FEE2}"/>
                </a:ext>
              </a:extLst>
            </p:cNvPr>
            <p:cNvSpPr/>
            <p:nvPr/>
          </p:nvSpPr>
          <p:spPr>
            <a:xfrm>
              <a:off x="5722223" y="916567"/>
              <a:ext cx="249548" cy="24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6983;p88">
              <a:extLst>
                <a:ext uri="{FF2B5EF4-FFF2-40B4-BE49-F238E27FC236}">
                  <a16:creationId xmlns:a16="http://schemas.microsoft.com/office/drawing/2014/main" id="{71B96033-043B-206E-1A04-13E66784CEAC}"/>
                </a:ext>
              </a:extLst>
            </p:cNvPr>
            <p:cNvSpPr/>
            <p:nvPr/>
          </p:nvSpPr>
          <p:spPr>
            <a:xfrm>
              <a:off x="5561536" y="1010997"/>
              <a:ext cx="118113" cy="113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6984;p88">
              <a:extLst>
                <a:ext uri="{FF2B5EF4-FFF2-40B4-BE49-F238E27FC236}">
                  <a16:creationId xmlns:a16="http://schemas.microsoft.com/office/drawing/2014/main" id="{68F62C38-81AE-F2F1-0D07-5F460349D286}"/>
                </a:ext>
              </a:extLst>
            </p:cNvPr>
            <p:cNvSpPr/>
            <p:nvPr/>
          </p:nvSpPr>
          <p:spPr>
            <a:xfrm>
              <a:off x="5759933" y="1210555"/>
              <a:ext cx="119347" cy="11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6985;p88">
              <a:extLst>
                <a:ext uri="{FF2B5EF4-FFF2-40B4-BE49-F238E27FC236}">
                  <a16:creationId xmlns:a16="http://schemas.microsoft.com/office/drawing/2014/main" id="{407D5B57-1A4D-0892-0815-A004D9BFBDE7}"/>
                </a:ext>
              </a:extLst>
            </p:cNvPr>
            <p:cNvSpPr/>
            <p:nvPr/>
          </p:nvSpPr>
          <p:spPr>
            <a:xfrm>
              <a:off x="5515285" y="1052876"/>
              <a:ext cx="320140" cy="3147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8" name="Google Shape;7015;p88">
            <a:extLst>
              <a:ext uri="{FF2B5EF4-FFF2-40B4-BE49-F238E27FC236}">
                <a16:creationId xmlns:a16="http://schemas.microsoft.com/office/drawing/2014/main" id="{7F3D0A24-4939-0D2B-5440-6C598F941FC9}"/>
              </a:ext>
            </a:extLst>
          </p:cNvPr>
          <p:cNvGrpSpPr/>
          <p:nvPr/>
        </p:nvGrpSpPr>
        <p:grpSpPr>
          <a:xfrm>
            <a:off x="6853633" y="1679599"/>
            <a:ext cx="498603" cy="496391"/>
            <a:chOff x="8170804" y="1679597"/>
            <a:chExt cx="498603" cy="496391"/>
          </a:xfrm>
          <a:solidFill>
            <a:schemeClr val="bg2"/>
          </a:solidFill>
        </p:grpSpPr>
        <p:sp>
          <p:nvSpPr>
            <p:cNvPr id="99" name="Google Shape;7016;p88">
              <a:extLst>
                <a:ext uri="{FF2B5EF4-FFF2-40B4-BE49-F238E27FC236}">
                  <a16:creationId xmlns:a16="http://schemas.microsoft.com/office/drawing/2014/main" id="{B275324E-0A84-DF8C-B573-631487F6B874}"/>
                </a:ext>
              </a:extLst>
            </p:cNvPr>
            <p:cNvSpPr/>
            <p:nvPr/>
          </p:nvSpPr>
          <p:spPr>
            <a:xfrm>
              <a:off x="8377769" y="1855683"/>
              <a:ext cx="291638" cy="320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37"/>
                <a:gd name="f75" fmla="*/ f72 1 7509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37" h="75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7017;p88">
              <a:extLst>
                <a:ext uri="{FF2B5EF4-FFF2-40B4-BE49-F238E27FC236}">
                  <a16:creationId xmlns:a16="http://schemas.microsoft.com/office/drawing/2014/main" id="{9256B9D0-5EC2-B04C-083C-803DD03B53FD}"/>
                </a:ext>
              </a:extLst>
            </p:cNvPr>
            <p:cNvSpPr/>
            <p:nvPr/>
          </p:nvSpPr>
          <p:spPr>
            <a:xfrm>
              <a:off x="8170804" y="1679597"/>
              <a:ext cx="321247" cy="349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01" name="Google Shape;6799;p88">
            <a:extLst>
              <a:ext uri="{FF2B5EF4-FFF2-40B4-BE49-F238E27FC236}">
                <a16:creationId xmlns:a16="http://schemas.microsoft.com/office/drawing/2014/main" id="{0485B2DB-8565-A1D8-64E6-1C06B5D1A1F7}"/>
              </a:ext>
            </a:extLst>
          </p:cNvPr>
          <p:cNvSpPr/>
          <p:nvPr/>
        </p:nvSpPr>
        <p:spPr>
          <a:xfrm>
            <a:off x="3029429" y="1707908"/>
            <a:ext cx="445212" cy="446400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grpSp>
        <p:nvGrpSpPr>
          <p:cNvPr id="102" name="Google Shape;6862;p88">
            <a:extLst>
              <a:ext uri="{FF2B5EF4-FFF2-40B4-BE49-F238E27FC236}">
                <a16:creationId xmlns:a16="http://schemas.microsoft.com/office/drawing/2014/main" id="{DB15583F-262C-2613-38FE-B82A1633DCCD}"/>
              </a:ext>
            </a:extLst>
          </p:cNvPr>
          <p:cNvGrpSpPr/>
          <p:nvPr/>
        </p:nvGrpSpPr>
        <p:grpSpPr>
          <a:xfrm>
            <a:off x="3590513" y="1706391"/>
            <a:ext cx="460830" cy="449225"/>
            <a:chOff x="4907685" y="1706389"/>
            <a:chExt cx="460830" cy="449225"/>
          </a:xfrm>
          <a:solidFill>
            <a:schemeClr val="bg2"/>
          </a:solidFill>
        </p:grpSpPr>
        <p:sp>
          <p:nvSpPr>
            <p:cNvPr id="103" name="Google Shape;6863;p88">
              <a:extLst>
                <a:ext uri="{FF2B5EF4-FFF2-40B4-BE49-F238E27FC236}">
                  <a16:creationId xmlns:a16="http://schemas.microsoft.com/office/drawing/2014/main" id="{666E509D-A48C-CC23-F7E5-9D73691AEFDB}"/>
                </a:ext>
              </a:extLst>
            </p:cNvPr>
            <p:cNvSpPr/>
            <p:nvPr/>
          </p:nvSpPr>
          <p:spPr>
            <a:xfrm>
              <a:off x="4907685" y="1708720"/>
              <a:ext cx="460830" cy="446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4" name="Google Shape;6864;p88">
              <a:extLst>
                <a:ext uri="{FF2B5EF4-FFF2-40B4-BE49-F238E27FC236}">
                  <a16:creationId xmlns:a16="http://schemas.microsoft.com/office/drawing/2014/main" id="{ADACCCCB-E82E-4914-6D34-FD50327A7238}"/>
                </a:ext>
              </a:extLst>
            </p:cNvPr>
            <p:cNvSpPr/>
            <p:nvPr/>
          </p:nvSpPr>
          <p:spPr>
            <a:xfrm>
              <a:off x="4908901" y="1940000"/>
              <a:ext cx="220196" cy="214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5" name="Google Shape;6865;p88">
              <a:extLst>
                <a:ext uri="{FF2B5EF4-FFF2-40B4-BE49-F238E27FC236}">
                  <a16:creationId xmlns:a16="http://schemas.microsoft.com/office/drawing/2014/main" id="{E089596D-20A0-48AE-745D-9D27DEC23279}"/>
                </a:ext>
              </a:extLst>
            </p:cNvPr>
            <p:cNvSpPr/>
            <p:nvPr/>
          </p:nvSpPr>
          <p:spPr>
            <a:xfrm>
              <a:off x="5166378" y="1706389"/>
              <a:ext cx="197327" cy="195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6" name="Google Shape;6913;p88">
            <a:extLst>
              <a:ext uri="{FF2B5EF4-FFF2-40B4-BE49-F238E27FC236}">
                <a16:creationId xmlns:a16="http://schemas.microsoft.com/office/drawing/2014/main" id="{CF3AD40F-EA8E-A9AA-8F62-CB40BBC14F3E}"/>
              </a:ext>
            </a:extLst>
          </p:cNvPr>
          <p:cNvGrpSpPr/>
          <p:nvPr/>
        </p:nvGrpSpPr>
        <p:grpSpPr>
          <a:xfrm>
            <a:off x="4158201" y="1706601"/>
            <a:ext cx="450021" cy="448805"/>
            <a:chOff x="5475372" y="1706599"/>
            <a:chExt cx="450021" cy="448805"/>
          </a:xfrm>
          <a:solidFill>
            <a:schemeClr val="bg2"/>
          </a:solidFill>
        </p:grpSpPr>
        <p:sp>
          <p:nvSpPr>
            <p:cNvPr id="107" name="Google Shape;6914;p88">
              <a:extLst>
                <a:ext uri="{FF2B5EF4-FFF2-40B4-BE49-F238E27FC236}">
                  <a16:creationId xmlns:a16="http://schemas.microsoft.com/office/drawing/2014/main" id="{899BB21F-3430-86A8-0A1A-328935E92947}"/>
                </a:ext>
              </a:extLst>
            </p:cNvPr>
            <p:cNvSpPr/>
            <p:nvPr/>
          </p:nvSpPr>
          <p:spPr>
            <a:xfrm>
              <a:off x="5475372" y="1706599"/>
              <a:ext cx="450021" cy="4488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8" name="Google Shape;6915;p88">
              <a:extLst>
                <a:ext uri="{FF2B5EF4-FFF2-40B4-BE49-F238E27FC236}">
                  <a16:creationId xmlns:a16="http://schemas.microsoft.com/office/drawing/2014/main" id="{1240680D-6068-DF61-A08C-8120AC931F9F}"/>
                </a:ext>
              </a:extLst>
            </p:cNvPr>
            <p:cNvSpPr/>
            <p:nvPr/>
          </p:nvSpPr>
          <p:spPr>
            <a:xfrm>
              <a:off x="5475372" y="1841025"/>
              <a:ext cx="328507" cy="3131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9" name="Google Shape;6947;p88">
            <a:extLst>
              <a:ext uri="{FF2B5EF4-FFF2-40B4-BE49-F238E27FC236}">
                <a16:creationId xmlns:a16="http://schemas.microsoft.com/office/drawing/2014/main" id="{FF7DDA40-65ED-3876-562D-91A1B805F667}"/>
              </a:ext>
            </a:extLst>
          </p:cNvPr>
          <p:cNvGrpSpPr/>
          <p:nvPr/>
        </p:nvGrpSpPr>
        <p:grpSpPr>
          <a:xfrm>
            <a:off x="1830678" y="1725785"/>
            <a:ext cx="446391" cy="447617"/>
            <a:chOff x="3147849" y="1725783"/>
            <a:chExt cx="446391" cy="447617"/>
          </a:xfrm>
          <a:solidFill>
            <a:schemeClr val="bg2"/>
          </a:solidFill>
        </p:grpSpPr>
        <p:sp>
          <p:nvSpPr>
            <p:cNvPr id="110" name="Google Shape;6948;p88">
              <a:extLst>
                <a:ext uri="{FF2B5EF4-FFF2-40B4-BE49-F238E27FC236}">
                  <a16:creationId xmlns:a16="http://schemas.microsoft.com/office/drawing/2014/main" id="{34592157-4E7D-84DC-C784-5E0B0F39001B}"/>
                </a:ext>
              </a:extLst>
            </p:cNvPr>
            <p:cNvSpPr/>
            <p:nvPr/>
          </p:nvSpPr>
          <p:spPr>
            <a:xfrm>
              <a:off x="3147849" y="1725783"/>
              <a:ext cx="105896" cy="446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1" name="Google Shape;6949;p88">
              <a:extLst>
                <a:ext uri="{FF2B5EF4-FFF2-40B4-BE49-F238E27FC236}">
                  <a16:creationId xmlns:a16="http://schemas.microsoft.com/office/drawing/2014/main" id="{B590D756-14A6-57D0-9771-6C3D52A33072}"/>
                </a:ext>
              </a:extLst>
            </p:cNvPr>
            <p:cNvSpPr/>
            <p:nvPr/>
          </p:nvSpPr>
          <p:spPr>
            <a:xfrm>
              <a:off x="3464286" y="1897828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6950;p88">
              <a:extLst>
                <a:ext uri="{FF2B5EF4-FFF2-40B4-BE49-F238E27FC236}">
                  <a16:creationId xmlns:a16="http://schemas.microsoft.com/office/drawing/2014/main" id="{E4CD7997-759D-3094-573D-A399D0E80C0B}"/>
                </a:ext>
              </a:extLst>
            </p:cNvPr>
            <p:cNvSpPr/>
            <p:nvPr/>
          </p:nvSpPr>
          <p:spPr>
            <a:xfrm>
              <a:off x="3464286" y="1962787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6951;p88">
              <a:extLst>
                <a:ext uri="{FF2B5EF4-FFF2-40B4-BE49-F238E27FC236}">
                  <a16:creationId xmlns:a16="http://schemas.microsoft.com/office/drawing/2014/main" id="{7AC14CE2-6C7C-31B8-771C-9A5ADF6DD59B}"/>
                </a:ext>
              </a:extLst>
            </p:cNvPr>
            <p:cNvSpPr/>
            <p:nvPr/>
          </p:nvSpPr>
          <p:spPr>
            <a:xfrm>
              <a:off x="3464286" y="2026566"/>
              <a:ext cx="103491" cy="397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6952;p88">
              <a:extLst>
                <a:ext uri="{FF2B5EF4-FFF2-40B4-BE49-F238E27FC236}">
                  <a16:creationId xmlns:a16="http://schemas.microsoft.com/office/drawing/2014/main" id="{4309DC8E-500F-D381-BC8D-E9680887ACE6}"/>
                </a:ext>
              </a:extLst>
            </p:cNvPr>
            <p:cNvSpPr/>
            <p:nvPr/>
          </p:nvSpPr>
          <p:spPr>
            <a:xfrm>
              <a:off x="3412540" y="1725783"/>
              <a:ext cx="78254" cy="79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6953;p88">
              <a:extLst>
                <a:ext uri="{FF2B5EF4-FFF2-40B4-BE49-F238E27FC236}">
                  <a16:creationId xmlns:a16="http://schemas.microsoft.com/office/drawing/2014/main" id="{CA357093-6453-2402-CCBC-02EACFB89C7C}"/>
                </a:ext>
              </a:extLst>
            </p:cNvPr>
            <p:cNvSpPr/>
            <p:nvPr/>
          </p:nvSpPr>
          <p:spPr>
            <a:xfrm>
              <a:off x="3514816" y="1725783"/>
              <a:ext cx="52971" cy="8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6954;p88">
              <a:extLst>
                <a:ext uri="{FF2B5EF4-FFF2-40B4-BE49-F238E27FC236}">
                  <a16:creationId xmlns:a16="http://schemas.microsoft.com/office/drawing/2014/main" id="{F620744D-42D6-65CA-390A-C106FEDA513F}"/>
                </a:ext>
              </a:extLst>
            </p:cNvPr>
            <p:cNvSpPr/>
            <p:nvPr/>
          </p:nvSpPr>
          <p:spPr>
            <a:xfrm>
              <a:off x="3251350" y="1831643"/>
              <a:ext cx="316437" cy="234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6955;p88">
              <a:extLst>
                <a:ext uri="{FF2B5EF4-FFF2-40B4-BE49-F238E27FC236}">
                  <a16:creationId xmlns:a16="http://schemas.microsoft.com/office/drawing/2014/main" id="{EBE83A48-9915-FA20-E360-F9CA91C66E59}"/>
                </a:ext>
              </a:extLst>
            </p:cNvPr>
            <p:cNvSpPr/>
            <p:nvPr/>
          </p:nvSpPr>
          <p:spPr>
            <a:xfrm>
              <a:off x="3411361" y="1895423"/>
              <a:ext cx="78208" cy="276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048"/>
                <a:gd name="f42" fmla="*/ f39 1 72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048" h="7247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6956;p88">
              <a:extLst>
                <a:ext uri="{FF2B5EF4-FFF2-40B4-BE49-F238E27FC236}">
                  <a16:creationId xmlns:a16="http://schemas.microsoft.com/office/drawing/2014/main" id="{C7458D01-F7C0-2980-63AB-22A3DAC668B1}"/>
                </a:ext>
              </a:extLst>
            </p:cNvPr>
            <p:cNvSpPr/>
            <p:nvPr/>
          </p:nvSpPr>
          <p:spPr>
            <a:xfrm>
              <a:off x="3516041" y="2089120"/>
              <a:ext cx="52971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9" name="Google Shape;6971;p88">
            <a:extLst>
              <a:ext uri="{FF2B5EF4-FFF2-40B4-BE49-F238E27FC236}">
                <a16:creationId xmlns:a16="http://schemas.microsoft.com/office/drawing/2014/main" id="{573FEC7D-225C-4B67-26A8-5B45E1BE5F8F}"/>
              </a:ext>
            </a:extLst>
          </p:cNvPr>
          <p:cNvGrpSpPr/>
          <p:nvPr/>
        </p:nvGrpSpPr>
        <p:grpSpPr>
          <a:xfrm>
            <a:off x="4790582" y="1700219"/>
            <a:ext cx="445212" cy="445175"/>
            <a:chOff x="6107753" y="1700217"/>
            <a:chExt cx="445212" cy="445175"/>
          </a:xfrm>
          <a:solidFill>
            <a:schemeClr val="bg2"/>
          </a:solidFill>
        </p:grpSpPr>
        <p:sp>
          <p:nvSpPr>
            <p:cNvPr id="120" name="Google Shape;6972;p88">
              <a:extLst>
                <a:ext uri="{FF2B5EF4-FFF2-40B4-BE49-F238E27FC236}">
                  <a16:creationId xmlns:a16="http://schemas.microsoft.com/office/drawing/2014/main" id="{37955411-57CA-59F6-50D3-31EEC189A9A7}"/>
                </a:ext>
              </a:extLst>
            </p:cNvPr>
            <p:cNvSpPr/>
            <p:nvPr/>
          </p:nvSpPr>
          <p:spPr>
            <a:xfrm>
              <a:off x="6107753" y="1700217"/>
              <a:ext cx="445212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" name="Google Shape;6973;p88">
              <a:extLst>
                <a:ext uri="{FF2B5EF4-FFF2-40B4-BE49-F238E27FC236}">
                  <a16:creationId xmlns:a16="http://schemas.microsoft.com/office/drawing/2014/main" id="{BE5AA39F-9606-D2B3-A527-9211E3D71C04}"/>
                </a:ext>
              </a:extLst>
            </p:cNvPr>
            <p:cNvSpPr/>
            <p:nvPr/>
          </p:nvSpPr>
          <p:spPr>
            <a:xfrm>
              <a:off x="6211244" y="1804897"/>
              <a:ext cx="239444" cy="235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2" name="Google Shape;7004;p88">
            <a:extLst>
              <a:ext uri="{FF2B5EF4-FFF2-40B4-BE49-F238E27FC236}">
                <a16:creationId xmlns:a16="http://schemas.microsoft.com/office/drawing/2014/main" id="{9ADC5959-C660-360C-449B-DBA0ED80CA4A}"/>
              </a:ext>
            </a:extLst>
          </p:cNvPr>
          <p:cNvGrpSpPr/>
          <p:nvPr/>
        </p:nvGrpSpPr>
        <p:grpSpPr>
          <a:xfrm>
            <a:off x="2464366" y="1707954"/>
            <a:ext cx="469270" cy="446099"/>
            <a:chOff x="3781537" y="1707952"/>
            <a:chExt cx="469270" cy="446099"/>
          </a:xfrm>
          <a:solidFill>
            <a:schemeClr val="bg2"/>
          </a:solidFill>
        </p:grpSpPr>
        <p:sp>
          <p:nvSpPr>
            <p:cNvPr id="123" name="Google Shape;7005;p88">
              <a:extLst>
                <a:ext uri="{FF2B5EF4-FFF2-40B4-BE49-F238E27FC236}">
                  <a16:creationId xmlns:a16="http://schemas.microsoft.com/office/drawing/2014/main" id="{2A036D39-CFAD-C250-2C28-0A94F5979E0C}"/>
                </a:ext>
              </a:extLst>
            </p:cNvPr>
            <p:cNvSpPr/>
            <p:nvPr/>
          </p:nvSpPr>
          <p:spPr>
            <a:xfrm>
              <a:off x="3924705" y="1707952"/>
              <a:ext cx="326102" cy="327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" name="Google Shape;7006;p88">
              <a:extLst>
                <a:ext uri="{FF2B5EF4-FFF2-40B4-BE49-F238E27FC236}">
                  <a16:creationId xmlns:a16="http://schemas.microsoft.com/office/drawing/2014/main" id="{20303F55-A9E5-7549-4481-3972677E8A93}"/>
                </a:ext>
              </a:extLst>
            </p:cNvPr>
            <p:cNvSpPr/>
            <p:nvPr/>
          </p:nvSpPr>
          <p:spPr>
            <a:xfrm>
              <a:off x="3781537" y="1823441"/>
              <a:ext cx="329723" cy="330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5" name="Google Shape;7018;p88">
            <a:extLst>
              <a:ext uri="{FF2B5EF4-FFF2-40B4-BE49-F238E27FC236}">
                <a16:creationId xmlns:a16="http://schemas.microsoft.com/office/drawing/2014/main" id="{C7C5AD2B-B520-8741-5E4F-26A25A677CCF}"/>
              </a:ext>
            </a:extLst>
          </p:cNvPr>
          <p:cNvGrpSpPr/>
          <p:nvPr/>
        </p:nvGrpSpPr>
        <p:grpSpPr>
          <a:xfrm>
            <a:off x="5413178" y="1707240"/>
            <a:ext cx="446400" cy="445212"/>
            <a:chOff x="6730349" y="1707239"/>
            <a:chExt cx="446400" cy="445212"/>
          </a:xfrm>
          <a:solidFill>
            <a:schemeClr val="bg2"/>
          </a:solidFill>
        </p:grpSpPr>
        <p:sp>
          <p:nvSpPr>
            <p:cNvPr id="126" name="Google Shape;7019;p88">
              <a:extLst>
                <a:ext uri="{FF2B5EF4-FFF2-40B4-BE49-F238E27FC236}">
                  <a16:creationId xmlns:a16="http://schemas.microsoft.com/office/drawing/2014/main" id="{23A74C74-7072-A9B6-5AF0-093F2568263A}"/>
                </a:ext>
              </a:extLst>
            </p:cNvPr>
            <p:cNvSpPr/>
            <p:nvPr/>
          </p:nvSpPr>
          <p:spPr>
            <a:xfrm>
              <a:off x="6809747" y="1786637"/>
              <a:ext cx="287606" cy="28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7" name="Google Shape;7020;p88">
              <a:extLst>
                <a:ext uri="{FF2B5EF4-FFF2-40B4-BE49-F238E27FC236}">
                  <a16:creationId xmlns:a16="http://schemas.microsoft.com/office/drawing/2014/main" id="{A3D24D6D-9BCE-9BE4-F8EB-FA35579BE71C}"/>
                </a:ext>
              </a:extLst>
            </p:cNvPr>
            <p:cNvSpPr/>
            <p:nvPr/>
          </p:nvSpPr>
          <p:spPr>
            <a:xfrm>
              <a:off x="6730349" y="1707239"/>
              <a:ext cx="446400" cy="445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28" name="Google Shape;5917;p86">
            <a:extLst>
              <a:ext uri="{FF2B5EF4-FFF2-40B4-BE49-F238E27FC236}">
                <a16:creationId xmlns:a16="http://schemas.microsoft.com/office/drawing/2014/main" id="{04B2DBC0-6173-E03D-00CD-C61F1E9E95B7}"/>
              </a:ext>
            </a:extLst>
          </p:cNvPr>
          <p:cNvSpPr/>
          <p:nvPr/>
        </p:nvSpPr>
        <p:spPr>
          <a:xfrm>
            <a:off x="3022607" y="2577101"/>
            <a:ext cx="451036" cy="463171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sp>
        <p:nvSpPr>
          <p:cNvPr id="129" name="Google Shape;5955;p86">
            <a:extLst>
              <a:ext uri="{FF2B5EF4-FFF2-40B4-BE49-F238E27FC236}">
                <a16:creationId xmlns:a16="http://schemas.microsoft.com/office/drawing/2014/main" id="{9644E34A-06CA-0296-CD52-E56BE39F915C}"/>
              </a:ext>
            </a:extLst>
          </p:cNvPr>
          <p:cNvSpPr/>
          <p:nvPr/>
        </p:nvSpPr>
        <p:spPr>
          <a:xfrm>
            <a:off x="3562204" y="2649493"/>
            <a:ext cx="459001" cy="390768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grpSp>
        <p:nvGrpSpPr>
          <p:cNvPr id="130" name="Google Shape;5983;p86">
            <a:extLst>
              <a:ext uri="{FF2B5EF4-FFF2-40B4-BE49-F238E27FC236}">
                <a16:creationId xmlns:a16="http://schemas.microsoft.com/office/drawing/2014/main" id="{753FA3AD-772B-5514-9358-E1B9DFAFB8F9}"/>
              </a:ext>
            </a:extLst>
          </p:cNvPr>
          <p:cNvGrpSpPr/>
          <p:nvPr/>
        </p:nvGrpSpPr>
        <p:grpSpPr>
          <a:xfrm>
            <a:off x="4209663" y="2589243"/>
            <a:ext cx="461287" cy="462000"/>
            <a:chOff x="5526834" y="2589242"/>
            <a:chExt cx="461287" cy="462000"/>
          </a:xfrm>
          <a:solidFill>
            <a:schemeClr val="bg2"/>
          </a:solidFill>
        </p:grpSpPr>
        <p:sp>
          <p:nvSpPr>
            <p:cNvPr id="131" name="Google Shape;5984;p86">
              <a:extLst>
                <a:ext uri="{FF2B5EF4-FFF2-40B4-BE49-F238E27FC236}">
                  <a16:creationId xmlns:a16="http://schemas.microsoft.com/office/drawing/2014/main" id="{F203BDFD-8A3E-153C-9CCF-9150B0F2C0EB}"/>
                </a:ext>
              </a:extLst>
            </p:cNvPr>
            <p:cNvSpPr/>
            <p:nvPr/>
          </p:nvSpPr>
          <p:spPr>
            <a:xfrm>
              <a:off x="5526834" y="2589242"/>
              <a:ext cx="368804" cy="370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" name="Google Shape;5985;p86">
              <a:extLst>
                <a:ext uri="{FF2B5EF4-FFF2-40B4-BE49-F238E27FC236}">
                  <a16:creationId xmlns:a16="http://schemas.microsoft.com/office/drawing/2014/main" id="{871FCE81-A02B-CDB9-77E8-D949AFE6E6B5}"/>
                </a:ext>
              </a:extLst>
            </p:cNvPr>
            <p:cNvSpPr/>
            <p:nvPr/>
          </p:nvSpPr>
          <p:spPr>
            <a:xfrm>
              <a:off x="5588474" y="2775231"/>
              <a:ext cx="399647" cy="276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3" name="Google Shape;5986;p86">
            <a:extLst>
              <a:ext uri="{FF2B5EF4-FFF2-40B4-BE49-F238E27FC236}">
                <a16:creationId xmlns:a16="http://schemas.microsoft.com/office/drawing/2014/main" id="{2F9A5532-B90A-9C41-2920-DC56D3865D52}"/>
              </a:ext>
            </a:extLst>
          </p:cNvPr>
          <p:cNvGrpSpPr/>
          <p:nvPr/>
        </p:nvGrpSpPr>
        <p:grpSpPr>
          <a:xfrm>
            <a:off x="6036681" y="2571614"/>
            <a:ext cx="465823" cy="464295"/>
            <a:chOff x="7353851" y="2571612"/>
            <a:chExt cx="465823" cy="464295"/>
          </a:xfrm>
          <a:solidFill>
            <a:schemeClr val="bg2"/>
          </a:solidFill>
        </p:grpSpPr>
        <p:sp>
          <p:nvSpPr>
            <p:cNvPr id="134" name="Google Shape;5987;p86">
              <a:extLst>
                <a:ext uri="{FF2B5EF4-FFF2-40B4-BE49-F238E27FC236}">
                  <a16:creationId xmlns:a16="http://schemas.microsoft.com/office/drawing/2014/main" id="{D25F9F50-05C6-10CD-8DCF-725B6316422F}"/>
                </a:ext>
              </a:extLst>
            </p:cNvPr>
            <p:cNvSpPr/>
            <p:nvPr/>
          </p:nvSpPr>
          <p:spPr>
            <a:xfrm>
              <a:off x="7635834" y="2856594"/>
              <a:ext cx="183840" cy="1793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5" name="Google Shape;5988;p86">
              <a:extLst>
                <a:ext uri="{FF2B5EF4-FFF2-40B4-BE49-F238E27FC236}">
                  <a16:creationId xmlns:a16="http://schemas.microsoft.com/office/drawing/2014/main" id="{C7B444F9-F405-8797-78EE-E6185284985D}"/>
                </a:ext>
              </a:extLst>
            </p:cNvPr>
            <p:cNvSpPr/>
            <p:nvPr/>
          </p:nvSpPr>
          <p:spPr>
            <a:xfrm>
              <a:off x="7353851" y="2571612"/>
              <a:ext cx="359670" cy="363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6" name="Google Shape;6005;p86">
            <a:extLst>
              <a:ext uri="{FF2B5EF4-FFF2-40B4-BE49-F238E27FC236}">
                <a16:creationId xmlns:a16="http://schemas.microsoft.com/office/drawing/2014/main" id="{646F3AF4-BE29-A550-C790-1F2EF8E0D593}"/>
              </a:ext>
            </a:extLst>
          </p:cNvPr>
          <p:cNvGrpSpPr/>
          <p:nvPr/>
        </p:nvGrpSpPr>
        <p:grpSpPr>
          <a:xfrm>
            <a:off x="3584177" y="3495295"/>
            <a:ext cx="406286" cy="408900"/>
            <a:chOff x="4901348" y="3495294"/>
            <a:chExt cx="406286" cy="408900"/>
          </a:xfrm>
          <a:solidFill>
            <a:schemeClr val="bg2"/>
          </a:solidFill>
        </p:grpSpPr>
        <p:sp>
          <p:nvSpPr>
            <p:cNvPr id="137" name="Google Shape;6006;p86">
              <a:extLst>
                <a:ext uri="{FF2B5EF4-FFF2-40B4-BE49-F238E27FC236}">
                  <a16:creationId xmlns:a16="http://schemas.microsoft.com/office/drawing/2014/main" id="{941ADE97-3C0E-CEEE-EBC9-513AB4E2E004}"/>
                </a:ext>
              </a:extLst>
            </p:cNvPr>
            <p:cNvSpPr/>
            <p:nvPr/>
          </p:nvSpPr>
          <p:spPr>
            <a:xfrm>
              <a:off x="4901348" y="3495294"/>
              <a:ext cx="406286" cy="300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" name="Google Shape;6007;p86">
              <a:extLst>
                <a:ext uri="{FF2B5EF4-FFF2-40B4-BE49-F238E27FC236}">
                  <a16:creationId xmlns:a16="http://schemas.microsoft.com/office/drawing/2014/main" id="{DA0B80C2-2F0E-009A-C952-95D5CDC7920B}"/>
                </a:ext>
              </a:extLst>
            </p:cNvPr>
            <p:cNvSpPr/>
            <p:nvPr/>
          </p:nvSpPr>
          <p:spPr>
            <a:xfrm>
              <a:off x="4979173" y="3822804"/>
              <a:ext cx="249658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9" name="Google Shape;6020;p86">
            <a:extLst>
              <a:ext uri="{FF2B5EF4-FFF2-40B4-BE49-F238E27FC236}">
                <a16:creationId xmlns:a16="http://schemas.microsoft.com/office/drawing/2014/main" id="{BD04068B-0941-E656-17E5-E65A330B6C6F}"/>
              </a:ext>
            </a:extLst>
          </p:cNvPr>
          <p:cNvGrpSpPr/>
          <p:nvPr/>
        </p:nvGrpSpPr>
        <p:grpSpPr>
          <a:xfrm>
            <a:off x="4831144" y="2583016"/>
            <a:ext cx="272920" cy="462000"/>
            <a:chOff x="6148315" y="2583015"/>
            <a:chExt cx="272920" cy="462000"/>
          </a:xfrm>
          <a:solidFill>
            <a:schemeClr val="bg2"/>
          </a:solidFill>
        </p:grpSpPr>
        <p:sp>
          <p:nvSpPr>
            <p:cNvPr id="140" name="Google Shape;6021;p86">
              <a:extLst>
                <a:ext uri="{FF2B5EF4-FFF2-40B4-BE49-F238E27FC236}">
                  <a16:creationId xmlns:a16="http://schemas.microsoft.com/office/drawing/2014/main" id="{3A59458A-64B0-2EAC-7251-2DB03D42CD57}"/>
                </a:ext>
              </a:extLst>
            </p:cNvPr>
            <p:cNvSpPr/>
            <p:nvPr/>
          </p:nvSpPr>
          <p:spPr>
            <a:xfrm>
              <a:off x="6148315" y="2583015"/>
              <a:ext cx="272920" cy="321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" name="Google Shape;6022;p86">
              <a:extLst>
                <a:ext uri="{FF2B5EF4-FFF2-40B4-BE49-F238E27FC236}">
                  <a16:creationId xmlns:a16="http://schemas.microsoft.com/office/drawing/2014/main" id="{322DC2E4-3E43-4863-47FC-5DA9675A14AB}"/>
                </a:ext>
              </a:extLst>
            </p:cNvPr>
            <p:cNvSpPr/>
            <p:nvPr/>
          </p:nvSpPr>
          <p:spPr>
            <a:xfrm>
              <a:off x="6209955" y="2934675"/>
              <a:ext cx="151881" cy="11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2" name="Google Shape;6038;p86">
            <a:extLst>
              <a:ext uri="{FF2B5EF4-FFF2-40B4-BE49-F238E27FC236}">
                <a16:creationId xmlns:a16="http://schemas.microsoft.com/office/drawing/2014/main" id="{1BC62C47-C953-9339-2DE6-99A88EAA10FE}"/>
              </a:ext>
            </a:extLst>
          </p:cNvPr>
          <p:cNvGrpSpPr/>
          <p:nvPr/>
        </p:nvGrpSpPr>
        <p:grpSpPr>
          <a:xfrm>
            <a:off x="2478887" y="2604504"/>
            <a:ext cx="454438" cy="462586"/>
            <a:chOff x="3796058" y="2604503"/>
            <a:chExt cx="454438" cy="462586"/>
          </a:xfrm>
          <a:solidFill>
            <a:schemeClr val="bg2"/>
          </a:solidFill>
        </p:grpSpPr>
        <p:sp>
          <p:nvSpPr>
            <p:cNvPr id="143" name="Google Shape;6039;p86">
              <a:extLst>
                <a:ext uri="{FF2B5EF4-FFF2-40B4-BE49-F238E27FC236}">
                  <a16:creationId xmlns:a16="http://schemas.microsoft.com/office/drawing/2014/main" id="{4E7695E8-4147-3BCD-914E-F1758AC136B6}"/>
                </a:ext>
              </a:extLst>
            </p:cNvPr>
            <p:cNvSpPr/>
            <p:nvPr/>
          </p:nvSpPr>
          <p:spPr>
            <a:xfrm>
              <a:off x="3796058" y="2604503"/>
              <a:ext cx="138184" cy="224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3813"/>
                <a:gd name="f38" fmla="*/ f35 1 6159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3813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" name="Google Shape;6040;p86">
              <a:extLst>
                <a:ext uri="{FF2B5EF4-FFF2-40B4-BE49-F238E27FC236}">
                  <a16:creationId xmlns:a16="http://schemas.microsoft.com/office/drawing/2014/main" id="{A3813D48-9D03-D307-2FC9-F2880E90E9EC}"/>
                </a:ext>
              </a:extLst>
            </p:cNvPr>
            <p:cNvSpPr/>
            <p:nvPr/>
          </p:nvSpPr>
          <p:spPr>
            <a:xfrm>
              <a:off x="3880567" y="2662495"/>
              <a:ext cx="313977" cy="404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" name="Google Shape;6041;p86">
              <a:extLst>
                <a:ext uri="{FF2B5EF4-FFF2-40B4-BE49-F238E27FC236}">
                  <a16:creationId xmlns:a16="http://schemas.microsoft.com/office/drawing/2014/main" id="{6612A772-F491-E02D-8456-FD16464FEC64}"/>
                </a:ext>
              </a:extLst>
            </p:cNvPr>
            <p:cNvSpPr/>
            <p:nvPr/>
          </p:nvSpPr>
          <p:spPr>
            <a:xfrm>
              <a:off x="4156853" y="2753285"/>
              <a:ext cx="93643" cy="1044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6" name="Google Shape;6048;p86">
            <a:extLst>
              <a:ext uri="{FF2B5EF4-FFF2-40B4-BE49-F238E27FC236}">
                <a16:creationId xmlns:a16="http://schemas.microsoft.com/office/drawing/2014/main" id="{13A87405-C2F4-BE0E-B4B1-4756BF310ABC}"/>
              </a:ext>
            </a:extLst>
          </p:cNvPr>
          <p:cNvGrpSpPr/>
          <p:nvPr/>
        </p:nvGrpSpPr>
        <p:grpSpPr>
          <a:xfrm>
            <a:off x="5388115" y="2576277"/>
            <a:ext cx="456723" cy="464304"/>
            <a:chOff x="6705286" y="2576276"/>
            <a:chExt cx="456723" cy="464304"/>
          </a:xfrm>
          <a:solidFill>
            <a:schemeClr val="bg2"/>
          </a:solidFill>
        </p:grpSpPr>
        <p:sp>
          <p:nvSpPr>
            <p:cNvPr id="147" name="Google Shape;6049;p86">
              <a:extLst>
                <a:ext uri="{FF2B5EF4-FFF2-40B4-BE49-F238E27FC236}">
                  <a16:creationId xmlns:a16="http://schemas.microsoft.com/office/drawing/2014/main" id="{75CE7C28-237A-D05C-8E15-4007D438ED7E}"/>
                </a:ext>
              </a:extLst>
            </p:cNvPr>
            <p:cNvSpPr/>
            <p:nvPr/>
          </p:nvSpPr>
          <p:spPr>
            <a:xfrm>
              <a:off x="6981608" y="2578580"/>
              <a:ext cx="180401" cy="271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" name="Google Shape;6050;p86">
              <a:extLst>
                <a:ext uri="{FF2B5EF4-FFF2-40B4-BE49-F238E27FC236}">
                  <a16:creationId xmlns:a16="http://schemas.microsoft.com/office/drawing/2014/main" id="{557A47E5-D70F-80FA-992B-AF3F2D015DF4}"/>
                </a:ext>
              </a:extLst>
            </p:cNvPr>
            <p:cNvSpPr/>
            <p:nvPr/>
          </p:nvSpPr>
          <p:spPr>
            <a:xfrm>
              <a:off x="6768087" y="2980797"/>
              <a:ext cx="391637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" name="Google Shape;6051;p86">
              <a:extLst>
                <a:ext uri="{FF2B5EF4-FFF2-40B4-BE49-F238E27FC236}">
                  <a16:creationId xmlns:a16="http://schemas.microsoft.com/office/drawing/2014/main" id="{5785663D-6B53-BE65-D7C7-4C649400A50E}"/>
                </a:ext>
              </a:extLst>
            </p:cNvPr>
            <p:cNvSpPr/>
            <p:nvPr/>
          </p:nvSpPr>
          <p:spPr>
            <a:xfrm>
              <a:off x="6705286" y="2576276"/>
              <a:ext cx="397361" cy="431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0" name="Google Shape;5717;p85">
            <a:extLst>
              <a:ext uri="{FF2B5EF4-FFF2-40B4-BE49-F238E27FC236}">
                <a16:creationId xmlns:a16="http://schemas.microsoft.com/office/drawing/2014/main" id="{CE5DD9E5-2EA1-0878-0223-DDE716E90D3B}"/>
              </a:ext>
            </a:extLst>
          </p:cNvPr>
          <p:cNvGrpSpPr/>
          <p:nvPr/>
        </p:nvGrpSpPr>
        <p:grpSpPr>
          <a:xfrm>
            <a:off x="4250665" y="3523549"/>
            <a:ext cx="492377" cy="387934"/>
            <a:chOff x="5567836" y="3523548"/>
            <a:chExt cx="492377" cy="387934"/>
          </a:xfrm>
          <a:solidFill>
            <a:schemeClr val="bg2"/>
          </a:solidFill>
        </p:grpSpPr>
        <p:sp>
          <p:nvSpPr>
            <p:cNvPr id="151" name="Google Shape;5718;p85">
              <a:extLst>
                <a:ext uri="{FF2B5EF4-FFF2-40B4-BE49-F238E27FC236}">
                  <a16:creationId xmlns:a16="http://schemas.microsoft.com/office/drawing/2014/main" id="{0C245FC4-37D1-E64B-5F1F-BCBB84E43101}"/>
                </a:ext>
              </a:extLst>
            </p:cNvPr>
            <p:cNvSpPr/>
            <p:nvPr/>
          </p:nvSpPr>
          <p:spPr>
            <a:xfrm>
              <a:off x="5691198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" name="Google Shape;5719;p85">
              <a:extLst>
                <a:ext uri="{FF2B5EF4-FFF2-40B4-BE49-F238E27FC236}">
                  <a16:creationId xmlns:a16="http://schemas.microsoft.com/office/drawing/2014/main" id="{A6A9371D-4775-5EA1-3C21-AB4EC3D16F24}"/>
                </a:ext>
              </a:extLst>
            </p:cNvPr>
            <p:cNvSpPr/>
            <p:nvPr/>
          </p:nvSpPr>
          <p:spPr>
            <a:xfrm>
              <a:off x="5567836" y="3639321"/>
              <a:ext cx="137196" cy="13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3" name="Google Shape;5720;p85">
              <a:extLst>
                <a:ext uri="{FF2B5EF4-FFF2-40B4-BE49-F238E27FC236}">
                  <a16:creationId xmlns:a16="http://schemas.microsoft.com/office/drawing/2014/main" id="{60889EA0-172F-1BC4-1E7F-AE277C890E8D}"/>
                </a:ext>
              </a:extLst>
            </p:cNvPr>
            <p:cNvSpPr/>
            <p:nvPr/>
          </p:nvSpPr>
          <p:spPr>
            <a:xfrm>
              <a:off x="5828952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4" name="Google Shape;5721;p85">
              <a:extLst>
                <a:ext uri="{FF2B5EF4-FFF2-40B4-BE49-F238E27FC236}">
                  <a16:creationId xmlns:a16="http://schemas.microsoft.com/office/drawing/2014/main" id="{7F542C4B-0A30-1507-E708-47AE3F1FFABA}"/>
                </a:ext>
              </a:extLst>
            </p:cNvPr>
            <p:cNvSpPr/>
            <p:nvPr/>
          </p:nvSpPr>
          <p:spPr>
            <a:xfrm>
              <a:off x="5925138" y="3638827"/>
              <a:ext cx="135075" cy="13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5" name="Google Shape;5722;p85">
              <a:extLst>
                <a:ext uri="{FF2B5EF4-FFF2-40B4-BE49-F238E27FC236}">
                  <a16:creationId xmlns:a16="http://schemas.microsoft.com/office/drawing/2014/main" id="{3B360340-2939-0A94-40FF-5386AC1810AD}"/>
                </a:ext>
              </a:extLst>
            </p:cNvPr>
            <p:cNvSpPr/>
            <p:nvPr/>
          </p:nvSpPr>
          <p:spPr>
            <a:xfrm>
              <a:off x="5663656" y="3691039"/>
              <a:ext cx="303105" cy="220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6" name="Google Shape;5723;p85">
            <a:extLst>
              <a:ext uri="{FF2B5EF4-FFF2-40B4-BE49-F238E27FC236}">
                <a16:creationId xmlns:a16="http://schemas.microsoft.com/office/drawing/2014/main" id="{A4FE14E6-CAC5-24AE-077F-A43AE998D81B}"/>
              </a:ext>
            </a:extLst>
          </p:cNvPr>
          <p:cNvGrpSpPr/>
          <p:nvPr/>
        </p:nvGrpSpPr>
        <p:grpSpPr>
          <a:xfrm>
            <a:off x="1760780" y="2595846"/>
            <a:ext cx="556458" cy="457373"/>
            <a:chOff x="3077952" y="2595844"/>
            <a:chExt cx="556458" cy="457373"/>
          </a:xfrm>
          <a:solidFill>
            <a:schemeClr val="bg2"/>
          </a:solidFill>
        </p:grpSpPr>
        <p:sp>
          <p:nvSpPr>
            <p:cNvPr id="157" name="Google Shape;5724;p85">
              <a:extLst>
                <a:ext uri="{FF2B5EF4-FFF2-40B4-BE49-F238E27FC236}">
                  <a16:creationId xmlns:a16="http://schemas.microsoft.com/office/drawing/2014/main" id="{FD9048F5-AA9D-E7DA-9FF6-3B0058F8D89C}"/>
                </a:ext>
              </a:extLst>
            </p:cNvPr>
            <p:cNvSpPr/>
            <p:nvPr/>
          </p:nvSpPr>
          <p:spPr>
            <a:xfrm>
              <a:off x="3319445" y="2595844"/>
              <a:ext cx="147739" cy="1038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8" name="Google Shape;5725;p85">
              <a:extLst>
                <a:ext uri="{FF2B5EF4-FFF2-40B4-BE49-F238E27FC236}">
                  <a16:creationId xmlns:a16="http://schemas.microsoft.com/office/drawing/2014/main" id="{5120F1F0-50D5-D1A6-26AB-EF5F9C4A7FAF}"/>
                </a:ext>
              </a:extLst>
            </p:cNvPr>
            <p:cNvSpPr/>
            <p:nvPr/>
          </p:nvSpPr>
          <p:spPr>
            <a:xfrm>
              <a:off x="3319528" y="2949671"/>
              <a:ext cx="147648" cy="103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9" name="Google Shape;5726;p85">
              <a:extLst>
                <a:ext uri="{FF2B5EF4-FFF2-40B4-BE49-F238E27FC236}">
                  <a16:creationId xmlns:a16="http://schemas.microsoft.com/office/drawing/2014/main" id="{21F64416-E423-9E95-5CE4-FB30061E97E5}"/>
                </a:ext>
              </a:extLst>
            </p:cNvPr>
            <p:cNvSpPr/>
            <p:nvPr/>
          </p:nvSpPr>
          <p:spPr>
            <a:xfrm>
              <a:off x="3239618" y="2710683"/>
              <a:ext cx="281827" cy="227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0" name="Google Shape;5727;p85">
              <a:extLst>
                <a:ext uri="{FF2B5EF4-FFF2-40B4-BE49-F238E27FC236}">
                  <a16:creationId xmlns:a16="http://schemas.microsoft.com/office/drawing/2014/main" id="{4BB6E54B-E89D-210D-FB5E-8181791E4C50}"/>
                </a:ext>
              </a:extLst>
            </p:cNvPr>
            <p:cNvSpPr/>
            <p:nvPr/>
          </p:nvSpPr>
          <p:spPr>
            <a:xfrm>
              <a:off x="3484339" y="2744589"/>
              <a:ext cx="150071" cy="1617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1" name="Google Shape;5728;p85">
              <a:extLst>
                <a:ext uri="{FF2B5EF4-FFF2-40B4-BE49-F238E27FC236}">
                  <a16:creationId xmlns:a16="http://schemas.microsoft.com/office/drawing/2014/main" id="{3579BE0E-4033-F8E9-E4F0-63C43F7B7E3F}"/>
                </a:ext>
              </a:extLst>
            </p:cNvPr>
            <p:cNvSpPr/>
            <p:nvPr/>
          </p:nvSpPr>
          <p:spPr>
            <a:xfrm>
              <a:off x="3077952" y="2841315"/>
              <a:ext cx="190048" cy="162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2" name="Google Shape;5729;p85">
              <a:extLst>
                <a:ext uri="{FF2B5EF4-FFF2-40B4-BE49-F238E27FC236}">
                  <a16:creationId xmlns:a16="http://schemas.microsoft.com/office/drawing/2014/main" id="{ABB5D0CD-8725-3AF3-66BE-824ABF551717}"/>
                </a:ext>
              </a:extLst>
            </p:cNvPr>
            <p:cNvSpPr/>
            <p:nvPr/>
          </p:nvSpPr>
          <p:spPr>
            <a:xfrm>
              <a:off x="3077952" y="2646282"/>
              <a:ext cx="190048" cy="1625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63" name="Text Placeholder 1">
            <a:extLst>
              <a:ext uri="{FF2B5EF4-FFF2-40B4-BE49-F238E27FC236}">
                <a16:creationId xmlns:a16="http://schemas.microsoft.com/office/drawing/2014/main" id="{F42780E1-616A-EF01-1220-0FF6385C3EE0}"/>
              </a:ext>
            </a:extLst>
          </p:cNvPr>
          <p:cNvSpPr txBox="1">
            <a:spLocks/>
          </p:cNvSpPr>
          <p:nvPr/>
        </p:nvSpPr>
        <p:spPr>
          <a:xfrm>
            <a:off x="866613" y="461239"/>
            <a:ext cx="6959743" cy="407386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3600" dirty="0"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3600" dirty="0">
                <a:latin typeface="Arial"/>
                <a:cs typeface="B Nazanin" panose="00000700000000000000" pitchFamily="2" charset="-78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52579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lternative Medicine: Natural Remedy by Slidesgo">
  <a:themeElements>
    <a:clrScheme name="Simple Light">
      <a:dk1>
        <a:srgbClr val="524A42"/>
      </a:dk1>
      <a:lt1>
        <a:srgbClr val="F8F6F0"/>
      </a:lt1>
      <a:dk2>
        <a:srgbClr val="8F7E5A"/>
      </a:dk2>
      <a:lt2>
        <a:srgbClr val="D5D0B3"/>
      </a:lt2>
      <a:accent1>
        <a:srgbClr val="9AE45C"/>
      </a:accent1>
      <a:accent2>
        <a:srgbClr val="397704"/>
      </a:accent2>
      <a:accent3>
        <a:srgbClr val="F6DD33"/>
      </a:accent3>
      <a:accent4>
        <a:srgbClr val="F37402"/>
      </a:accent4>
      <a:accent5>
        <a:srgbClr val="EB2624"/>
      </a:accent5>
      <a:accent6>
        <a:srgbClr val="2A2C4D"/>
      </a:accent6>
      <a:hlink>
        <a:srgbClr val="524A4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</Words>
  <Application>Microsoft Office PowerPoint</Application>
  <PresentationFormat>On-screen Show (16:9)</PresentationFormat>
  <Paragraphs>88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Anton</vt:lpstr>
      <vt:lpstr>Arial</vt:lpstr>
      <vt:lpstr>DM Serif Display</vt:lpstr>
      <vt:lpstr>Nunito Light</vt:lpstr>
      <vt:lpstr>Nunito Medium</vt:lpstr>
      <vt:lpstr>Roboto</vt:lpstr>
      <vt:lpstr>Alternative Medicine: Natural Remedy by Slidesgo</vt:lpstr>
      <vt:lpstr>تم : داروی جایگزین: درمان طبیعی</vt:lpstr>
      <vt:lpstr>آیا به متن طولانی تری نیاز دارید؟</vt:lpstr>
      <vt:lpstr>عنوان اسلاید اینجاست!</vt:lpstr>
      <vt:lpstr>چیدمان چهار بلوک به این صورت؟</vt:lpstr>
      <vt:lpstr>از چه چیزی می توان استفاده کرد؟</vt:lpstr>
      <vt:lpstr>علائم و درمان</vt:lpstr>
      <vt:lpstr>جدول زمانی هفتگی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modified xsi:type="dcterms:W3CDTF">2024-03-12T16:47:16Z</dcterms:modified>
</cp:coreProperties>
</file>