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78" r:id="rId1"/>
  </p:sldMasterIdLst>
  <p:notesMasterIdLst>
    <p:notesMasterId r:id="rId4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68" r:id="rId38"/>
    <p:sldId id="370" r:id="rId39"/>
    <p:sldId id="369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731D4C-06A8-40F8-8A0D-81DE99EA0C06}">
  <a:tblStyle styleId="{C6731D4C-06A8-40F8-8A0D-81DE99EA0C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87" autoAdjust="0"/>
  </p:normalViewPr>
  <p:slideViewPr>
    <p:cSldViewPr snapToGrid="0">
      <p:cViewPr varScale="1">
        <p:scale>
          <a:sx n="87" d="100"/>
          <a:sy n="87" d="100"/>
        </p:scale>
        <p:origin x="8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b22e9a07be_2_1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b22e9a07be_2_1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b22e9a07be_2_1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b22e9a07be_2_1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b22e9a07be_2_1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b22e9a07be_2_1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b22e9a07be_2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b22e9a07be_2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b22e9a07be_2_1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b22e9a07be_2_1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b22e9a07be_2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b22e9a07be_2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b22e9a07be_2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b22e9a07be_2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b22e9a07be_2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b22e9a07be_2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b22e9a07be_2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b22e9a07be_2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22e9a07be_2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22e9a07be_2_1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b22e9a07be_2_1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b22e9a07be_2_1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b22e9a07be_2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b22e9a07be_2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b22e9a07be_2_1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b22e9a07be_2_1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b22e9a07be_2_1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b22e9a07be_2_1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b22e9a07be_2_1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b22e9a07be_2_1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b22e9a07be_2_1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b22e9a07be_2_1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b22e9a07be_2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b22e9a07be_2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22e9a07be_2_1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22e9a07be_2_1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b22e9a07be_2_1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b22e9a07be_2_1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b22e9a07be_2_1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b22e9a07be_2_1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98feb88a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98feb88a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b22e9a07be_2_1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b22e9a07be_2_1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b22e9a07be_2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b22e9a07be_2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b22e9a07be_2_1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b22e9a07be_2_1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b22e9a07be_2_1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b22e9a07be_2_1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b22e9a07be_2_1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b22e9a07be_2_1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b22e9a07be_2_1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b22e9a07be_2_1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b22e9a07be_2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b22e9a07be_2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98feb88a6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898feb88a6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22e9a07be_2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b22e9a07be_2_1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22e9a07be_2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b22e9a07be_2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b22e9a07be_2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b22e9a07be_2_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b22e9a07be_2_1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b22e9a07be_2_1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b22e9a07be_2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b22e9a07be_2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2883860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808373" y="0"/>
            <a:ext cx="3335681" cy="1602486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661452"/>
            <a:ext cx="1867590" cy="1313922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921650" y="4487924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402379" y="3975287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869519" y="0"/>
            <a:ext cx="2052526" cy="657899"/>
          </a:xfrm>
          <a:custGeom>
            <a:avLst/>
            <a:gdLst/>
            <a:ahLst/>
            <a:cxnLst/>
            <a:rect l="l" t="t" r="r" b="b"/>
            <a:pathLst>
              <a:path w="30621" h="9815" extrusionOk="0">
                <a:moveTo>
                  <a:pt x="29650" y="1"/>
                </a:moveTo>
                <a:cubicBezTo>
                  <a:pt x="27924" y="1079"/>
                  <a:pt x="26100" y="2068"/>
                  <a:pt x="24410" y="3164"/>
                </a:cubicBezTo>
                <a:cubicBezTo>
                  <a:pt x="22316" y="4513"/>
                  <a:pt x="20393" y="6301"/>
                  <a:pt x="18182" y="7433"/>
                </a:cubicBezTo>
                <a:cubicBezTo>
                  <a:pt x="15108" y="9015"/>
                  <a:pt x="11495" y="9473"/>
                  <a:pt x="7901" y="9473"/>
                </a:cubicBezTo>
                <a:cubicBezTo>
                  <a:pt x="5555" y="9473"/>
                  <a:pt x="3227" y="9276"/>
                  <a:pt x="1043" y="9069"/>
                </a:cubicBezTo>
                <a:cubicBezTo>
                  <a:pt x="693" y="9033"/>
                  <a:pt x="351" y="8997"/>
                  <a:pt x="1" y="8961"/>
                </a:cubicBezTo>
                <a:lnTo>
                  <a:pt x="1" y="8961"/>
                </a:lnTo>
                <a:cubicBezTo>
                  <a:pt x="10" y="9132"/>
                  <a:pt x="10" y="9303"/>
                  <a:pt x="10" y="9473"/>
                </a:cubicBezTo>
                <a:cubicBezTo>
                  <a:pt x="2751" y="9743"/>
                  <a:pt x="5474" y="9770"/>
                  <a:pt x="8233" y="9806"/>
                </a:cubicBezTo>
                <a:cubicBezTo>
                  <a:pt x="8557" y="9815"/>
                  <a:pt x="8880" y="9815"/>
                  <a:pt x="9195" y="9815"/>
                </a:cubicBezTo>
                <a:cubicBezTo>
                  <a:pt x="11702" y="9815"/>
                  <a:pt x="13985" y="9626"/>
                  <a:pt x="16429" y="8728"/>
                </a:cubicBezTo>
                <a:cubicBezTo>
                  <a:pt x="19063" y="7748"/>
                  <a:pt x="21022" y="6013"/>
                  <a:pt x="23332" y="4468"/>
                </a:cubicBezTo>
                <a:cubicBezTo>
                  <a:pt x="25686" y="2886"/>
                  <a:pt x="28266" y="1547"/>
                  <a:pt x="30620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52103" y="0"/>
            <a:ext cx="1818122" cy="635042"/>
          </a:xfrm>
          <a:custGeom>
            <a:avLst/>
            <a:gdLst/>
            <a:ahLst/>
            <a:cxnLst/>
            <a:rect l="l" t="t" r="r" b="b"/>
            <a:pathLst>
              <a:path w="27124" h="9474" extrusionOk="0">
                <a:moveTo>
                  <a:pt x="0" y="1"/>
                </a:moveTo>
                <a:cubicBezTo>
                  <a:pt x="674" y="630"/>
                  <a:pt x="1348" y="1268"/>
                  <a:pt x="2040" y="1879"/>
                </a:cubicBezTo>
                <a:cubicBezTo>
                  <a:pt x="4116" y="3686"/>
                  <a:pt x="6372" y="5708"/>
                  <a:pt x="8835" y="6984"/>
                </a:cubicBezTo>
                <a:cubicBezTo>
                  <a:pt x="11126" y="8179"/>
                  <a:pt x="13616" y="8431"/>
                  <a:pt x="16168" y="8512"/>
                </a:cubicBezTo>
                <a:cubicBezTo>
                  <a:pt x="19431" y="8611"/>
                  <a:pt x="22585" y="8907"/>
                  <a:pt x="25830" y="9321"/>
                </a:cubicBezTo>
                <a:cubicBezTo>
                  <a:pt x="26261" y="9384"/>
                  <a:pt x="26692" y="9429"/>
                  <a:pt x="27124" y="9473"/>
                </a:cubicBezTo>
                <a:cubicBezTo>
                  <a:pt x="27124" y="9303"/>
                  <a:pt x="27124" y="9132"/>
                  <a:pt x="27115" y="8961"/>
                </a:cubicBezTo>
                <a:cubicBezTo>
                  <a:pt x="24742" y="8683"/>
                  <a:pt x="22387" y="8278"/>
                  <a:pt x="19997" y="8107"/>
                </a:cubicBezTo>
                <a:cubicBezTo>
                  <a:pt x="17103" y="7910"/>
                  <a:pt x="14110" y="8197"/>
                  <a:pt x="11288" y="7397"/>
                </a:cubicBezTo>
                <a:cubicBezTo>
                  <a:pt x="8601" y="6633"/>
                  <a:pt x="6633" y="4827"/>
                  <a:pt x="4476" y="3155"/>
                </a:cubicBezTo>
                <a:cubicBezTo>
                  <a:pt x="3281" y="2239"/>
                  <a:pt x="2148" y="1286"/>
                  <a:pt x="1043" y="262"/>
                </a:cubicBezTo>
                <a:cubicBezTo>
                  <a:pt x="953" y="181"/>
                  <a:pt x="854" y="91"/>
                  <a:pt x="737" y="1"/>
                </a:cubicBezTo>
                <a:close/>
              </a:path>
            </a:pathLst>
          </a:custGeom>
          <a:solidFill>
            <a:srgbClr val="1F24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430065" y="368076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820375" y="1947250"/>
            <a:ext cx="5668800" cy="12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5700" b="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820463" y="3001850"/>
            <a:ext cx="56688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/>
          <p:nvPr/>
        </p:nvSpPr>
        <p:spPr>
          <a:xfrm>
            <a:off x="0" y="0"/>
            <a:ext cx="2883860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/>
          <p:nvPr/>
        </p:nvSpPr>
        <p:spPr>
          <a:xfrm rot="5400000" flipH="1">
            <a:off x="7610381" y="538255"/>
            <a:ext cx="2071924" cy="995368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 rot="10800000">
            <a:off x="1098265" y="18"/>
            <a:ext cx="868731" cy="358217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 rot="10800000">
            <a:off x="814827" y="5"/>
            <a:ext cx="1435908" cy="638344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"/>
          </p:nvPr>
        </p:nvSpPr>
        <p:spPr>
          <a:xfrm>
            <a:off x="7209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2"/>
          </p:nvPr>
        </p:nvSpPr>
        <p:spPr>
          <a:xfrm>
            <a:off x="7201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3" hasCustomPrompt="1"/>
          </p:nvPr>
        </p:nvSpPr>
        <p:spPr>
          <a:xfrm>
            <a:off x="346075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4"/>
          </p:nvPr>
        </p:nvSpPr>
        <p:spPr>
          <a:xfrm>
            <a:off x="7238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5"/>
          </p:nvPr>
        </p:nvSpPr>
        <p:spPr>
          <a:xfrm>
            <a:off x="7187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6" hasCustomPrompt="1"/>
          </p:nvPr>
        </p:nvSpPr>
        <p:spPr>
          <a:xfrm>
            <a:off x="346166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7"/>
          </p:nvPr>
        </p:nvSpPr>
        <p:spPr>
          <a:xfrm>
            <a:off x="7254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8"/>
          </p:nvPr>
        </p:nvSpPr>
        <p:spPr>
          <a:xfrm>
            <a:off x="7187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9" hasCustomPrompt="1"/>
          </p:nvPr>
        </p:nvSpPr>
        <p:spPr>
          <a:xfrm>
            <a:off x="346166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3"/>
          </p:nvPr>
        </p:nvSpPr>
        <p:spPr>
          <a:xfrm>
            <a:off x="5675771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4"/>
          </p:nvPr>
        </p:nvSpPr>
        <p:spPr>
          <a:xfrm>
            <a:off x="5669022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15" hasCustomPrompt="1"/>
          </p:nvPr>
        </p:nvSpPr>
        <p:spPr>
          <a:xfrm>
            <a:off x="504488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6"/>
          </p:nvPr>
        </p:nvSpPr>
        <p:spPr>
          <a:xfrm>
            <a:off x="5675771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7"/>
          </p:nvPr>
        </p:nvSpPr>
        <p:spPr>
          <a:xfrm>
            <a:off x="5669026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8" hasCustomPrompt="1"/>
          </p:nvPr>
        </p:nvSpPr>
        <p:spPr>
          <a:xfrm>
            <a:off x="504488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9"/>
          </p:nvPr>
        </p:nvSpPr>
        <p:spPr>
          <a:xfrm>
            <a:off x="5675771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0"/>
          </p:nvPr>
        </p:nvSpPr>
        <p:spPr>
          <a:xfrm>
            <a:off x="5669026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21" hasCustomPrompt="1"/>
          </p:nvPr>
        </p:nvSpPr>
        <p:spPr>
          <a:xfrm>
            <a:off x="504488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/>
          <p:nvPr/>
        </p:nvSpPr>
        <p:spPr>
          <a:xfrm>
            <a:off x="0" y="3"/>
            <a:ext cx="1001193" cy="1001229"/>
          </a:xfrm>
          <a:custGeom>
            <a:avLst/>
            <a:gdLst/>
            <a:ahLst/>
            <a:cxnLst/>
            <a:rect l="l" t="t" r="r" b="b"/>
            <a:pathLst>
              <a:path w="27978" h="27979" extrusionOk="0">
                <a:moveTo>
                  <a:pt x="0" y="1"/>
                </a:moveTo>
                <a:lnTo>
                  <a:pt x="0" y="27978"/>
                </a:lnTo>
                <a:cubicBezTo>
                  <a:pt x="15449" y="27978"/>
                  <a:pt x="27977" y="15450"/>
                  <a:pt x="27977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0" y="3638871"/>
            <a:ext cx="3861711" cy="1516880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>
            <a:off x="7911856" y="-2092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0" y="259451"/>
            <a:ext cx="1001207" cy="487614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>
            <a:off x="4507693" y="0"/>
            <a:ext cx="24837" cy="4833"/>
          </a:xfrm>
          <a:custGeom>
            <a:avLst/>
            <a:gdLst/>
            <a:ahLst/>
            <a:cxnLst/>
            <a:rect l="l" t="t" r="r" b="b"/>
            <a:pathLst>
              <a:path w="370" h="72" extrusionOk="0">
                <a:moveTo>
                  <a:pt x="190" y="0"/>
                </a:moveTo>
                <a:cubicBezTo>
                  <a:pt x="127" y="0"/>
                  <a:pt x="55" y="27"/>
                  <a:pt x="1" y="72"/>
                </a:cubicBezTo>
                <a:lnTo>
                  <a:pt x="369" y="72"/>
                </a:lnTo>
                <a:cubicBezTo>
                  <a:pt x="315" y="18"/>
                  <a:pt x="252" y="0"/>
                  <a:pt x="190" y="0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/>
          <p:nvPr/>
        </p:nvSpPr>
        <p:spPr>
          <a:xfrm>
            <a:off x="5726599" y="4775"/>
            <a:ext cx="1930829" cy="486739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/>
          <p:nvPr/>
        </p:nvSpPr>
        <p:spPr>
          <a:xfrm>
            <a:off x="7649771" y="91675"/>
            <a:ext cx="1494248" cy="400725"/>
          </a:xfrm>
          <a:custGeom>
            <a:avLst/>
            <a:gdLst/>
            <a:ahLst/>
            <a:cxnLst/>
            <a:rect l="l" t="t" r="r" b="b"/>
            <a:pathLst>
              <a:path w="30297" h="8125" extrusionOk="0">
                <a:moveTo>
                  <a:pt x="29803" y="0"/>
                </a:moveTo>
                <a:cubicBezTo>
                  <a:pt x="29722" y="0"/>
                  <a:pt x="29641" y="27"/>
                  <a:pt x="29569" y="99"/>
                </a:cubicBezTo>
                <a:cubicBezTo>
                  <a:pt x="28895" y="827"/>
                  <a:pt x="27951" y="1070"/>
                  <a:pt x="27026" y="1331"/>
                </a:cubicBezTo>
                <a:cubicBezTo>
                  <a:pt x="26055" y="1609"/>
                  <a:pt x="25147" y="2041"/>
                  <a:pt x="24186" y="2364"/>
                </a:cubicBezTo>
                <a:cubicBezTo>
                  <a:pt x="21912" y="3146"/>
                  <a:pt x="19539" y="3595"/>
                  <a:pt x="17220" y="4242"/>
                </a:cubicBezTo>
                <a:cubicBezTo>
                  <a:pt x="14884" y="4898"/>
                  <a:pt x="12484" y="5249"/>
                  <a:pt x="10156" y="5923"/>
                </a:cubicBezTo>
                <a:cubicBezTo>
                  <a:pt x="7766" y="6606"/>
                  <a:pt x="5492" y="7280"/>
                  <a:pt x="2994" y="7397"/>
                </a:cubicBezTo>
                <a:cubicBezTo>
                  <a:pt x="2481" y="7424"/>
                  <a:pt x="1969" y="7433"/>
                  <a:pt x="1457" y="7433"/>
                </a:cubicBezTo>
                <a:cubicBezTo>
                  <a:pt x="971" y="7433"/>
                  <a:pt x="486" y="7424"/>
                  <a:pt x="1" y="7406"/>
                </a:cubicBezTo>
                <a:lnTo>
                  <a:pt x="1" y="7406"/>
                </a:lnTo>
                <a:cubicBezTo>
                  <a:pt x="55" y="7640"/>
                  <a:pt x="109" y="7873"/>
                  <a:pt x="154" y="8107"/>
                </a:cubicBezTo>
                <a:cubicBezTo>
                  <a:pt x="567" y="8116"/>
                  <a:pt x="971" y="8125"/>
                  <a:pt x="1376" y="8125"/>
                </a:cubicBezTo>
                <a:lnTo>
                  <a:pt x="1439" y="8125"/>
                </a:lnTo>
                <a:cubicBezTo>
                  <a:pt x="3910" y="8125"/>
                  <a:pt x="6265" y="7801"/>
                  <a:pt x="8629" y="7100"/>
                </a:cubicBezTo>
                <a:cubicBezTo>
                  <a:pt x="9806" y="6750"/>
                  <a:pt x="10983" y="6363"/>
                  <a:pt x="12197" y="6112"/>
                </a:cubicBezTo>
                <a:cubicBezTo>
                  <a:pt x="13446" y="5851"/>
                  <a:pt x="14704" y="5662"/>
                  <a:pt x="15944" y="5330"/>
                </a:cubicBezTo>
                <a:cubicBezTo>
                  <a:pt x="18658" y="4611"/>
                  <a:pt x="21444" y="4009"/>
                  <a:pt x="24114" y="3128"/>
                </a:cubicBezTo>
                <a:cubicBezTo>
                  <a:pt x="25255" y="2751"/>
                  <a:pt x="26343" y="2256"/>
                  <a:pt x="27502" y="1924"/>
                </a:cubicBezTo>
                <a:cubicBezTo>
                  <a:pt x="28437" y="1645"/>
                  <a:pt x="29371" y="1331"/>
                  <a:pt x="30063" y="594"/>
                </a:cubicBezTo>
                <a:cubicBezTo>
                  <a:pt x="30297" y="342"/>
                  <a:pt x="30063" y="0"/>
                  <a:pt x="298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311700" y="43831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1"/>
          </p:nvPr>
        </p:nvSpPr>
        <p:spPr>
          <a:xfrm>
            <a:off x="1012786" y="1491398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2"/>
          </p:nvPr>
        </p:nvSpPr>
        <p:spPr>
          <a:xfrm>
            <a:off x="1012812" y="1800497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subTitle" idx="3"/>
          </p:nvPr>
        </p:nvSpPr>
        <p:spPr>
          <a:xfrm>
            <a:off x="1012786" y="2907027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subTitle" idx="4"/>
          </p:nvPr>
        </p:nvSpPr>
        <p:spPr>
          <a:xfrm>
            <a:off x="1012712" y="3216310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5"/>
          </p:nvPr>
        </p:nvSpPr>
        <p:spPr>
          <a:xfrm>
            <a:off x="6068788" y="1491398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6"/>
          </p:nvPr>
        </p:nvSpPr>
        <p:spPr>
          <a:xfrm>
            <a:off x="6068784" y="1800497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7"/>
          </p:nvPr>
        </p:nvSpPr>
        <p:spPr>
          <a:xfrm>
            <a:off x="6068788" y="2907027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ubTitle" idx="8"/>
          </p:nvPr>
        </p:nvSpPr>
        <p:spPr>
          <a:xfrm>
            <a:off x="6068788" y="3216310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/>
          <p:nvPr/>
        </p:nvSpPr>
        <p:spPr>
          <a:xfrm>
            <a:off x="3716401" y="0"/>
            <a:ext cx="5427481" cy="5143659"/>
          </a:xfrm>
          <a:custGeom>
            <a:avLst/>
            <a:gdLst/>
            <a:ahLst/>
            <a:cxnLst/>
            <a:rect l="l" t="t" r="r" b="b"/>
            <a:pathLst>
              <a:path w="212905" h="160401" extrusionOk="0">
                <a:moveTo>
                  <a:pt x="35823" y="0"/>
                </a:moveTo>
                <a:cubicBezTo>
                  <a:pt x="36348" y="2423"/>
                  <a:pt x="36837" y="4846"/>
                  <a:pt x="37175" y="7345"/>
                </a:cubicBezTo>
                <a:cubicBezTo>
                  <a:pt x="37626" y="10820"/>
                  <a:pt x="37964" y="14333"/>
                  <a:pt x="38133" y="17845"/>
                </a:cubicBezTo>
                <a:cubicBezTo>
                  <a:pt x="38415" y="22917"/>
                  <a:pt x="37701" y="28064"/>
                  <a:pt x="37269" y="33117"/>
                </a:cubicBezTo>
                <a:cubicBezTo>
                  <a:pt x="36912" y="37362"/>
                  <a:pt x="36818" y="41645"/>
                  <a:pt x="36217" y="45853"/>
                </a:cubicBezTo>
                <a:cubicBezTo>
                  <a:pt x="35672" y="49478"/>
                  <a:pt x="35090" y="53085"/>
                  <a:pt x="34489" y="56691"/>
                </a:cubicBezTo>
                <a:cubicBezTo>
                  <a:pt x="33944" y="59922"/>
                  <a:pt x="34169" y="63247"/>
                  <a:pt x="33888" y="66497"/>
                </a:cubicBezTo>
                <a:cubicBezTo>
                  <a:pt x="33606" y="69765"/>
                  <a:pt x="33399" y="73090"/>
                  <a:pt x="33249" y="76378"/>
                </a:cubicBezTo>
                <a:cubicBezTo>
                  <a:pt x="32948" y="83121"/>
                  <a:pt x="31126" y="89602"/>
                  <a:pt x="29530" y="96139"/>
                </a:cubicBezTo>
                <a:cubicBezTo>
                  <a:pt x="28252" y="101342"/>
                  <a:pt x="26505" y="106188"/>
                  <a:pt x="24026" y="110960"/>
                </a:cubicBezTo>
                <a:cubicBezTo>
                  <a:pt x="22824" y="113289"/>
                  <a:pt x="21302" y="115412"/>
                  <a:pt x="20156" y="117760"/>
                </a:cubicBezTo>
                <a:cubicBezTo>
                  <a:pt x="19048" y="120051"/>
                  <a:pt x="17996" y="122362"/>
                  <a:pt x="16888" y="124654"/>
                </a:cubicBezTo>
                <a:cubicBezTo>
                  <a:pt x="15141" y="128260"/>
                  <a:pt x="13544" y="131942"/>
                  <a:pt x="11741" y="135530"/>
                </a:cubicBezTo>
                <a:cubicBezTo>
                  <a:pt x="9900" y="139174"/>
                  <a:pt x="8529" y="142912"/>
                  <a:pt x="7045" y="146707"/>
                </a:cubicBezTo>
                <a:cubicBezTo>
                  <a:pt x="5147" y="151497"/>
                  <a:pt x="3231" y="156343"/>
                  <a:pt x="0" y="160400"/>
                </a:cubicBezTo>
                <a:lnTo>
                  <a:pt x="212904" y="160400"/>
                </a:lnTo>
                <a:lnTo>
                  <a:pt x="2129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7911856" y="-2092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/>
          <p:nvPr/>
        </p:nvSpPr>
        <p:spPr>
          <a:xfrm rot="2425535">
            <a:off x="7851969" y="464276"/>
            <a:ext cx="1578433" cy="397904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subTitle" idx="1"/>
          </p:nvPr>
        </p:nvSpPr>
        <p:spPr>
          <a:xfrm>
            <a:off x="1581081" y="2245525"/>
            <a:ext cx="2553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ubTitle" idx="2"/>
          </p:nvPr>
        </p:nvSpPr>
        <p:spPr>
          <a:xfrm>
            <a:off x="1581081" y="2603400"/>
            <a:ext cx="25530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5"/>
          <p:cNvSpPr txBox="1">
            <a:spLocks noGrp="1"/>
          </p:cNvSpPr>
          <p:nvPr>
            <p:ph type="subTitle" idx="3"/>
          </p:nvPr>
        </p:nvSpPr>
        <p:spPr>
          <a:xfrm>
            <a:off x="5009919" y="2245525"/>
            <a:ext cx="2553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4"/>
          </p:nvPr>
        </p:nvSpPr>
        <p:spPr>
          <a:xfrm>
            <a:off x="5009919" y="2603403"/>
            <a:ext cx="25530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 rot="9000013">
            <a:off x="6323162" y="3961945"/>
            <a:ext cx="2891640" cy="491586"/>
            <a:chOff x="1052103" y="0"/>
            <a:chExt cx="3869942" cy="657899"/>
          </a:xfrm>
        </p:grpSpPr>
        <p:sp>
          <p:nvSpPr>
            <p:cNvPr id="159" name="Google Shape;159;p15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/>
          <p:nvPr/>
        </p:nvSpPr>
        <p:spPr>
          <a:xfrm rot="-9469508">
            <a:off x="-692045" y="34482"/>
            <a:ext cx="2213628" cy="2213628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6"/>
          <p:cNvSpPr/>
          <p:nvPr/>
        </p:nvSpPr>
        <p:spPr>
          <a:xfrm flipH="1">
            <a:off x="7430100" y="0"/>
            <a:ext cx="1713909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16"/>
          <p:cNvGrpSpPr/>
          <p:nvPr/>
        </p:nvGrpSpPr>
        <p:grpSpPr>
          <a:xfrm rot="-5400000">
            <a:off x="-1606022" y="1970175"/>
            <a:ext cx="3869942" cy="657899"/>
            <a:chOff x="1052103" y="0"/>
            <a:chExt cx="3869942" cy="657899"/>
          </a:xfrm>
        </p:grpSpPr>
        <p:sp>
          <p:nvSpPr>
            <p:cNvPr id="165" name="Google Shape;165;p16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6"/>
          <p:cNvSpPr/>
          <p:nvPr/>
        </p:nvSpPr>
        <p:spPr>
          <a:xfrm>
            <a:off x="7430065" y="368081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title"/>
          </p:nvPr>
        </p:nvSpPr>
        <p:spPr>
          <a:xfrm>
            <a:off x="2179875" y="2339387"/>
            <a:ext cx="478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title" idx="2" hasCustomPrompt="1"/>
          </p:nvPr>
        </p:nvSpPr>
        <p:spPr>
          <a:xfrm>
            <a:off x="3915150" y="940624"/>
            <a:ext cx="13137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16"/>
          <p:cNvSpPr txBox="1">
            <a:spLocks noGrp="1"/>
          </p:cNvSpPr>
          <p:nvPr>
            <p:ph type="subTitle" idx="1"/>
          </p:nvPr>
        </p:nvSpPr>
        <p:spPr>
          <a:xfrm>
            <a:off x="1835400" y="3648318"/>
            <a:ext cx="54732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/>
          <p:nvPr/>
        </p:nvSpPr>
        <p:spPr>
          <a:xfrm rot="1370381">
            <a:off x="7625466" y="2765282"/>
            <a:ext cx="2213555" cy="2213555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0" y="0"/>
            <a:ext cx="1164923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0" y="3247477"/>
            <a:ext cx="1034655" cy="727920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17"/>
          <p:cNvGrpSpPr/>
          <p:nvPr/>
        </p:nvGrpSpPr>
        <p:grpSpPr>
          <a:xfrm rot="-5400000">
            <a:off x="7246018" y="-729778"/>
            <a:ext cx="1168199" cy="2627777"/>
            <a:chOff x="7975843" y="1923347"/>
            <a:chExt cx="1168199" cy="2627777"/>
          </a:xfrm>
        </p:grpSpPr>
        <p:sp>
          <p:nvSpPr>
            <p:cNvPr id="176" name="Google Shape;176;p17"/>
            <p:cNvSpPr/>
            <p:nvPr/>
          </p:nvSpPr>
          <p:spPr>
            <a:xfrm rot="-5400000">
              <a:off x="8021348" y="2909168"/>
              <a:ext cx="1589818" cy="655553"/>
            </a:xfrm>
            <a:custGeom>
              <a:avLst/>
              <a:gdLst/>
              <a:ahLst/>
              <a:cxnLst/>
              <a:rect l="l" t="t" r="r" b="b"/>
              <a:pathLst>
                <a:path w="23718" h="9780" extrusionOk="0">
                  <a:moveTo>
                    <a:pt x="11855" y="1"/>
                  </a:moveTo>
                  <a:cubicBezTo>
                    <a:pt x="6004" y="1"/>
                    <a:pt x="1079" y="4225"/>
                    <a:pt x="1" y="9779"/>
                  </a:cubicBezTo>
                  <a:lnTo>
                    <a:pt x="270" y="9779"/>
                  </a:lnTo>
                  <a:cubicBezTo>
                    <a:pt x="1349" y="4369"/>
                    <a:pt x="6130" y="271"/>
                    <a:pt x="11855" y="271"/>
                  </a:cubicBezTo>
                  <a:cubicBezTo>
                    <a:pt x="17589" y="271"/>
                    <a:pt x="22370" y="4369"/>
                    <a:pt x="23448" y="9779"/>
                  </a:cubicBezTo>
                  <a:lnTo>
                    <a:pt x="23718" y="9779"/>
                  </a:lnTo>
                  <a:cubicBezTo>
                    <a:pt x="22639" y="4225"/>
                    <a:pt x="17714" y="1"/>
                    <a:pt x="11855" y="1"/>
                  </a:cubicBezTo>
                  <a:close/>
                </a:path>
              </a:pathLst>
            </a:custGeom>
            <a:solidFill>
              <a:srgbClr val="CA8D2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 rot="-5400000">
              <a:off x="7246054" y="2653137"/>
              <a:ext cx="2627777" cy="1168199"/>
            </a:xfrm>
            <a:custGeom>
              <a:avLst/>
              <a:gdLst/>
              <a:ahLst/>
              <a:cxnLst/>
              <a:rect l="l" t="t" r="r" b="b"/>
              <a:pathLst>
                <a:path w="39203" h="17428" extrusionOk="0">
                  <a:moveTo>
                    <a:pt x="19602" y="1"/>
                  </a:moveTo>
                  <a:cubicBezTo>
                    <a:pt x="9500" y="1"/>
                    <a:pt x="1151" y="7631"/>
                    <a:pt x="1" y="17427"/>
                  </a:cubicBezTo>
                  <a:lnTo>
                    <a:pt x="279" y="17427"/>
                  </a:lnTo>
                  <a:cubicBezTo>
                    <a:pt x="1421" y="7784"/>
                    <a:pt x="9671" y="270"/>
                    <a:pt x="19602" y="270"/>
                  </a:cubicBezTo>
                  <a:cubicBezTo>
                    <a:pt x="29542" y="270"/>
                    <a:pt x="37783" y="7784"/>
                    <a:pt x="38933" y="17427"/>
                  </a:cubicBezTo>
                  <a:lnTo>
                    <a:pt x="39203" y="17427"/>
                  </a:lnTo>
                  <a:cubicBezTo>
                    <a:pt x="38062" y="7631"/>
                    <a:pt x="29712" y="1"/>
                    <a:pt x="19602" y="1"/>
                  </a:cubicBezTo>
                  <a:close/>
                </a:path>
              </a:pathLst>
            </a:custGeom>
            <a:solidFill>
              <a:srgbClr val="CA8D2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17"/>
          <p:cNvSpPr/>
          <p:nvPr/>
        </p:nvSpPr>
        <p:spPr>
          <a:xfrm>
            <a:off x="7430065" y="368076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/>
          <p:nvPr/>
        </p:nvSpPr>
        <p:spPr>
          <a:xfrm flipH="1">
            <a:off x="4100229" y="3166999"/>
            <a:ext cx="5043767" cy="1976503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8"/>
          <p:cNvSpPr/>
          <p:nvPr/>
        </p:nvSpPr>
        <p:spPr>
          <a:xfrm rot="-5400000">
            <a:off x="-513486" y="513491"/>
            <a:ext cx="1976502" cy="949526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"/>
          <p:cNvSpPr/>
          <p:nvPr/>
        </p:nvSpPr>
        <p:spPr>
          <a:xfrm rot="-5400000">
            <a:off x="8021573" y="1199293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"/>
          <p:cNvSpPr/>
          <p:nvPr/>
        </p:nvSpPr>
        <p:spPr>
          <a:xfrm rot="-5400000">
            <a:off x="7246279" y="943262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"/>
          <p:cNvSpPr/>
          <p:nvPr/>
        </p:nvSpPr>
        <p:spPr>
          <a:xfrm rot="5400000">
            <a:off x="-130747" y="355531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1085100" y="438312"/>
            <a:ext cx="697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1384075" y="1902974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2"/>
          </p:nvPr>
        </p:nvSpPr>
        <p:spPr>
          <a:xfrm>
            <a:off x="1384075" y="2184528"/>
            <a:ext cx="17118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3"/>
          </p:nvPr>
        </p:nvSpPr>
        <p:spPr>
          <a:xfrm>
            <a:off x="3716100" y="1902974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4"/>
          </p:nvPr>
        </p:nvSpPr>
        <p:spPr>
          <a:xfrm>
            <a:off x="3716100" y="2184528"/>
            <a:ext cx="17118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5"/>
          </p:nvPr>
        </p:nvSpPr>
        <p:spPr>
          <a:xfrm>
            <a:off x="6048125" y="1902974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6"/>
          </p:nvPr>
        </p:nvSpPr>
        <p:spPr>
          <a:xfrm>
            <a:off x="6048125" y="2184528"/>
            <a:ext cx="17118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7"/>
          </p:nvPr>
        </p:nvSpPr>
        <p:spPr>
          <a:xfrm>
            <a:off x="1384075" y="3736426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subTitle" idx="8"/>
          </p:nvPr>
        </p:nvSpPr>
        <p:spPr>
          <a:xfrm>
            <a:off x="1384075" y="4017980"/>
            <a:ext cx="1711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9"/>
          </p:nvPr>
        </p:nvSpPr>
        <p:spPr>
          <a:xfrm>
            <a:off x="3716100" y="3736426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13"/>
          </p:nvPr>
        </p:nvSpPr>
        <p:spPr>
          <a:xfrm>
            <a:off x="3716100" y="4017980"/>
            <a:ext cx="1711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14"/>
          </p:nvPr>
        </p:nvSpPr>
        <p:spPr>
          <a:xfrm>
            <a:off x="6048125" y="3736426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15"/>
          </p:nvPr>
        </p:nvSpPr>
        <p:spPr>
          <a:xfrm>
            <a:off x="6048125" y="4017980"/>
            <a:ext cx="1711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3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"/>
          <p:cNvSpPr/>
          <p:nvPr/>
        </p:nvSpPr>
        <p:spPr>
          <a:xfrm rot="-5400000">
            <a:off x="-569481" y="560445"/>
            <a:ext cx="2165605" cy="1040373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9"/>
          <p:cNvSpPr/>
          <p:nvPr/>
        </p:nvSpPr>
        <p:spPr>
          <a:xfrm>
            <a:off x="6869452" y="-2112"/>
            <a:ext cx="2278710" cy="3572113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1"/>
          </p:nvPr>
        </p:nvSpPr>
        <p:spPr>
          <a:xfrm>
            <a:off x="1503950" y="2485445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2"/>
          </p:nvPr>
        </p:nvSpPr>
        <p:spPr>
          <a:xfrm>
            <a:off x="1503950" y="2843795"/>
            <a:ext cx="1818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3"/>
          </p:nvPr>
        </p:nvSpPr>
        <p:spPr>
          <a:xfrm>
            <a:off x="3662700" y="2485445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4"/>
          </p:nvPr>
        </p:nvSpPr>
        <p:spPr>
          <a:xfrm>
            <a:off x="3662700" y="2843795"/>
            <a:ext cx="1818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5"/>
          </p:nvPr>
        </p:nvSpPr>
        <p:spPr>
          <a:xfrm>
            <a:off x="5821450" y="2485445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6"/>
          </p:nvPr>
        </p:nvSpPr>
        <p:spPr>
          <a:xfrm>
            <a:off x="5821450" y="2843795"/>
            <a:ext cx="1818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9"/>
          <p:cNvGrpSpPr/>
          <p:nvPr/>
        </p:nvGrpSpPr>
        <p:grpSpPr>
          <a:xfrm rot="-5400000">
            <a:off x="-1606022" y="2879625"/>
            <a:ext cx="3869942" cy="657899"/>
            <a:chOff x="1052103" y="0"/>
            <a:chExt cx="3869942" cy="657899"/>
          </a:xfrm>
        </p:grpSpPr>
        <p:sp>
          <p:nvSpPr>
            <p:cNvPr id="210" name="Google Shape;210;p19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19"/>
          <p:cNvGrpSpPr/>
          <p:nvPr/>
        </p:nvGrpSpPr>
        <p:grpSpPr>
          <a:xfrm rot="9000013">
            <a:off x="6323162" y="3961945"/>
            <a:ext cx="2891640" cy="491586"/>
            <a:chOff x="1052103" y="0"/>
            <a:chExt cx="3869942" cy="657899"/>
          </a:xfrm>
        </p:grpSpPr>
        <p:sp>
          <p:nvSpPr>
            <p:cNvPr id="213" name="Google Shape;213;p19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19"/>
          <p:cNvSpPr txBox="1">
            <a:spLocks noGrp="1"/>
          </p:cNvSpPr>
          <p:nvPr>
            <p:ph type="title" idx="7" hasCustomPrompt="1"/>
          </p:nvPr>
        </p:nvSpPr>
        <p:spPr>
          <a:xfrm>
            <a:off x="5821450" y="3795020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9"/>
          <p:cNvSpPr txBox="1">
            <a:spLocks noGrp="1"/>
          </p:cNvSpPr>
          <p:nvPr>
            <p:ph type="title" idx="8" hasCustomPrompt="1"/>
          </p:nvPr>
        </p:nvSpPr>
        <p:spPr>
          <a:xfrm>
            <a:off x="3662700" y="3795020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" name="Google Shape;217;p19"/>
          <p:cNvSpPr txBox="1">
            <a:spLocks noGrp="1"/>
          </p:cNvSpPr>
          <p:nvPr>
            <p:ph type="title" idx="9" hasCustomPrompt="1"/>
          </p:nvPr>
        </p:nvSpPr>
        <p:spPr>
          <a:xfrm>
            <a:off x="1503950" y="3795020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4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 flipH="1">
            <a:off x="5481310" y="0"/>
            <a:ext cx="3662681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10" y="0"/>
            <a:ext cx="3662681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1"/>
          </p:nvPr>
        </p:nvSpPr>
        <p:spPr>
          <a:xfrm>
            <a:off x="961100" y="2961850"/>
            <a:ext cx="1911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subTitle" idx="2"/>
          </p:nvPr>
        </p:nvSpPr>
        <p:spPr>
          <a:xfrm>
            <a:off x="961100" y="3320200"/>
            <a:ext cx="19119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3"/>
          </p:nvPr>
        </p:nvSpPr>
        <p:spPr>
          <a:xfrm>
            <a:off x="3616050" y="2961850"/>
            <a:ext cx="1911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4"/>
          </p:nvPr>
        </p:nvSpPr>
        <p:spPr>
          <a:xfrm>
            <a:off x="3616050" y="3320200"/>
            <a:ext cx="19119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5"/>
          </p:nvPr>
        </p:nvSpPr>
        <p:spPr>
          <a:xfrm>
            <a:off x="6270950" y="2961850"/>
            <a:ext cx="1911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6"/>
          </p:nvPr>
        </p:nvSpPr>
        <p:spPr>
          <a:xfrm>
            <a:off x="6270950" y="3320200"/>
            <a:ext cx="19119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8" name="Google Shape;228;p20"/>
          <p:cNvGrpSpPr/>
          <p:nvPr/>
        </p:nvGrpSpPr>
        <p:grpSpPr>
          <a:xfrm rot="-5400000">
            <a:off x="-1606022" y="2879625"/>
            <a:ext cx="3869942" cy="657899"/>
            <a:chOff x="1052103" y="0"/>
            <a:chExt cx="3869942" cy="657899"/>
          </a:xfrm>
        </p:grpSpPr>
        <p:sp>
          <p:nvSpPr>
            <p:cNvPr id="229" name="Google Shape;229;p20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20"/>
          <p:cNvSpPr/>
          <p:nvPr/>
        </p:nvSpPr>
        <p:spPr>
          <a:xfrm rot="5400000" flipH="1">
            <a:off x="7849417" y="454391"/>
            <a:ext cx="1748956" cy="840212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2">
    <p:bg>
      <p:bgPr>
        <a:solidFill>
          <a:schemeClr val="accen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/>
          <p:nvPr/>
        </p:nvSpPr>
        <p:spPr>
          <a:xfrm flipH="1">
            <a:off x="4321918" y="0"/>
            <a:ext cx="4821517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1"/>
          <p:cNvSpPr/>
          <p:nvPr/>
        </p:nvSpPr>
        <p:spPr>
          <a:xfrm rot="1348933">
            <a:off x="7378440" y="391449"/>
            <a:ext cx="2555200" cy="2555200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1"/>
          <p:cNvSpPr/>
          <p:nvPr/>
        </p:nvSpPr>
        <p:spPr>
          <a:xfrm flipH="1">
            <a:off x="1567" y="4775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1"/>
          <p:cNvSpPr/>
          <p:nvPr/>
        </p:nvSpPr>
        <p:spPr>
          <a:xfrm rot="-2425535" flipH="1">
            <a:off x="-294400" y="464276"/>
            <a:ext cx="1578433" cy="397904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subTitle" idx="1"/>
          </p:nvPr>
        </p:nvSpPr>
        <p:spPr>
          <a:xfrm>
            <a:off x="1972863" y="2884400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subTitle" idx="2"/>
          </p:nvPr>
        </p:nvSpPr>
        <p:spPr>
          <a:xfrm>
            <a:off x="1972863" y="3193904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subTitle" idx="3"/>
          </p:nvPr>
        </p:nvSpPr>
        <p:spPr>
          <a:xfrm>
            <a:off x="5306338" y="2884400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4"/>
          </p:nvPr>
        </p:nvSpPr>
        <p:spPr>
          <a:xfrm>
            <a:off x="5306338" y="3193906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41" name="Google Shape;241;p21"/>
          <p:cNvGrpSpPr/>
          <p:nvPr/>
        </p:nvGrpSpPr>
        <p:grpSpPr>
          <a:xfrm rot="-9000013" flipH="1">
            <a:off x="-78800" y="3961945"/>
            <a:ext cx="2891640" cy="491586"/>
            <a:chOff x="1052103" y="0"/>
            <a:chExt cx="3869942" cy="657899"/>
          </a:xfrm>
        </p:grpSpPr>
        <p:sp>
          <p:nvSpPr>
            <p:cNvPr id="242" name="Google Shape;242;p21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21"/>
          <p:cNvSpPr/>
          <p:nvPr/>
        </p:nvSpPr>
        <p:spPr>
          <a:xfrm flipH="1">
            <a:off x="6957810" y="4487999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1"/>
          <p:cNvSpPr/>
          <p:nvPr/>
        </p:nvSpPr>
        <p:spPr>
          <a:xfrm flipH="1">
            <a:off x="6439122" y="3975362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1370381">
            <a:off x="7618033" y="2765282"/>
            <a:ext cx="2213555" cy="2213555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1713909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2661452"/>
            <a:ext cx="1867590" cy="1313922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5400000">
            <a:off x="7246018" y="-729778"/>
            <a:ext cx="1168199" cy="2627777"/>
            <a:chOff x="7975843" y="1923347"/>
            <a:chExt cx="1168199" cy="2627777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8021348" y="2909168"/>
              <a:ext cx="1589818" cy="655553"/>
            </a:xfrm>
            <a:custGeom>
              <a:avLst/>
              <a:gdLst/>
              <a:ahLst/>
              <a:cxnLst/>
              <a:rect l="l" t="t" r="r" b="b"/>
              <a:pathLst>
                <a:path w="23718" h="9780" extrusionOk="0">
                  <a:moveTo>
                    <a:pt x="11855" y="1"/>
                  </a:moveTo>
                  <a:cubicBezTo>
                    <a:pt x="6004" y="1"/>
                    <a:pt x="1079" y="4225"/>
                    <a:pt x="1" y="9779"/>
                  </a:cubicBezTo>
                  <a:lnTo>
                    <a:pt x="270" y="9779"/>
                  </a:lnTo>
                  <a:cubicBezTo>
                    <a:pt x="1349" y="4369"/>
                    <a:pt x="6130" y="271"/>
                    <a:pt x="11855" y="271"/>
                  </a:cubicBezTo>
                  <a:cubicBezTo>
                    <a:pt x="17589" y="271"/>
                    <a:pt x="22370" y="4369"/>
                    <a:pt x="23448" y="9779"/>
                  </a:cubicBezTo>
                  <a:lnTo>
                    <a:pt x="23718" y="9779"/>
                  </a:lnTo>
                  <a:cubicBezTo>
                    <a:pt x="22639" y="4225"/>
                    <a:pt x="17714" y="1"/>
                    <a:pt x="11855" y="1"/>
                  </a:cubicBezTo>
                  <a:close/>
                </a:path>
              </a:pathLst>
            </a:custGeom>
            <a:solidFill>
              <a:srgbClr val="CA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7246054" y="2653137"/>
              <a:ext cx="2627777" cy="1168199"/>
            </a:xfrm>
            <a:custGeom>
              <a:avLst/>
              <a:gdLst/>
              <a:ahLst/>
              <a:cxnLst/>
              <a:rect l="l" t="t" r="r" b="b"/>
              <a:pathLst>
                <a:path w="39203" h="17428" extrusionOk="0">
                  <a:moveTo>
                    <a:pt x="19602" y="1"/>
                  </a:moveTo>
                  <a:cubicBezTo>
                    <a:pt x="9500" y="1"/>
                    <a:pt x="1151" y="7631"/>
                    <a:pt x="1" y="17427"/>
                  </a:cubicBezTo>
                  <a:lnTo>
                    <a:pt x="279" y="17427"/>
                  </a:lnTo>
                  <a:cubicBezTo>
                    <a:pt x="1421" y="7784"/>
                    <a:pt x="9671" y="270"/>
                    <a:pt x="19602" y="270"/>
                  </a:cubicBezTo>
                  <a:cubicBezTo>
                    <a:pt x="29542" y="270"/>
                    <a:pt x="37783" y="7784"/>
                    <a:pt x="38933" y="17427"/>
                  </a:cubicBezTo>
                  <a:lnTo>
                    <a:pt x="39203" y="17427"/>
                  </a:lnTo>
                  <a:cubicBezTo>
                    <a:pt x="38062" y="7631"/>
                    <a:pt x="29712" y="1"/>
                    <a:pt x="19602" y="1"/>
                  </a:cubicBezTo>
                  <a:close/>
                </a:path>
              </a:pathLst>
            </a:custGeom>
            <a:solidFill>
              <a:srgbClr val="CA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3"/>
          <p:cNvGrpSpPr/>
          <p:nvPr/>
        </p:nvGrpSpPr>
        <p:grpSpPr>
          <a:xfrm>
            <a:off x="1052103" y="0"/>
            <a:ext cx="3869942" cy="657899"/>
            <a:chOff x="1052103" y="0"/>
            <a:chExt cx="3869942" cy="657899"/>
          </a:xfrm>
        </p:grpSpPr>
        <p:sp>
          <p:nvSpPr>
            <p:cNvPr id="27" name="Google Shape;27;p3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rgbClr val="274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rgbClr val="274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7430065" y="368076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120850" y="2324585"/>
            <a:ext cx="490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3882900" y="925835"/>
            <a:ext cx="13782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1901850" y="3633511"/>
            <a:ext cx="53403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/>
          <p:nvPr/>
        </p:nvSpPr>
        <p:spPr>
          <a:xfrm>
            <a:off x="0" y="3"/>
            <a:ext cx="1001193" cy="1001229"/>
          </a:xfrm>
          <a:custGeom>
            <a:avLst/>
            <a:gdLst/>
            <a:ahLst/>
            <a:cxnLst/>
            <a:rect l="l" t="t" r="r" b="b"/>
            <a:pathLst>
              <a:path w="27978" h="27979" extrusionOk="0">
                <a:moveTo>
                  <a:pt x="0" y="1"/>
                </a:moveTo>
                <a:lnTo>
                  <a:pt x="0" y="27978"/>
                </a:lnTo>
                <a:cubicBezTo>
                  <a:pt x="15449" y="27978"/>
                  <a:pt x="27977" y="15450"/>
                  <a:pt x="27977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2"/>
          <p:cNvSpPr/>
          <p:nvPr/>
        </p:nvSpPr>
        <p:spPr>
          <a:xfrm>
            <a:off x="0" y="3638871"/>
            <a:ext cx="3861711" cy="1516880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2"/>
          <p:cNvSpPr/>
          <p:nvPr/>
        </p:nvSpPr>
        <p:spPr>
          <a:xfrm>
            <a:off x="7911856" y="-2092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>
            <a:off x="0" y="259451"/>
            <a:ext cx="1001207" cy="487614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4507693" y="0"/>
            <a:ext cx="24837" cy="4833"/>
          </a:xfrm>
          <a:custGeom>
            <a:avLst/>
            <a:gdLst/>
            <a:ahLst/>
            <a:cxnLst/>
            <a:rect l="l" t="t" r="r" b="b"/>
            <a:pathLst>
              <a:path w="370" h="72" extrusionOk="0">
                <a:moveTo>
                  <a:pt x="190" y="0"/>
                </a:moveTo>
                <a:cubicBezTo>
                  <a:pt x="127" y="0"/>
                  <a:pt x="55" y="27"/>
                  <a:pt x="1" y="72"/>
                </a:cubicBezTo>
                <a:lnTo>
                  <a:pt x="369" y="72"/>
                </a:lnTo>
                <a:cubicBezTo>
                  <a:pt x="315" y="18"/>
                  <a:pt x="252" y="0"/>
                  <a:pt x="190" y="0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5726599" y="4775"/>
            <a:ext cx="1930829" cy="486739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>
            <a:off x="7649771" y="91675"/>
            <a:ext cx="1494248" cy="400725"/>
          </a:xfrm>
          <a:custGeom>
            <a:avLst/>
            <a:gdLst/>
            <a:ahLst/>
            <a:cxnLst/>
            <a:rect l="l" t="t" r="r" b="b"/>
            <a:pathLst>
              <a:path w="30297" h="8125" extrusionOk="0">
                <a:moveTo>
                  <a:pt x="29803" y="0"/>
                </a:moveTo>
                <a:cubicBezTo>
                  <a:pt x="29722" y="0"/>
                  <a:pt x="29641" y="27"/>
                  <a:pt x="29569" y="99"/>
                </a:cubicBezTo>
                <a:cubicBezTo>
                  <a:pt x="28895" y="827"/>
                  <a:pt x="27951" y="1070"/>
                  <a:pt x="27026" y="1331"/>
                </a:cubicBezTo>
                <a:cubicBezTo>
                  <a:pt x="26055" y="1609"/>
                  <a:pt x="25147" y="2041"/>
                  <a:pt x="24186" y="2364"/>
                </a:cubicBezTo>
                <a:cubicBezTo>
                  <a:pt x="21912" y="3146"/>
                  <a:pt x="19539" y="3595"/>
                  <a:pt x="17220" y="4242"/>
                </a:cubicBezTo>
                <a:cubicBezTo>
                  <a:pt x="14884" y="4898"/>
                  <a:pt x="12484" y="5249"/>
                  <a:pt x="10156" y="5923"/>
                </a:cubicBezTo>
                <a:cubicBezTo>
                  <a:pt x="7766" y="6606"/>
                  <a:pt x="5492" y="7280"/>
                  <a:pt x="2994" y="7397"/>
                </a:cubicBezTo>
                <a:cubicBezTo>
                  <a:pt x="2481" y="7424"/>
                  <a:pt x="1969" y="7433"/>
                  <a:pt x="1457" y="7433"/>
                </a:cubicBezTo>
                <a:cubicBezTo>
                  <a:pt x="971" y="7433"/>
                  <a:pt x="486" y="7424"/>
                  <a:pt x="1" y="7406"/>
                </a:cubicBezTo>
                <a:lnTo>
                  <a:pt x="1" y="7406"/>
                </a:lnTo>
                <a:cubicBezTo>
                  <a:pt x="55" y="7640"/>
                  <a:pt x="109" y="7873"/>
                  <a:pt x="154" y="8107"/>
                </a:cubicBezTo>
                <a:cubicBezTo>
                  <a:pt x="567" y="8116"/>
                  <a:pt x="971" y="8125"/>
                  <a:pt x="1376" y="8125"/>
                </a:cubicBezTo>
                <a:lnTo>
                  <a:pt x="1439" y="8125"/>
                </a:lnTo>
                <a:cubicBezTo>
                  <a:pt x="3910" y="8125"/>
                  <a:pt x="6265" y="7801"/>
                  <a:pt x="8629" y="7100"/>
                </a:cubicBezTo>
                <a:cubicBezTo>
                  <a:pt x="9806" y="6750"/>
                  <a:pt x="10983" y="6363"/>
                  <a:pt x="12197" y="6112"/>
                </a:cubicBezTo>
                <a:cubicBezTo>
                  <a:pt x="13446" y="5851"/>
                  <a:pt x="14704" y="5662"/>
                  <a:pt x="15944" y="5330"/>
                </a:cubicBezTo>
                <a:cubicBezTo>
                  <a:pt x="18658" y="4611"/>
                  <a:pt x="21444" y="4009"/>
                  <a:pt x="24114" y="3128"/>
                </a:cubicBezTo>
                <a:cubicBezTo>
                  <a:pt x="25255" y="2751"/>
                  <a:pt x="26343" y="2256"/>
                  <a:pt x="27502" y="1924"/>
                </a:cubicBezTo>
                <a:cubicBezTo>
                  <a:pt x="28437" y="1645"/>
                  <a:pt x="29371" y="1331"/>
                  <a:pt x="30063" y="594"/>
                </a:cubicBezTo>
                <a:cubicBezTo>
                  <a:pt x="30297" y="342"/>
                  <a:pt x="30063" y="0"/>
                  <a:pt x="298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title" hasCustomPrompt="1"/>
          </p:nvPr>
        </p:nvSpPr>
        <p:spPr>
          <a:xfrm>
            <a:off x="3504288" y="2218250"/>
            <a:ext cx="21402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1"/>
          </p:nvPr>
        </p:nvSpPr>
        <p:spPr>
          <a:xfrm>
            <a:off x="3507341" y="2673685"/>
            <a:ext cx="214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title" idx="2" hasCustomPrompt="1"/>
          </p:nvPr>
        </p:nvSpPr>
        <p:spPr>
          <a:xfrm>
            <a:off x="1301938" y="3514176"/>
            <a:ext cx="21402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8" name="Google Shape;258;p22"/>
          <p:cNvSpPr txBox="1">
            <a:spLocks noGrp="1"/>
          </p:cNvSpPr>
          <p:nvPr>
            <p:ph type="subTitle" idx="3"/>
          </p:nvPr>
        </p:nvSpPr>
        <p:spPr>
          <a:xfrm>
            <a:off x="1304991" y="3970222"/>
            <a:ext cx="214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2"/>
          <p:cNvSpPr txBox="1">
            <a:spLocks noGrp="1"/>
          </p:cNvSpPr>
          <p:nvPr>
            <p:ph type="title" idx="4" hasCustomPrompt="1"/>
          </p:nvPr>
        </p:nvSpPr>
        <p:spPr>
          <a:xfrm>
            <a:off x="5748955" y="3514176"/>
            <a:ext cx="21432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2"/>
          <p:cNvSpPr txBox="1">
            <a:spLocks noGrp="1"/>
          </p:cNvSpPr>
          <p:nvPr>
            <p:ph type="subTitle" idx="5"/>
          </p:nvPr>
        </p:nvSpPr>
        <p:spPr>
          <a:xfrm>
            <a:off x="5752013" y="3970222"/>
            <a:ext cx="2143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title" idx="6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/>
          <p:nvPr/>
        </p:nvSpPr>
        <p:spPr>
          <a:xfrm>
            <a:off x="0" y="0"/>
            <a:ext cx="2883860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5808373" y="0"/>
            <a:ext cx="3335681" cy="1602486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0" y="3188925"/>
            <a:ext cx="1363775" cy="959469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5935000" y="4487924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5415729" y="3975287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2869519" y="0"/>
            <a:ext cx="2052526" cy="657899"/>
          </a:xfrm>
          <a:custGeom>
            <a:avLst/>
            <a:gdLst/>
            <a:ahLst/>
            <a:cxnLst/>
            <a:rect l="l" t="t" r="r" b="b"/>
            <a:pathLst>
              <a:path w="30621" h="9815" extrusionOk="0">
                <a:moveTo>
                  <a:pt x="29650" y="1"/>
                </a:moveTo>
                <a:cubicBezTo>
                  <a:pt x="27924" y="1079"/>
                  <a:pt x="26100" y="2068"/>
                  <a:pt x="24410" y="3164"/>
                </a:cubicBezTo>
                <a:cubicBezTo>
                  <a:pt x="22316" y="4513"/>
                  <a:pt x="20393" y="6301"/>
                  <a:pt x="18182" y="7433"/>
                </a:cubicBezTo>
                <a:cubicBezTo>
                  <a:pt x="15108" y="9015"/>
                  <a:pt x="11495" y="9473"/>
                  <a:pt x="7901" y="9473"/>
                </a:cubicBezTo>
                <a:cubicBezTo>
                  <a:pt x="5555" y="9473"/>
                  <a:pt x="3227" y="9276"/>
                  <a:pt x="1043" y="9069"/>
                </a:cubicBezTo>
                <a:cubicBezTo>
                  <a:pt x="693" y="9033"/>
                  <a:pt x="351" y="8997"/>
                  <a:pt x="1" y="8961"/>
                </a:cubicBezTo>
                <a:lnTo>
                  <a:pt x="1" y="8961"/>
                </a:lnTo>
                <a:cubicBezTo>
                  <a:pt x="10" y="9132"/>
                  <a:pt x="10" y="9303"/>
                  <a:pt x="10" y="9473"/>
                </a:cubicBezTo>
                <a:cubicBezTo>
                  <a:pt x="2751" y="9743"/>
                  <a:pt x="5474" y="9770"/>
                  <a:pt x="8233" y="9806"/>
                </a:cubicBezTo>
                <a:cubicBezTo>
                  <a:pt x="8557" y="9815"/>
                  <a:pt x="8880" y="9815"/>
                  <a:pt x="9195" y="9815"/>
                </a:cubicBezTo>
                <a:cubicBezTo>
                  <a:pt x="11702" y="9815"/>
                  <a:pt x="13985" y="9626"/>
                  <a:pt x="16429" y="8728"/>
                </a:cubicBezTo>
                <a:cubicBezTo>
                  <a:pt x="19063" y="7748"/>
                  <a:pt x="21022" y="6013"/>
                  <a:pt x="23332" y="4468"/>
                </a:cubicBezTo>
                <a:cubicBezTo>
                  <a:pt x="25686" y="2886"/>
                  <a:pt x="28266" y="1547"/>
                  <a:pt x="30620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/>
          <p:nvPr/>
        </p:nvSpPr>
        <p:spPr>
          <a:xfrm>
            <a:off x="1052103" y="0"/>
            <a:ext cx="1818122" cy="635042"/>
          </a:xfrm>
          <a:custGeom>
            <a:avLst/>
            <a:gdLst/>
            <a:ahLst/>
            <a:cxnLst/>
            <a:rect l="l" t="t" r="r" b="b"/>
            <a:pathLst>
              <a:path w="27124" h="9474" extrusionOk="0">
                <a:moveTo>
                  <a:pt x="0" y="1"/>
                </a:moveTo>
                <a:cubicBezTo>
                  <a:pt x="674" y="630"/>
                  <a:pt x="1348" y="1268"/>
                  <a:pt x="2040" y="1879"/>
                </a:cubicBezTo>
                <a:cubicBezTo>
                  <a:pt x="4116" y="3686"/>
                  <a:pt x="6372" y="5708"/>
                  <a:pt x="8835" y="6984"/>
                </a:cubicBezTo>
                <a:cubicBezTo>
                  <a:pt x="11126" y="8179"/>
                  <a:pt x="13616" y="8431"/>
                  <a:pt x="16168" y="8512"/>
                </a:cubicBezTo>
                <a:cubicBezTo>
                  <a:pt x="19431" y="8611"/>
                  <a:pt x="22585" y="8907"/>
                  <a:pt x="25830" y="9321"/>
                </a:cubicBezTo>
                <a:cubicBezTo>
                  <a:pt x="26261" y="9384"/>
                  <a:pt x="26692" y="9429"/>
                  <a:pt x="27124" y="9473"/>
                </a:cubicBezTo>
                <a:cubicBezTo>
                  <a:pt x="27124" y="9303"/>
                  <a:pt x="27124" y="9132"/>
                  <a:pt x="27115" y="8961"/>
                </a:cubicBezTo>
                <a:cubicBezTo>
                  <a:pt x="24742" y="8683"/>
                  <a:pt x="22387" y="8278"/>
                  <a:pt x="19997" y="8107"/>
                </a:cubicBezTo>
                <a:cubicBezTo>
                  <a:pt x="17103" y="7910"/>
                  <a:pt x="14110" y="8197"/>
                  <a:pt x="11288" y="7397"/>
                </a:cubicBezTo>
                <a:cubicBezTo>
                  <a:pt x="8601" y="6633"/>
                  <a:pt x="6633" y="4827"/>
                  <a:pt x="4476" y="3155"/>
                </a:cubicBezTo>
                <a:cubicBezTo>
                  <a:pt x="3281" y="2239"/>
                  <a:pt x="2148" y="1286"/>
                  <a:pt x="1043" y="262"/>
                </a:cubicBezTo>
                <a:cubicBezTo>
                  <a:pt x="953" y="181"/>
                  <a:pt x="854" y="91"/>
                  <a:pt x="737" y="1"/>
                </a:cubicBezTo>
                <a:close/>
              </a:path>
            </a:pathLst>
          </a:custGeom>
          <a:solidFill>
            <a:srgbClr val="CA8D22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body" idx="1"/>
          </p:nvPr>
        </p:nvSpPr>
        <p:spPr>
          <a:xfrm>
            <a:off x="1535100" y="1698534"/>
            <a:ext cx="6073800" cy="1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2"/>
          </p:nvPr>
        </p:nvSpPr>
        <p:spPr>
          <a:xfrm>
            <a:off x="1535100" y="3029562"/>
            <a:ext cx="60738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/>
        </p:nvSpPr>
        <p:spPr>
          <a:xfrm>
            <a:off x="3095876" y="0"/>
            <a:ext cx="6048099" cy="5143659"/>
          </a:xfrm>
          <a:custGeom>
            <a:avLst/>
            <a:gdLst/>
            <a:ahLst/>
            <a:cxnLst/>
            <a:rect l="l" t="t" r="r" b="b"/>
            <a:pathLst>
              <a:path w="212905" h="160401" extrusionOk="0">
                <a:moveTo>
                  <a:pt x="35823" y="0"/>
                </a:moveTo>
                <a:cubicBezTo>
                  <a:pt x="36348" y="2423"/>
                  <a:pt x="36837" y="4846"/>
                  <a:pt x="37175" y="7345"/>
                </a:cubicBezTo>
                <a:cubicBezTo>
                  <a:pt x="37626" y="10820"/>
                  <a:pt x="37964" y="14333"/>
                  <a:pt x="38133" y="17845"/>
                </a:cubicBezTo>
                <a:cubicBezTo>
                  <a:pt x="38415" y="22917"/>
                  <a:pt x="37701" y="28064"/>
                  <a:pt x="37269" y="33117"/>
                </a:cubicBezTo>
                <a:cubicBezTo>
                  <a:pt x="36912" y="37362"/>
                  <a:pt x="36818" y="41645"/>
                  <a:pt x="36217" y="45853"/>
                </a:cubicBezTo>
                <a:cubicBezTo>
                  <a:pt x="35672" y="49478"/>
                  <a:pt x="35090" y="53085"/>
                  <a:pt x="34489" y="56691"/>
                </a:cubicBezTo>
                <a:cubicBezTo>
                  <a:pt x="33944" y="59922"/>
                  <a:pt x="34169" y="63247"/>
                  <a:pt x="33888" y="66497"/>
                </a:cubicBezTo>
                <a:cubicBezTo>
                  <a:pt x="33606" y="69765"/>
                  <a:pt x="33399" y="73090"/>
                  <a:pt x="33249" y="76378"/>
                </a:cubicBezTo>
                <a:cubicBezTo>
                  <a:pt x="32948" y="83121"/>
                  <a:pt x="31126" y="89602"/>
                  <a:pt x="29530" y="96139"/>
                </a:cubicBezTo>
                <a:cubicBezTo>
                  <a:pt x="28252" y="101342"/>
                  <a:pt x="26505" y="106188"/>
                  <a:pt x="24026" y="110960"/>
                </a:cubicBezTo>
                <a:cubicBezTo>
                  <a:pt x="22824" y="113289"/>
                  <a:pt x="21302" y="115412"/>
                  <a:pt x="20156" y="117760"/>
                </a:cubicBezTo>
                <a:cubicBezTo>
                  <a:pt x="19048" y="120051"/>
                  <a:pt x="17996" y="122362"/>
                  <a:pt x="16888" y="124654"/>
                </a:cubicBezTo>
                <a:cubicBezTo>
                  <a:pt x="15141" y="128260"/>
                  <a:pt x="13544" y="131942"/>
                  <a:pt x="11741" y="135530"/>
                </a:cubicBezTo>
                <a:cubicBezTo>
                  <a:pt x="9900" y="139174"/>
                  <a:pt x="8529" y="142912"/>
                  <a:pt x="7045" y="146707"/>
                </a:cubicBezTo>
                <a:cubicBezTo>
                  <a:pt x="5147" y="151497"/>
                  <a:pt x="3231" y="156343"/>
                  <a:pt x="0" y="160400"/>
                </a:cubicBezTo>
                <a:lnTo>
                  <a:pt x="212904" y="160400"/>
                </a:lnTo>
                <a:lnTo>
                  <a:pt x="2129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title"/>
          </p:nvPr>
        </p:nvSpPr>
        <p:spPr>
          <a:xfrm>
            <a:off x="4475975" y="441350"/>
            <a:ext cx="39417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subTitle" idx="1"/>
          </p:nvPr>
        </p:nvSpPr>
        <p:spPr>
          <a:xfrm>
            <a:off x="4475975" y="1673475"/>
            <a:ext cx="40146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76" name="Google Shape;276;p24"/>
          <p:cNvGrpSpPr/>
          <p:nvPr/>
        </p:nvGrpSpPr>
        <p:grpSpPr>
          <a:xfrm rot="-5400000">
            <a:off x="-1606022" y="2879625"/>
            <a:ext cx="3869942" cy="657899"/>
            <a:chOff x="1052103" y="0"/>
            <a:chExt cx="3869942" cy="657899"/>
          </a:xfrm>
        </p:grpSpPr>
        <p:sp>
          <p:nvSpPr>
            <p:cNvPr id="277" name="Google Shape;277;p24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" name="Google Shape;279;p24"/>
          <p:cNvSpPr/>
          <p:nvPr/>
        </p:nvSpPr>
        <p:spPr>
          <a:xfrm rot="10800000">
            <a:off x="8142814" y="4142278"/>
            <a:ext cx="1001193" cy="1001229"/>
          </a:xfrm>
          <a:custGeom>
            <a:avLst/>
            <a:gdLst/>
            <a:ahLst/>
            <a:cxnLst/>
            <a:rect l="l" t="t" r="r" b="b"/>
            <a:pathLst>
              <a:path w="27978" h="27979" extrusionOk="0">
                <a:moveTo>
                  <a:pt x="0" y="1"/>
                </a:moveTo>
                <a:lnTo>
                  <a:pt x="0" y="27978"/>
                </a:lnTo>
                <a:cubicBezTo>
                  <a:pt x="15449" y="27978"/>
                  <a:pt x="27977" y="15450"/>
                  <a:pt x="279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4"/>
          <p:cNvSpPr/>
          <p:nvPr/>
        </p:nvSpPr>
        <p:spPr>
          <a:xfrm rot="10800000">
            <a:off x="8142800" y="4396445"/>
            <a:ext cx="1001207" cy="487614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"/>
          <p:cNvSpPr/>
          <p:nvPr/>
        </p:nvSpPr>
        <p:spPr>
          <a:xfrm>
            <a:off x="0" y="3"/>
            <a:ext cx="1001193" cy="1001229"/>
          </a:xfrm>
          <a:custGeom>
            <a:avLst/>
            <a:gdLst/>
            <a:ahLst/>
            <a:cxnLst/>
            <a:rect l="l" t="t" r="r" b="b"/>
            <a:pathLst>
              <a:path w="27978" h="27979" extrusionOk="0">
                <a:moveTo>
                  <a:pt x="0" y="1"/>
                </a:moveTo>
                <a:lnTo>
                  <a:pt x="0" y="27978"/>
                </a:lnTo>
                <a:cubicBezTo>
                  <a:pt x="15449" y="27978"/>
                  <a:pt x="27977" y="15450"/>
                  <a:pt x="27977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/>
          <p:nvPr/>
        </p:nvSpPr>
        <p:spPr>
          <a:xfrm>
            <a:off x="0" y="3638871"/>
            <a:ext cx="3861711" cy="1516880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"/>
          <p:cNvSpPr/>
          <p:nvPr/>
        </p:nvSpPr>
        <p:spPr>
          <a:xfrm>
            <a:off x="7911856" y="-2092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0" y="259451"/>
            <a:ext cx="1001207" cy="487614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4507693" y="0"/>
            <a:ext cx="24837" cy="4833"/>
          </a:xfrm>
          <a:custGeom>
            <a:avLst/>
            <a:gdLst/>
            <a:ahLst/>
            <a:cxnLst/>
            <a:rect l="l" t="t" r="r" b="b"/>
            <a:pathLst>
              <a:path w="370" h="72" extrusionOk="0">
                <a:moveTo>
                  <a:pt x="190" y="0"/>
                </a:moveTo>
                <a:cubicBezTo>
                  <a:pt x="127" y="0"/>
                  <a:pt x="55" y="27"/>
                  <a:pt x="1" y="72"/>
                </a:cubicBezTo>
                <a:lnTo>
                  <a:pt x="369" y="72"/>
                </a:lnTo>
                <a:cubicBezTo>
                  <a:pt x="315" y="18"/>
                  <a:pt x="252" y="0"/>
                  <a:pt x="190" y="0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5726599" y="4775"/>
            <a:ext cx="1930829" cy="486739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5"/>
          <p:cNvSpPr/>
          <p:nvPr/>
        </p:nvSpPr>
        <p:spPr>
          <a:xfrm>
            <a:off x="7649771" y="91675"/>
            <a:ext cx="1494248" cy="400725"/>
          </a:xfrm>
          <a:custGeom>
            <a:avLst/>
            <a:gdLst/>
            <a:ahLst/>
            <a:cxnLst/>
            <a:rect l="l" t="t" r="r" b="b"/>
            <a:pathLst>
              <a:path w="30297" h="8125" extrusionOk="0">
                <a:moveTo>
                  <a:pt x="29803" y="0"/>
                </a:moveTo>
                <a:cubicBezTo>
                  <a:pt x="29722" y="0"/>
                  <a:pt x="29641" y="27"/>
                  <a:pt x="29569" y="99"/>
                </a:cubicBezTo>
                <a:cubicBezTo>
                  <a:pt x="28895" y="827"/>
                  <a:pt x="27951" y="1070"/>
                  <a:pt x="27026" y="1331"/>
                </a:cubicBezTo>
                <a:cubicBezTo>
                  <a:pt x="26055" y="1609"/>
                  <a:pt x="25147" y="2041"/>
                  <a:pt x="24186" y="2364"/>
                </a:cubicBezTo>
                <a:cubicBezTo>
                  <a:pt x="21912" y="3146"/>
                  <a:pt x="19539" y="3595"/>
                  <a:pt x="17220" y="4242"/>
                </a:cubicBezTo>
                <a:cubicBezTo>
                  <a:pt x="14884" y="4898"/>
                  <a:pt x="12484" y="5249"/>
                  <a:pt x="10156" y="5923"/>
                </a:cubicBezTo>
                <a:cubicBezTo>
                  <a:pt x="7766" y="6606"/>
                  <a:pt x="5492" y="7280"/>
                  <a:pt x="2994" y="7397"/>
                </a:cubicBezTo>
                <a:cubicBezTo>
                  <a:pt x="2481" y="7424"/>
                  <a:pt x="1969" y="7433"/>
                  <a:pt x="1457" y="7433"/>
                </a:cubicBezTo>
                <a:cubicBezTo>
                  <a:pt x="971" y="7433"/>
                  <a:pt x="486" y="7424"/>
                  <a:pt x="1" y="7406"/>
                </a:cubicBezTo>
                <a:lnTo>
                  <a:pt x="1" y="7406"/>
                </a:lnTo>
                <a:cubicBezTo>
                  <a:pt x="55" y="7640"/>
                  <a:pt x="109" y="7873"/>
                  <a:pt x="154" y="8107"/>
                </a:cubicBezTo>
                <a:cubicBezTo>
                  <a:pt x="567" y="8116"/>
                  <a:pt x="971" y="8125"/>
                  <a:pt x="1376" y="8125"/>
                </a:cubicBezTo>
                <a:lnTo>
                  <a:pt x="1439" y="8125"/>
                </a:lnTo>
                <a:cubicBezTo>
                  <a:pt x="3910" y="8125"/>
                  <a:pt x="6265" y="7801"/>
                  <a:pt x="8629" y="7100"/>
                </a:cubicBezTo>
                <a:cubicBezTo>
                  <a:pt x="9806" y="6750"/>
                  <a:pt x="10983" y="6363"/>
                  <a:pt x="12197" y="6112"/>
                </a:cubicBezTo>
                <a:cubicBezTo>
                  <a:pt x="13446" y="5851"/>
                  <a:pt x="14704" y="5662"/>
                  <a:pt x="15944" y="5330"/>
                </a:cubicBezTo>
                <a:cubicBezTo>
                  <a:pt x="18658" y="4611"/>
                  <a:pt x="21444" y="4009"/>
                  <a:pt x="24114" y="3128"/>
                </a:cubicBezTo>
                <a:cubicBezTo>
                  <a:pt x="25255" y="2751"/>
                  <a:pt x="26343" y="2256"/>
                  <a:pt x="27502" y="1924"/>
                </a:cubicBezTo>
                <a:cubicBezTo>
                  <a:pt x="28437" y="1645"/>
                  <a:pt x="29371" y="1331"/>
                  <a:pt x="30063" y="594"/>
                </a:cubicBezTo>
                <a:cubicBezTo>
                  <a:pt x="30297" y="342"/>
                  <a:pt x="30063" y="0"/>
                  <a:pt x="298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title"/>
          </p:nvPr>
        </p:nvSpPr>
        <p:spPr>
          <a:xfrm>
            <a:off x="5672944" y="441350"/>
            <a:ext cx="280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1"/>
          </p:nvPr>
        </p:nvSpPr>
        <p:spPr>
          <a:xfrm>
            <a:off x="5675553" y="2081838"/>
            <a:ext cx="2602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subTitle" idx="2"/>
          </p:nvPr>
        </p:nvSpPr>
        <p:spPr>
          <a:xfrm>
            <a:off x="5672947" y="2379363"/>
            <a:ext cx="26025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/>
          <p:nvPr/>
        </p:nvSpPr>
        <p:spPr>
          <a:xfrm>
            <a:off x="700" y="0"/>
            <a:ext cx="1713909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295" name="Google Shape;295;p26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6"/>
          <p:cNvSpPr txBox="1"/>
          <p:nvPr/>
        </p:nvSpPr>
        <p:spPr>
          <a:xfrm>
            <a:off x="2561025" y="3667986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rPr>
              <a:t>CREDITS:</a:t>
            </a:r>
            <a:r>
              <a:rPr lang="en" sz="1200">
                <a:latin typeface="Cantarell"/>
                <a:ea typeface="Cantarell"/>
                <a:cs typeface="Cantarell"/>
                <a:sym typeface="Cantarell"/>
              </a:rPr>
              <a:t>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latin typeface="Cantarell"/>
                <a:ea typeface="Cantarell"/>
                <a:cs typeface="Cantarell"/>
                <a:sym typeface="Cantarell"/>
              </a:rPr>
              <a:t>, including icon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latin typeface="Cantarell"/>
                <a:ea typeface="Cantarell"/>
                <a:cs typeface="Cantarell"/>
                <a:sym typeface="Cantarell"/>
              </a:rPr>
              <a:t>, and infographics &amp; images from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  <p:sp>
        <p:nvSpPr>
          <p:cNvPr id="297" name="Google Shape;297;p26"/>
          <p:cNvSpPr/>
          <p:nvPr/>
        </p:nvSpPr>
        <p:spPr>
          <a:xfrm rot="-9469683">
            <a:off x="-461343" y="959064"/>
            <a:ext cx="1473022" cy="1473022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6"/>
          <p:cNvSpPr/>
          <p:nvPr/>
        </p:nvSpPr>
        <p:spPr>
          <a:xfrm flipH="1">
            <a:off x="7430100" y="0"/>
            <a:ext cx="1713909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26"/>
          <p:cNvGrpSpPr/>
          <p:nvPr/>
        </p:nvGrpSpPr>
        <p:grpSpPr>
          <a:xfrm rot="-5400000">
            <a:off x="-1606022" y="1970175"/>
            <a:ext cx="3869942" cy="657899"/>
            <a:chOff x="1052103" y="0"/>
            <a:chExt cx="3869942" cy="657899"/>
          </a:xfrm>
        </p:grpSpPr>
        <p:sp>
          <p:nvSpPr>
            <p:cNvPr id="300" name="Google Shape;300;p26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26"/>
          <p:cNvSpPr/>
          <p:nvPr/>
        </p:nvSpPr>
        <p:spPr>
          <a:xfrm>
            <a:off x="7430065" y="368081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/>
          <p:nvPr/>
        </p:nvSpPr>
        <p:spPr>
          <a:xfrm rot="1370381">
            <a:off x="7625466" y="2765282"/>
            <a:ext cx="2213555" cy="2213555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0" y="0"/>
            <a:ext cx="1164923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0" y="3247477"/>
            <a:ext cx="1034655" cy="727920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" name="Google Shape;307;p27"/>
          <p:cNvGrpSpPr/>
          <p:nvPr/>
        </p:nvGrpSpPr>
        <p:grpSpPr>
          <a:xfrm rot="-5400000">
            <a:off x="7246018" y="-729778"/>
            <a:ext cx="1168199" cy="2627777"/>
            <a:chOff x="7975843" y="1923347"/>
            <a:chExt cx="1168199" cy="2627777"/>
          </a:xfrm>
        </p:grpSpPr>
        <p:sp>
          <p:nvSpPr>
            <p:cNvPr id="308" name="Google Shape;308;p27"/>
            <p:cNvSpPr/>
            <p:nvPr/>
          </p:nvSpPr>
          <p:spPr>
            <a:xfrm rot="-5400000">
              <a:off x="8021348" y="2909168"/>
              <a:ext cx="1589818" cy="655553"/>
            </a:xfrm>
            <a:custGeom>
              <a:avLst/>
              <a:gdLst/>
              <a:ahLst/>
              <a:cxnLst/>
              <a:rect l="l" t="t" r="r" b="b"/>
              <a:pathLst>
                <a:path w="23718" h="9780" extrusionOk="0">
                  <a:moveTo>
                    <a:pt x="11855" y="1"/>
                  </a:moveTo>
                  <a:cubicBezTo>
                    <a:pt x="6004" y="1"/>
                    <a:pt x="1079" y="4225"/>
                    <a:pt x="1" y="9779"/>
                  </a:cubicBezTo>
                  <a:lnTo>
                    <a:pt x="270" y="9779"/>
                  </a:lnTo>
                  <a:cubicBezTo>
                    <a:pt x="1349" y="4369"/>
                    <a:pt x="6130" y="271"/>
                    <a:pt x="11855" y="271"/>
                  </a:cubicBezTo>
                  <a:cubicBezTo>
                    <a:pt x="17589" y="271"/>
                    <a:pt x="22370" y="4369"/>
                    <a:pt x="23448" y="9779"/>
                  </a:cubicBezTo>
                  <a:lnTo>
                    <a:pt x="23718" y="9779"/>
                  </a:lnTo>
                  <a:cubicBezTo>
                    <a:pt x="22639" y="4225"/>
                    <a:pt x="17714" y="1"/>
                    <a:pt x="11855" y="1"/>
                  </a:cubicBezTo>
                  <a:close/>
                </a:path>
              </a:pathLst>
            </a:custGeom>
            <a:solidFill>
              <a:srgbClr val="CA8D2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 rot="-5400000">
              <a:off x="7246054" y="2653137"/>
              <a:ext cx="2627777" cy="1168199"/>
            </a:xfrm>
            <a:custGeom>
              <a:avLst/>
              <a:gdLst/>
              <a:ahLst/>
              <a:cxnLst/>
              <a:rect l="l" t="t" r="r" b="b"/>
              <a:pathLst>
                <a:path w="39203" h="17428" extrusionOk="0">
                  <a:moveTo>
                    <a:pt x="19602" y="1"/>
                  </a:moveTo>
                  <a:cubicBezTo>
                    <a:pt x="9500" y="1"/>
                    <a:pt x="1151" y="7631"/>
                    <a:pt x="1" y="17427"/>
                  </a:cubicBezTo>
                  <a:lnTo>
                    <a:pt x="279" y="17427"/>
                  </a:lnTo>
                  <a:cubicBezTo>
                    <a:pt x="1421" y="7784"/>
                    <a:pt x="9671" y="270"/>
                    <a:pt x="19602" y="270"/>
                  </a:cubicBezTo>
                  <a:cubicBezTo>
                    <a:pt x="29542" y="270"/>
                    <a:pt x="37783" y="7784"/>
                    <a:pt x="38933" y="17427"/>
                  </a:cubicBezTo>
                  <a:lnTo>
                    <a:pt x="39203" y="17427"/>
                  </a:lnTo>
                  <a:cubicBezTo>
                    <a:pt x="38062" y="7631"/>
                    <a:pt x="29712" y="1"/>
                    <a:pt x="19602" y="1"/>
                  </a:cubicBezTo>
                  <a:close/>
                </a:path>
              </a:pathLst>
            </a:custGeom>
            <a:solidFill>
              <a:srgbClr val="CA8D2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27"/>
          <p:cNvSpPr/>
          <p:nvPr/>
        </p:nvSpPr>
        <p:spPr>
          <a:xfrm>
            <a:off x="7430065" y="368076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/>
          <p:nvPr/>
        </p:nvSpPr>
        <p:spPr>
          <a:xfrm>
            <a:off x="0" y="3"/>
            <a:ext cx="1001193" cy="1001229"/>
          </a:xfrm>
          <a:custGeom>
            <a:avLst/>
            <a:gdLst/>
            <a:ahLst/>
            <a:cxnLst/>
            <a:rect l="l" t="t" r="r" b="b"/>
            <a:pathLst>
              <a:path w="27978" h="27979" extrusionOk="0">
                <a:moveTo>
                  <a:pt x="0" y="1"/>
                </a:moveTo>
                <a:lnTo>
                  <a:pt x="0" y="27978"/>
                </a:lnTo>
                <a:cubicBezTo>
                  <a:pt x="15449" y="27978"/>
                  <a:pt x="27977" y="15450"/>
                  <a:pt x="27977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>
            <a:off x="0" y="3638871"/>
            <a:ext cx="3861711" cy="1516880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/>
          <p:nvPr/>
        </p:nvSpPr>
        <p:spPr>
          <a:xfrm>
            <a:off x="7911856" y="-2092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8"/>
          <p:cNvSpPr/>
          <p:nvPr/>
        </p:nvSpPr>
        <p:spPr>
          <a:xfrm>
            <a:off x="0" y="259451"/>
            <a:ext cx="1001207" cy="487614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8"/>
          <p:cNvSpPr/>
          <p:nvPr/>
        </p:nvSpPr>
        <p:spPr>
          <a:xfrm>
            <a:off x="4507693" y="0"/>
            <a:ext cx="24837" cy="4833"/>
          </a:xfrm>
          <a:custGeom>
            <a:avLst/>
            <a:gdLst/>
            <a:ahLst/>
            <a:cxnLst/>
            <a:rect l="l" t="t" r="r" b="b"/>
            <a:pathLst>
              <a:path w="370" h="72" extrusionOk="0">
                <a:moveTo>
                  <a:pt x="190" y="0"/>
                </a:moveTo>
                <a:cubicBezTo>
                  <a:pt x="127" y="0"/>
                  <a:pt x="55" y="27"/>
                  <a:pt x="1" y="72"/>
                </a:cubicBezTo>
                <a:lnTo>
                  <a:pt x="369" y="72"/>
                </a:lnTo>
                <a:cubicBezTo>
                  <a:pt x="315" y="18"/>
                  <a:pt x="252" y="0"/>
                  <a:pt x="190" y="0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8"/>
          <p:cNvSpPr/>
          <p:nvPr/>
        </p:nvSpPr>
        <p:spPr>
          <a:xfrm>
            <a:off x="5726599" y="4775"/>
            <a:ext cx="1930829" cy="486739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8"/>
          <p:cNvSpPr/>
          <p:nvPr/>
        </p:nvSpPr>
        <p:spPr>
          <a:xfrm>
            <a:off x="7649771" y="91675"/>
            <a:ext cx="1494248" cy="400725"/>
          </a:xfrm>
          <a:custGeom>
            <a:avLst/>
            <a:gdLst/>
            <a:ahLst/>
            <a:cxnLst/>
            <a:rect l="l" t="t" r="r" b="b"/>
            <a:pathLst>
              <a:path w="30297" h="8125" extrusionOk="0">
                <a:moveTo>
                  <a:pt x="29803" y="0"/>
                </a:moveTo>
                <a:cubicBezTo>
                  <a:pt x="29722" y="0"/>
                  <a:pt x="29641" y="27"/>
                  <a:pt x="29569" y="99"/>
                </a:cubicBezTo>
                <a:cubicBezTo>
                  <a:pt x="28895" y="827"/>
                  <a:pt x="27951" y="1070"/>
                  <a:pt x="27026" y="1331"/>
                </a:cubicBezTo>
                <a:cubicBezTo>
                  <a:pt x="26055" y="1609"/>
                  <a:pt x="25147" y="2041"/>
                  <a:pt x="24186" y="2364"/>
                </a:cubicBezTo>
                <a:cubicBezTo>
                  <a:pt x="21912" y="3146"/>
                  <a:pt x="19539" y="3595"/>
                  <a:pt x="17220" y="4242"/>
                </a:cubicBezTo>
                <a:cubicBezTo>
                  <a:pt x="14884" y="4898"/>
                  <a:pt x="12484" y="5249"/>
                  <a:pt x="10156" y="5923"/>
                </a:cubicBezTo>
                <a:cubicBezTo>
                  <a:pt x="7766" y="6606"/>
                  <a:pt x="5492" y="7280"/>
                  <a:pt x="2994" y="7397"/>
                </a:cubicBezTo>
                <a:cubicBezTo>
                  <a:pt x="2481" y="7424"/>
                  <a:pt x="1969" y="7433"/>
                  <a:pt x="1457" y="7433"/>
                </a:cubicBezTo>
                <a:cubicBezTo>
                  <a:pt x="971" y="7433"/>
                  <a:pt x="486" y="7424"/>
                  <a:pt x="1" y="7406"/>
                </a:cubicBezTo>
                <a:lnTo>
                  <a:pt x="1" y="7406"/>
                </a:lnTo>
                <a:cubicBezTo>
                  <a:pt x="55" y="7640"/>
                  <a:pt x="109" y="7873"/>
                  <a:pt x="154" y="8107"/>
                </a:cubicBezTo>
                <a:cubicBezTo>
                  <a:pt x="567" y="8116"/>
                  <a:pt x="971" y="8125"/>
                  <a:pt x="1376" y="8125"/>
                </a:cubicBezTo>
                <a:lnTo>
                  <a:pt x="1439" y="8125"/>
                </a:lnTo>
                <a:cubicBezTo>
                  <a:pt x="3910" y="8125"/>
                  <a:pt x="6265" y="7801"/>
                  <a:pt x="8629" y="7100"/>
                </a:cubicBezTo>
                <a:cubicBezTo>
                  <a:pt x="9806" y="6750"/>
                  <a:pt x="10983" y="6363"/>
                  <a:pt x="12197" y="6112"/>
                </a:cubicBezTo>
                <a:cubicBezTo>
                  <a:pt x="13446" y="5851"/>
                  <a:pt x="14704" y="5662"/>
                  <a:pt x="15944" y="5330"/>
                </a:cubicBezTo>
                <a:cubicBezTo>
                  <a:pt x="18658" y="4611"/>
                  <a:pt x="21444" y="4009"/>
                  <a:pt x="24114" y="3128"/>
                </a:cubicBezTo>
                <a:cubicBezTo>
                  <a:pt x="25255" y="2751"/>
                  <a:pt x="26343" y="2256"/>
                  <a:pt x="27502" y="1924"/>
                </a:cubicBezTo>
                <a:cubicBezTo>
                  <a:pt x="28437" y="1645"/>
                  <a:pt x="29371" y="1331"/>
                  <a:pt x="30063" y="594"/>
                </a:cubicBezTo>
                <a:cubicBezTo>
                  <a:pt x="30297" y="342"/>
                  <a:pt x="30063" y="0"/>
                  <a:pt x="298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/>
          <p:nvPr/>
        </p:nvSpPr>
        <p:spPr>
          <a:xfrm>
            <a:off x="0" y="0"/>
            <a:ext cx="2883860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9"/>
          <p:cNvSpPr/>
          <p:nvPr/>
        </p:nvSpPr>
        <p:spPr>
          <a:xfrm>
            <a:off x="5808373" y="0"/>
            <a:ext cx="3335681" cy="1602486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9"/>
          <p:cNvSpPr/>
          <p:nvPr/>
        </p:nvSpPr>
        <p:spPr>
          <a:xfrm>
            <a:off x="0" y="3188925"/>
            <a:ext cx="1363775" cy="959469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9"/>
          <p:cNvSpPr/>
          <p:nvPr/>
        </p:nvSpPr>
        <p:spPr>
          <a:xfrm>
            <a:off x="5935000" y="4487924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9"/>
          <p:cNvSpPr/>
          <p:nvPr/>
        </p:nvSpPr>
        <p:spPr>
          <a:xfrm>
            <a:off x="5415729" y="3975287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9"/>
          <p:cNvSpPr/>
          <p:nvPr/>
        </p:nvSpPr>
        <p:spPr>
          <a:xfrm>
            <a:off x="2869519" y="0"/>
            <a:ext cx="2052526" cy="657899"/>
          </a:xfrm>
          <a:custGeom>
            <a:avLst/>
            <a:gdLst/>
            <a:ahLst/>
            <a:cxnLst/>
            <a:rect l="l" t="t" r="r" b="b"/>
            <a:pathLst>
              <a:path w="30621" h="9815" extrusionOk="0">
                <a:moveTo>
                  <a:pt x="29650" y="1"/>
                </a:moveTo>
                <a:cubicBezTo>
                  <a:pt x="27924" y="1079"/>
                  <a:pt x="26100" y="2068"/>
                  <a:pt x="24410" y="3164"/>
                </a:cubicBezTo>
                <a:cubicBezTo>
                  <a:pt x="22316" y="4513"/>
                  <a:pt x="20393" y="6301"/>
                  <a:pt x="18182" y="7433"/>
                </a:cubicBezTo>
                <a:cubicBezTo>
                  <a:pt x="15108" y="9015"/>
                  <a:pt x="11495" y="9473"/>
                  <a:pt x="7901" y="9473"/>
                </a:cubicBezTo>
                <a:cubicBezTo>
                  <a:pt x="5555" y="9473"/>
                  <a:pt x="3227" y="9276"/>
                  <a:pt x="1043" y="9069"/>
                </a:cubicBezTo>
                <a:cubicBezTo>
                  <a:pt x="693" y="9033"/>
                  <a:pt x="351" y="8997"/>
                  <a:pt x="1" y="8961"/>
                </a:cubicBezTo>
                <a:lnTo>
                  <a:pt x="1" y="8961"/>
                </a:lnTo>
                <a:cubicBezTo>
                  <a:pt x="10" y="9132"/>
                  <a:pt x="10" y="9303"/>
                  <a:pt x="10" y="9473"/>
                </a:cubicBezTo>
                <a:cubicBezTo>
                  <a:pt x="2751" y="9743"/>
                  <a:pt x="5474" y="9770"/>
                  <a:pt x="8233" y="9806"/>
                </a:cubicBezTo>
                <a:cubicBezTo>
                  <a:pt x="8557" y="9815"/>
                  <a:pt x="8880" y="9815"/>
                  <a:pt x="9195" y="9815"/>
                </a:cubicBezTo>
                <a:cubicBezTo>
                  <a:pt x="11702" y="9815"/>
                  <a:pt x="13985" y="9626"/>
                  <a:pt x="16429" y="8728"/>
                </a:cubicBezTo>
                <a:cubicBezTo>
                  <a:pt x="19063" y="7748"/>
                  <a:pt x="21022" y="6013"/>
                  <a:pt x="23332" y="4468"/>
                </a:cubicBezTo>
                <a:cubicBezTo>
                  <a:pt x="25686" y="2886"/>
                  <a:pt x="28266" y="1547"/>
                  <a:pt x="30620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9"/>
          <p:cNvSpPr/>
          <p:nvPr/>
        </p:nvSpPr>
        <p:spPr>
          <a:xfrm>
            <a:off x="1052103" y="0"/>
            <a:ext cx="1818122" cy="635042"/>
          </a:xfrm>
          <a:custGeom>
            <a:avLst/>
            <a:gdLst/>
            <a:ahLst/>
            <a:cxnLst/>
            <a:rect l="l" t="t" r="r" b="b"/>
            <a:pathLst>
              <a:path w="27124" h="9474" extrusionOk="0">
                <a:moveTo>
                  <a:pt x="0" y="1"/>
                </a:moveTo>
                <a:cubicBezTo>
                  <a:pt x="674" y="630"/>
                  <a:pt x="1348" y="1268"/>
                  <a:pt x="2040" y="1879"/>
                </a:cubicBezTo>
                <a:cubicBezTo>
                  <a:pt x="4116" y="3686"/>
                  <a:pt x="6372" y="5708"/>
                  <a:pt x="8835" y="6984"/>
                </a:cubicBezTo>
                <a:cubicBezTo>
                  <a:pt x="11126" y="8179"/>
                  <a:pt x="13616" y="8431"/>
                  <a:pt x="16168" y="8512"/>
                </a:cubicBezTo>
                <a:cubicBezTo>
                  <a:pt x="19431" y="8611"/>
                  <a:pt x="22585" y="8907"/>
                  <a:pt x="25830" y="9321"/>
                </a:cubicBezTo>
                <a:cubicBezTo>
                  <a:pt x="26261" y="9384"/>
                  <a:pt x="26692" y="9429"/>
                  <a:pt x="27124" y="9473"/>
                </a:cubicBezTo>
                <a:cubicBezTo>
                  <a:pt x="27124" y="9303"/>
                  <a:pt x="27124" y="9132"/>
                  <a:pt x="27115" y="8961"/>
                </a:cubicBezTo>
                <a:cubicBezTo>
                  <a:pt x="24742" y="8683"/>
                  <a:pt x="22387" y="8278"/>
                  <a:pt x="19997" y="8107"/>
                </a:cubicBezTo>
                <a:cubicBezTo>
                  <a:pt x="17103" y="7910"/>
                  <a:pt x="14110" y="8197"/>
                  <a:pt x="11288" y="7397"/>
                </a:cubicBezTo>
                <a:cubicBezTo>
                  <a:pt x="8601" y="6633"/>
                  <a:pt x="6633" y="4827"/>
                  <a:pt x="4476" y="3155"/>
                </a:cubicBezTo>
                <a:cubicBezTo>
                  <a:pt x="3281" y="2239"/>
                  <a:pt x="2148" y="1286"/>
                  <a:pt x="1043" y="262"/>
                </a:cubicBezTo>
                <a:cubicBezTo>
                  <a:pt x="953" y="181"/>
                  <a:pt x="854" y="91"/>
                  <a:pt x="737" y="1"/>
                </a:cubicBezTo>
                <a:close/>
              </a:path>
            </a:pathLst>
          </a:custGeom>
          <a:solidFill>
            <a:srgbClr val="CA8D22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/>
          <p:nvPr/>
        </p:nvSpPr>
        <p:spPr>
          <a:xfrm flipH="1">
            <a:off x="5481310" y="0"/>
            <a:ext cx="3662681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0"/>
          <p:cNvSpPr/>
          <p:nvPr/>
        </p:nvSpPr>
        <p:spPr>
          <a:xfrm>
            <a:off x="10" y="0"/>
            <a:ext cx="3662681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30"/>
          <p:cNvGrpSpPr/>
          <p:nvPr/>
        </p:nvGrpSpPr>
        <p:grpSpPr>
          <a:xfrm rot="-5400000">
            <a:off x="-1606022" y="2879625"/>
            <a:ext cx="3869942" cy="657899"/>
            <a:chOff x="1052103" y="0"/>
            <a:chExt cx="3869942" cy="657899"/>
          </a:xfrm>
        </p:grpSpPr>
        <p:sp>
          <p:nvSpPr>
            <p:cNvPr id="331" name="Google Shape;331;p30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30"/>
          <p:cNvSpPr/>
          <p:nvPr/>
        </p:nvSpPr>
        <p:spPr>
          <a:xfrm rot="5400000" flipH="1">
            <a:off x="7849417" y="454391"/>
            <a:ext cx="1748956" cy="840212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flipH="1">
            <a:off x="4321918" y="0"/>
            <a:ext cx="4821517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 rot="1348933">
            <a:off x="7386419" y="391449"/>
            <a:ext cx="2555200" cy="2555200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flipH="1">
            <a:off x="-12167" y="-8959"/>
            <a:ext cx="1236313" cy="1942679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rot="-2425535" flipH="1">
            <a:off x="-294400" y="464276"/>
            <a:ext cx="1578433" cy="397904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 rot="-9000013" flipH="1">
            <a:off x="-78800" y="3961945"/>
            <a:ext cx="2891640" cy="491586"/>
            <a:chOff x="1052103" y="0"/>
            <a:chExt cx="3869942" cy="657899"/>
          </a:xfrm>
        </p:grpSpPr>
        <p:sp>
          <p:nvSpPr>
            <p:cNvPr id="49" name="Google Shape;49;p5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rgbClr val="274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rgbClr val="274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5"/>
          <p:cNvSpPr/>
          <p:nvPr/>
        </p:nvSpPr>
        <p:spPr>
          <a:xfrm flipH="1">
            <a:off x="6957810" y="4487999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2741CC"/>
          </a:solidFill>
          <a:ln w="9525" cap="flat" cmpd="sng">
            <a:solidFill>
              <a:srgbClr val="2741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 flipH="1">
            <a:off x="6439122" y="3975362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2741CC"/>
          </a:solidFill>
          <a:ln w="9525" cap="flat" cmpd="sng">
            <a:solidFill>
              <a:srgbClr val="2741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491246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1"/>
          </p:nvPr>
        </p:nvSpPr>
        <p:spPr>
          <a:xfrm>
            <a:off x="2069625" y="2100425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2"/>
          </p:nvPr>
        </p:nvSpPr>
        <p:spPr>
          <a:xfrm>
            <a:off x="2069625" y="2458300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3"/>
          </p:nvPr>
        </p:nvSpPr>
        <p:spPr>
          <a:xfrm>
            <a:off x="5209600" y="2100425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4"/>
          </p:nvPr>
        </p:nvSpPr>
        <p:spPr>
          <a:xfrm>
            <a:off x="5209600" y="2458303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0" y="4342525"/>
            <a:ext cx="2043970" cy="801007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7608529" y="-2117"/>
            <a:ext cx="1542761" cy="2418348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 rot="6596977">
            <a:off x="-112633" y="149159"/>
            <a:ext cx="1013950" cy="492620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4507693" y="0"/>
            <a:ext cx="24837" cy="4822"/>
          </a:xfrm>
          <a:custGeom>
            <a:avLst/>
            <a:gdLst/>
            <a:ahLst/>
            <a:cxnLst/>
            <a:rect l="l" t="t" r="r" b="b"/>
            <a:pathLst>
              <a:path w="370" h="72" extrusionOk="0">
                <a:moveTo>
                  <a:pt x="190" y="0"/>
                </a:moveTo>
                <a:cubicBezTo>
                  <a:pt x="127" y="0"/>
                  <a:pt x="55" y="27"/>
                  <a:pt x="1" y="72"/>
                </a:cubicBezTo>
                <a:lnTo>
                  <a:pt x="369" y="72"/>
                </a:lnTo>
                <a:cubicBezTo>
                  <a:pt x="315" y="18"/>
                  <a:pt x="252" y="0"/>
                  <a:pt x="190" y="0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5994949" y="4750"/>
            <a:ext cx="1779224" cy="447436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7767127" y="84636"/>
            <a:ext cx="1376923" cy="368367"/>
          </a:xfrm>
          <a:custGeom>
            <a:avLst/>
            <a:gdLst/>
            <a:ahLst/>
            <a:cxnLst/>
            <a:rect l="l" t="t" r="r" b="b"/>
            <a:pathLst>
              <a:path w="30297" h="8125" extrusionOk="0">
                <a:moveTo>
                  <a:pt x="29803" y="0"/>
                </a:moveTo>
                <a:cubicBezTo>
                  <a:pt x="29722" y="0"/>
                  <a:pt x="29641" y="27"/>
                  <a:pt x="29569" y="99"/>
                </a:cubicBezTo>
                <a:cubicBezTo>
                  <a:pt x="28895" y="827"/>
                  <a:pt x="27951" y="1070"/>
                  <a:pt x="27026" y="1331"/>
                </a:cubicBezTo>
                <a:cubicBezTo>
                  <a:pt x="26055" y="1609"/>
                  <a:pt x="25147" y="2041"/>
                  <a:pt x="24186" y="2364"/>
                </a:cubicBezTo>
                <a:cubicBezTo>
                  <a:pt x="21912" y="3146"/>
                  <a:pt x="19539" y="3595"/>
                  <a:pt x="17220" y="4242"/>
                </a:cubicBezTo>
                <a:cubicBezTo>
                  <a:pt x="14884" y="4898"/>
                  <a:pt x="12484" y="5249"/>
                  <a:pt x="10156" y="5923"/>
                </a:cubicBezTo>
                <a:cubicBezTo>
                  <a:pt x="7766" y="6606"/>
                  <a:pt x="5492" y="7280"/>
                  <a:pt x="2994" y="7397"/>
                </a:cubicBezTo>
                <a:cubicBezTo>
                  <a:pt x="2481" y="7424"/>
                  <a:pt x="1969" y="7433"/>
                  <a:pt x="1457" y="7433"/>
                </a:cubicBezTo>
                <a:cubicBezTo>
                  <a:pt x="971" y="7433"/>
                  <a:pt x="486" y="7424"/>
                  <a:pt x="1" y="7406"/>
                </a:cubicBezTo>
                <a:lnTo>
                  <a:pt x="1" y="7406"/>
                </a:lnTo>
                <a:cubicBezTo>
                  <a:pt x="55" y="7640"/>
                  <a:pt x="109" y="7873"/>
                  <a:pt x="154" y="8107"/>
                </a:cubicBezTo>
                <a:cubicBezTo>
                  <a:pt x="567" y="8116"/>
                  <a:pt x="971" y="8125"/>
                  <a:pt x="1376" y="8125"/>
                </a:cubicBezTo>
                <a:lnTo>
                  <a:pt x="1439" y="8125"/>
                </a:lnTo>
                <a:cubicBezTo>
                  <a:pt x="3910" y="8125"/>
                  <a:pt x="6265" y="7801"/>
                  <a:pt x="8629" y="7100"/>
                </a:cubicBezTo>
                <a:cubicBezTo>
                  <a:pt x="9806" y="6750"/>
                  <a:pt x="10983" y="6363"/>
                  <a:pt x="12197" y="6112"/>
                </a:cubicBezTo>
                <a:cubicBezTo>
                  <a:pt x="13446" y="5851"/>
                  <a:pt x="14704" y="5662"/>
                  <a:pt x="15944" y="5330"/>
                </a:cubicBezTo>
                <a:cubicBezTo>
                  <a:pt x="18658" y="4611"/>
                  <a:pt x="21444" y="4009"/>
                  <a:pt x="24114" y="3128"/>
                </a:cubicBezTo>
                <a:cubicBezTo>
                  <a:pt x="25255" y="2751"/>
                  <a:pt x="26343" y="2256"/>
                  <a:pt x="27502" y="1924"/>
                </a:cubicBezTo>
                <a:cubicBezTo>
                  <a:pt x="28437" y="1645"/>
                  <a:pt x="29371" y="1331"/>
                  <a:pt x="30063" y="594"/>
                </a:cubicBezTo>
                <a:cubicBezTo>
                  <a:pt x="30297" y="342"/>
                  <a:pt x="30063" y="0"/>
                  <a:pt x="29803" y="0"/>
                </a:cubicBezTo>
                <a:close/>
              </a:path>
            </a:pathLst>
          </a:custGeom>
          <a:solidFill>
            <a:srgbClr val="2D34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2316880" y="0"/>
            <a:ext cx="6827331" cy="5143659"/>
          </a:xfrm>
          <a:custGeom>
            <a:avLst/>
            <a:gdLst/>
            <a:ahLst/>
            <a:cxnLst/>
            <a:rect l="l" t="t" r="r" b="b"/>
            <a:pathLst>
              <a:path w="212905" h="160401" extrusionOk="0">
                <a:moveTo>
                  <a:pt x="35823" y="0"/>
                </a:moveTo>
                <a:cubicBezTo>
                  <a:pt x="36348" y="2423"/>
                  <a:pt x="36837" y="4846"/>
                  <a:pt x="37175" y="7345"/>
                </a:cubicBezTo>
                <a:cubicBezTo>
                  <a:pt x="37626" y="10820"/>
                  <a:pt x="37964" y="14333"/>
                  <a:pt x="38133" y="17845"/>
                </a:cubicBezTo>
                <a:cubicBezTo>
                  <a:pt x="38415" y="22917"/>
                  <a:pt x="37701" y="28064"/>
                  <a:pt x="37269" y="33117"/>
                </a:cubicBezTo>
                <a:cubicBezTo>
                  <a:pt x="36912" y="37362"/>
                  <a:pt x="36818" y="41645"/>
                  <a:pt x="36217" y="45853"/>
                </a:cubicBezTo>
                <a:cubicBezTo>
                  <a:pt x="35672" y="49478"/>
                  <a:pt x="35090" y="53085"/>
                  <a:pt x="34489" y="56691"/>
                </a:cubicBezTo>
                <a:cubicBezTo>
                  <a:pt x="33944" y="59922"/>
                  <a:pt x="34169" y="63247"/>
                  <a:pt x="33888" y="66497"/>
                </a:cubicBezTo>
                <a:cubicBezTo>
                  <a:pt x="33606" y="69765"/>
                  <a:pt x="33399" y="73090"/>
                  <a:pt x="33249" y="76378"/>
                </a:cubicBezTo>
                <a:cubicBezTo>
                  <a:pt x="32948" y="83121"/>
                  <a:pt x="31126" y="89602"/>
                  <a:pt x="29530" y="96139"/>
                </a:cubicBezTo>
                <a:cubicBezTo>
                  <a:pt x="28252" y="101342"/>
                  <a:pt x="26505" y="106188"/>
                  <a:pt x="24026" y="110960"/>
                </a:cubicBezTo>
                <a:cubicBezTo>
                  <a:pt x="22824" y="113289"/>
                  <a:pt x="21302" y="115412"/>
                  <a:pt x="20156" y="117760"/>
                </a:cubicBezTo>
                <a:cubicBezTo>
                  <a:pt x="19048" y="120051"/>
                  <a:pt x="17996" y="122362"/>
                  <a:pt x="16888" y="124654"/>
                </a:cubicBezTo>
                <a:cubicBezTo>
                  <a:pt x="15141" y="128260"/>
                  <a:pt x="13544" y="131942"/>
                  <a:pt x="11741" y="135530"/>
                </a:cubicBezTo>
                <a:cubicBezTo>
                  <a:pt x="9900" y="139174"/>
                  <a:pt x="8529" y="142912"/>
                  <a:pt x="7045" y="146707"/>
                </a:cubicBezTo>
                <a:cubicBezTo>
                  <a:pt x="5147" y="151497"/>
                  <a:pt x="3231" y="156343"/>
                  <a:pt x="0" y="160400"/>
                </a:cubicBezTo>
                <a:lnTo>
                  <a:pt x="212904" y="160400"/>
                </a:lnTo>
                <a:lnTo>
                  <a:pt x="2129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4475975" y="441350"/>
            <a:ext cx="39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4478824" y="1770775"/>
            <a:ext cx="2553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2"/>
          </p:nvPr>
        </p:nvSpPr>
        <p:spPr>
          <a:xfrm>
            <a:off x="4475975" y="2140850"/>
            <a:ext cx="25539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7"/>
          <p:cNvSpPr/>
          <p:nvPr/>
        </p:nvSpPr>
        <p:spPr>
          <a:xfrm rot="10800000" flipH="1">
            <a:off x="6383225" y="3817352"/>
            <a:ext cx="2760782" cy="1326301"/>
          </a:xfrm>
          <a:custGeom>
            <a:avLst/>
            <a:gdLst/>
            <a:ahLst/>
            <a:cxnLst/>
            <a:rect l="l" t="t" r="r" b="b"/>
            <a:pathLst>
              <a:path w="49764" h="23907" extrusionOk="0">
                <a:moveTo>
                  <a:pt x="1" y="1"/>
                </a:moveTo>
                <a:cubicBezTo>
                  <a:pt x="864" y="13347"/>
                  <a:pt x="11963" y="23907"/>
                  <a:pt x="25525" y="23907"/>
                </a:cubicBezTo>
                <a:cubicBezTo>
                  <a:pt x="36786" y="23907"/>
                  <a:pt x="46348" y="16636"/>
                  <a:pt x="49763" y="6535"/>
                </a:cubicBezTo>
                <a:lnTo>
                  <a:pt x="49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5400000">
            <a:off x="8021573" y="1199293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 rot="-5400000">
            <a:off x="7246279" y="943262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 rot="5400000">
            <a:off x="-130747" y="355531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-9469508">
            <a:off x="-692045" y="34482"/>
            <a:ext cx="2213628" cy="2213628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 flipH="1">
            <a:off x="7430100" y="0"/>
            <a:ext cx="1713909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8"/>
          <p:cNvGrpSpPr/>
          <p:nvPr/>
        </p:nvGrpSpPr>
        <p:grpSpPr>
          <a:xfrm rot="-5400000">
            <a:off x="-1606022" y="1970175"/>
            <a:ext cx="3869942" cy="657899"/>
            <a:chOff x="1052103" y="0"/>
            <a:chExt cx="3869942" cy="657899"/>
          </a:xfrm>
        </p:grpSpPr>
        <p:sp>
          <p:nvSpPr>
            <p:cNvPr id="79" name="Google Shape;79;p8"/>
            <p:cNvSpPr/>
            <p:nvPr/>
          </p:nvSpPr>
          <p:spPr>
            <a:xfrm>
              <a:off x="2869519" y="0"/>
              <a:ext cx="2052526" cy="657899"/>
            </a:xfrm>
            <a:custGeom>
              <a:avLst/>
              <a:gdLst/>
              <a:ahLst/>
              <a:cxnLst/>
              <a:rect l="l" t="t" r="r" b="b"/>
              <a:pathLst>
                <a:path w="30621" h="9815" extrusionOk="0">
                  <a:moveTo>
                    <a:pt x="29650" y="1"/>
                  </a:moveTo>
                  <a:cubicBezTo>
                    <a:pt x="27924" y="1079"/>
                    <a:pt x="26100" y="2068"/>
                    <a:pt x="24410" y="3164"/>
                  </a:cubicBezTo>
                  <a:cubicBezTo>
                    <a:pt x="22316" y="4513"/>
                    <a:pt x="20393" y="6301"/>
                    <a:pt x="18182" y="7433"/>
                  </a:cubicBezTo>
                  <a:cubicBezTo>
                    <a:pt x="15108" y="9015"/>
                    <a:pt x="11495" y="9473"/>
                    <a:pt x="7901" y="9473"/>
                  </a:cubicBezTo>
                  <a:cubicBezTo>
                    <a:pt x="5555" y="9473"/>
                    <a:pt x="3227" y="9276"/>
                    <a:pt x="1043" y="9069"/>
                  </a:cubicBezTo>
                  <a:cubicBezTo>
                    <a:pt x="693" y="9033"/>
                    <a:pt x="351" y="8997"/>
                    <a:pt x="1" y="8961"/>
                  </a:cubicBezTo>
                  <a:lnTo>
                    <a:pt x="1" y="8961"/>
                  </a:lnTo>
                  <a:cubicBezTo>
                    <a:pt x="10" y="9132"/>
                    <a:pt x="10" y="9303"/>
                    <a:pt x="10" y="9473"/>
                  </a:cubicBezTo>
                  <a:cubicBezTo>
                    <a:pt x="2751" y="9743"/>
                    <a:pt x="5474" y="9770"/>
                    <a:pt x="8233" y="9806"/>
                  </a:cubicBezTo>
                  <a:cubicBezTo>
                    <a:pt x="8557" y="9815"/>
                    <a:pt x="8880" y="9815"/>
                    <a:pt x="9195" y="9815"/>
                  </a:cubicBezTo>
                  <a:cubicBezTo>
                    <a:pt x="11702" y="9815"/>
                    <a:pt x="13985" y="9626"/>
                    <a:pt x="16429" y="8728"/>
                  </a:cubicBezTo>
                  <a:cubicBezTo>
                    <a:pt x="19063" y="7748"/>
                    <a:pt x="21022" y="6013"/>
                    <a:pt x="23332" y="4468"/>
                  </a:cubicBezTo>
                  <a:cubicBezTo>
                    <a:pt x="25686" y="2886"/>
                    <a:pt x="28266" y="1547"/>
                    <a:pt x="30620" y="1"/>
                  </a:cubicBezTo>
                  <a:close/>
                </a:path>
              </a:pathLst>
            </a:custGeom>
            <a:solidFill>
              <a:srgbClr val="F4F3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1052103" y="0"/>
              <a:ext cx="1818122" cy="635042"/>
            </a:xfrm>
            <a:custGeom>
              <a:avLst/>
              <a:gdLst/>
              <a:ahLst/>
              <a:cxnLst/>
              <a:rect l="l" t="t" r="r" b="b"/>
              <a:pathLst>
                <a:path w="27124" h="9474" extrusionOk="0">
                  <a:moveTo>
                    <a:pt x="0" y="1"/>
                  </a:moveTo>
                  <a:cubicBezTo>
                    <a:pt x="674" y="630"/>
                    <a:pt x="1348" y="1268"/>
                    <a:pt x="2040" y="1879"/>
                  </a:cubicBezTo>
                  <a:cubicBezTo>
                    <a:pt x="4116" y="3686"/>
                    <a:pt x="6372" y="5708"/>
                    <a:pt x="8835" y="6984"/>
                  </a:cubicBezTo>
                  <a:cubicBezTo>
                    <a:pt x="11126" y="8179"/>
                    <a:pt x="13616" y="8431"/>
                    <a:pt x="16168" y="8512"/>
                  </a:cubicBezTo>
                  <a:cubicBezTo>
                    <a:pt x="19431" y="8611"/>
                    <a:pt x="22585" y="8907"/>
                    <a:pt x="25830" y="9321"/>
                  </a:cubicBezTo>
                  <a:cubicBezTo>
                    <a:pt x="26261" y="9384"/>
                    <a:pt x="26692" y="9429"/>
                    <a:pt x="27124" y="9473"/>
                  </a:cubicBezTo>
                  <a:cubicBezTo>
                    <a:pt x="27124" y="9303"/>
                    <a:pt x="27124" y="9132"/>
                    <a:pt x="27115" y="8961"/>
                  </a:cubicBezTo>
                  <a:cubicBezTo>
                    <a:pt x="24742" y="8683"/>
                    <a:pt x="22387" y="8278"/>
                    <a:pt x="19997" y="8107"/>
                  </a:cubicBezTo>
                  <a:cubicBezTo>
                    <a:pt x="17103" y="7910"/>
                    <a:pt x="14110" y="8197"/>
                    <a:pt x="11288" y="7397"/>
                  </a:cubicBezTo>
                  <a:cubicBezTo>
                    <a:pt x="8601" y="6633"/>
                    <a:pt x="6633" y="4827"/>
                    <a:pt x="4476" y="3155"/>
                  </a:cubicBezTo>
                  <a:cubicBezTo>
                    <a:pt x="3281" y="2239"/>
                    <a:pt x="2148" y="1286"/>
                    <a:pt x="1043" y="262"/>
                  </a:cubicBezTo>
                  <a:cubicBezTo>
                    <a:pt x="953" y="181"/>
                    <a:pt x="854" y="91"/>
                    <a:pt x="737" y="1"/>
                  </a:cubicBezTo>
                  <a:close/>
                </a:path>
              </a:pathLst>
            </a:custGeom>
            <a:solidFill>
              <a:srgbClr val="F4F3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>
            <a:off x="7430065" y="3680811"/>
            <a:ext cx="1713957" cy="1462729"/>
          </a:xfrm>
          <a:custGeom>
            <a:avLst/>
            <a:gdLst/>
            <a:ahLst/>
            <a:cxnLst/>
            <a:rect l="l" t="t" r="r" b="b"/>
            <a:pathLst>
              <a:path w="25570" h="21822" extrusionOk="0">
                <a:moveTo>
                  <a:pt x="25569" y="0"/>
                </a:moveTo>
                <a:cubicBezTo>
                  <a:pt x="24275" y="989"/>
                  <a:pt x="22954" y="1923"/>
                  <a:pt x="21660" y="2903"/>
                </a:cubicBezTo>
                <a:cubicBezTo>
                  <a:pt x="18604" y="5204"/>
                  <a:pt x="15306" y="7666"/>
                  <a:pt x="11990" y="9571"/>
                </a:cubicBezTo>
                <a:cubicBezTo>
                  <a:pt x="10695" y="10317"/>
                  <a:pt x="9410" y="10946"/>
                  <a:pt x="8332" y="11998"/>
                </a:cubicBezTo>
                <a:cubicBezTo>
                  <a:pt x="7172" y="13148"/>
                  <a:pt x="6265" y="14523"/>
                  <a:pt x="5240" y="15782"/>
                </a:cubicBezTo>
                <a:cubicBezTo>
                  <a:pt x="3559" y="17867"/>
                  <a:pt x="1780" y="19844"/>
                  <a:pt x="1" y="21821"/>
                </a:cubicBezTo>
                <a:lnTo>
                  <a:pt x="693" y="21821"/>
                </a:lnTo>
                <a:cubicBezTo>
                  <a:pt x="2292" y="20051"/>
                  <a:pt x="3874" y="18280"/>
                  <a:pt x="5393" y="16420"/>
                </a:cubicBezTo>
                <a:cubicBezTo>
                  <a:pt x="6417" y="15162"/>
                  <a:pt x="7325" y="13777"/>
                  <a:pt x="8458" y="12609"/>
                </a:cubicBezTo>
                <a:cubicBezTo>
                  <a:pt x="9931" y="11108"/>
                  <a:pt x="11837" y="10362"/>
                  <a:pt x="13553" y="9203"/>
                </a:cubicBezTo>
                <a:cubicBezTo>
                  <a:pt x="16393" y="7298"/>
                  <a:pt x="19287" y="5374"/>
                  <a:pt x="22001" y="3298"/>
                </a:cubicBezTo>
                <a:cubicBezTo>
                  <a:pt x="23179" y="2400"/>
                  <a:pt x="24392" y="1546"/>
                  <a:pt x="25569" y="647"/>
                </a:cubicBezTo>
                <a:lnTo>
                  <a:pt x="25569" y="0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1929500" y="4487924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rgbClr val="CA8D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1410229" y="3975287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rgbClr val="CA8D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2014800" y="1464900"/>
            <a:ext cx="5114400" cy="22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/>
          <p:nvPr/>
        </p:nvSpPr>
        <p:spPr>
          <a:xfrm>
            <a:off x="0" y="3630237"/>
            <a:ext cx="3861711" cy="1513265"/>
          </a:xfrm>
          <a:custGeom>
            <a:avLst/>
            <a:gdLst/>
            <a:ahLst/>
            <a:cxnLst/>
            <a:rect l="l" t="t" r="r" b="b"/>
            <a:pathLst>
              <a:path w="57528" h="22597" extrusionOk="0">
                <a:moveTo>
                  <a:pt x="10388" y="0"/>
                </a:moveTo>
                <a:cubicBezTo>
                  <a:pt x="8855" y="0"/>
                  <a:pt x="7309" y="83"/>
                  <a:pt x="5797" y="83"/>
                </a:cubicBezTo>
                <a:cubicBezTo>
                  <a:pt x="3865" y="83"/>
                  <a:pt x="1932" y="47"/>
                  <a:pt x="0" y="47"/>
                </a:cubicBezTo>
                <a:lnTo>
                  <a:pt x="0" y="22596"/>
                </a:lnTo>
                <a:lnTo>
                  <a:pt x="57527" y="22596"/>
                </a:lnTo>
                <a:cubicBezTo>
                  <a:pt x="57509" y="22578"/>
                  <a:pt x="57492" y="22560"/>
                  <a:pt x="57474" y="22533"/>
                </a:cubicBezTo>
                <a:cubicBezTo>
                  <a:pt x="56539" y="21374"/>
                  <a:pt x="55541" y="20098"/>
                  <a:pt x="54490" y="19037"/>
                </a:cubicBezTo>
                <a:cubicBezTo>
                  <a:pt x="53636" y="18183"/>
                  <a:pt x="52387" y="17860"/>
                  <a:pt x="51497" y="17033"/>
                </a:cubicBezTo>
                <a:cubicBezTo>
                  <a:pt x="51012" y="16575"/>
                  <a:pt x="50454" y="16242"/>
                  <a:pt x="49987" y="15784"/>
                </a:cubicBezTo>
                <a:cubicBezTo>
                  <a:pt x="49502" y="15307"/>
                  <a:pt x="49178" y="14723"/>
                  <a:pt x="48720" y="14220"/>
                </a:cubicBezTo>
                <a:cubicBezTo>
                  <a:pt x="47372" y="12746"/>
                  <a:pt x="45700" y="11650"/>
                  <a:pt x="44029" y="10580"/>
                </a:cubicBezTo>
                <a:cubicBezTo>
                  <a:pt x="41926" y="9250"/>
                  <a:pt x="39787" y="8073"/>
                  <a:pt x="37522" y="7039"/>
                </a:cubicBezTo>
                <a:cubicBezTo>
                  <a:pt x="33478" y="5179"/>
                  <a:pt x="29182" y="4154"/>
                  <a:pt x="24895" y="3022"/>
                </a:cubicBezTo>
                <a:cubicBezTo>
                  <a:pt x="22127" y="2285"/>
                  <a:pt x="19350" y="1557"/>
                  <a:pt x="16573" y="874"/>
                </a:cubicBezTo>
                <a:cubicBezTo>
                  <a:pt x="15359" y="568"/>
                  <a:pt x="14119" y="209"/>
                  <a:pt x="12879" y="101"/>
                </a:cubicBezTo>
                <a:cubicBezTo>
                  <a:pt x="12057" y="25"/>
                  <a:pt x="11224" y="0"/>
                  <a:pt x="10388" y="0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726225" y="1802975"/>
            <a:ext cx="5114400" cy="16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4885525" y="2007725"/>
            <a:ext cx="3532200" cy="12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9"/>
          <p:cNvSpPr/>
          <p:nvPr/>
        </p:nvSpPr>
        <p:spPr>
          <a:xfrm>
            <a:off x="0" y="-12"/>
            <a:ext cx="1878093" cy="1873684"/>
          </a:xfrm>
          <a:custGeom>
            <a:avLst/>
            <a:gdLst/>
            <a:ahLst/>
            <a:cxnLst/>
            <a:rect l="l" t="t" r="r" b="b"/>
            <a:pathLst>
              <a:path w="27978" h="27979" extrusionOk="0">
                <a:moveTo>
                  <a:pt x="0" y="1"/>
                </a:moveTo>
                <a:lnTo>
                  <a:pt x="0" y="27978"/>
                </a:lnTo>
                <a:cubicBezTo>
                  <a:pt x="15449" y="27978"/>
                  <a:pt x="27977" y="15450"/>
                  <a:pt x="27977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>
            <a:off x="7100723" y="-2117"/>
            <a:ext cx="2048387" cy="3211128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0" y="258817"/>
            <a:ext cx="1001207" cy="486452"/>
          </a:xfrm>
          <a:custGeom>
            <a:avLst/>
            <a:gdLst/>
            <a:ahLst/>
            <a:cxnLst/>
            <a:rect l="l" t="t" r="r" b="b"/>
            <a:pathLst>
              <a:path w="14915" h="7264" extrusionOk="0">
                <a:moveTo>
                  <a:pt x="0" y="0"/>
                </a:moveTo>
                <a:lnTo>
                  <a:pt x="0" y="477"/>
                </a:lnTo>
                <a:cubicBezTo>
                  <a:pt x="1851" y="1016"/>
                  <a:pt x="3676" y="1618"/>
                  <a:pt x="5383" y="2499"/>
                </a:cubicBezTo>
                <a:cubicBezTo>
                  <a:pt x="6938" y="3299"/>
                  <a:pt x="8340" y="4323"/>
                  <a:pt x="9850" y="5186"/>
                </a:cubicBezTo>
                <a:cubicBezTo>
                  <a:pt x="11342" y="6040"/>
                  <a:pt x="12960" y="6597"/>
                  <a:pt x="14541" y="7244"/>
                </a:cubicBezTo>
                <a:cubicBezTo>
                  <a:pt x="14572" y="7257"/>
                  <a:pt x="14602" y="7263"/>
                  <a:pt x="14629" y="7263"/>
                </a:cubicBezTo>
                <a:cubicBezTo>
                  <a:pt x="14843" y="7263"/>
                  <a:pt x="14915" y="6891"/>
                  <a:pt x="14667" y="6795"/>
                </a:cubicBezTo>
                <a:cubicBezTo>
                  <a:pt x="13202" y="6193"/>
                  <a:pt x="11710" y="5671"/>
                  <a:pt x="10326" y="4916"/>
                </a:cubicBezTo>
                <a:cubicBezTo>
                  <a:pt x="8951" y="4161"/>
                  <a:pt x="7684" y="3227"/>
                  <a:pt x="6318" y="2472"/>
                </a:cubicBezTo>
                <a:cubicBezTo>
                  <a:pt x="4323" y="1357"/>
                  <a:pt x="2175" y="638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>
            <a:off x="4507693" y="0"/>
            <a:ext cx="24837" cy="4822"/>
          </a:xfrm>
          <a:custGeom>
            <a:avLst/>
            <a:gdLst/>
            <a:ahLst/>
            <a:cxnLst/>
            <a:rect l="l" t="t" r="r" b="b"/>
            <a:pathLst>
              <a:path w="370" h="72" extrusionOk="0">
                <a:moveTo>
                  <a:pt x="190" y="0"/>
                </a:moveTo>
                <a:cubicBezTo>
                  <a:pt x="127" y="0"/>
                  <a:pt x="55" y="27"/>
                  <a:pt x="1" y="72"/>
                </a:cubicBezTo>
                <a:lnTo>
                  <a:pt x="369" y="72"/>
                </a:lnTo>
                <a:cubicBezTo>
                  <a:pt x="315" y="18"/>
                  <a:pt x="252" y="0"/>
                  <a:pt x="190" y="0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4962752" y="4750"/>
            <a:ext cx="2362349" cy="594114"/>
          </a:xfrm>
          <a:custGeom>
            <a:avLst/>
            <a:gdLst/>
            <a:ahLst/>
            <a:cxnLst/>
            <a:rect l="l" t="t" r="r" b="b"/>
            <a:pathLst>
              <a:path w="39149" h="9869" extrusionOk="0">
                <a:moveTo>
                  <a:pt x="225" y="1"/>
                </a:moveTo>
                <a:cubicBezTo>
                  <a:pt x="72" y="109"/>
                  <a:pt x="0" y="342"/>
                  <a:pt x="153" y="531"/>
                </a:cubicBezTo>
                <a:cubicBezTo>
                  <a:pt x="728" y="1214"/>
                  <a:pt x="1600" y="1457"/>
                  <a:pt x="2328" y="1915"/>
                </a:cubicBezTo>
                <a:cubicBezTo>
                  <a:pt x="3406" y="2598"/>
                  <a:pt x="4494" y="3272"/>
                  <a:pt x="5572" y="3973"/>
                </a:cubicBezTo>
                <a:cubicBezTo>
                  <a:pt x="6534" y="4593"/>
                  <a:pt x="7415" y="5348"/>
                  <a:pt x="8367" y="5977"/>
                </a:cubicBezTo>
                <a:cubicBezTo>
                  <a:pt x="9311" y="6598"/>
                  <a:pt x="10353" y="6966"/>
                  <a:pt x="11459" y="7182"/>
                </a:cubicBezTo>
                <a:cubicBezTo>
                  <a:pt x="12564" y="7406"/>
                  <a:pt x="13697" y="7496"/>
                  <a:pt x="14811" y="7712"/>
                </a:cubicBezTo>
                <a:cubicBezTo>
                  <a:pt x="15997" y="7937"/>
                  <a:pt x="17166" y="8197"/>
                  <a:pt x="18370" y="8359"/>
                </a:cubicBezTo>
                <a:cubicBezTo>
                  <a:pt x="20914" y="8692"/>
                  <a:pt x="23448" y="8674"/>
                  <a:pt x="26000" y="8737"/>
                </a:cubicBezTo>
                <a:cubicBezTo>
                  <a:pt x="28364" y="8790"/>
                  <a:pt x="30620" y="9626"/>
                  <a:pt x="32983" y="9644"/>
                </a:cubicBezTo>
                <a:cubicBezTo>
                  <a:pt x="35041" y="9662"/>
                  <a:pt x="37091" y="9815"/>
                  <a:pt x="39149" y="9869"/>
                </a:cubicBezTo>
                <a:cubicBezTo>
                  <a:pt x="39104" y="9635"/>
                  <a:pt x="39050" y="9402"/>
                  <a:pt x="38996" y="9168"/>
                </a:cubicBezTo>
                <a:cubicBezTo>
                  <a:pt x="37612" y="9132"/>
                  <a:pt x="36228" y="9042"/>
                  <a:pt x="34844" y="8997"/>
                </a:cubicBezTo>
                <a:cubicBezTo>
                  <a:pt x="33613" y="8952"/>
                  <a:pt x="32381" y="8997"/>
                  <a:pt x="31168" y="8817"/>
                </a:cubicBezTo>
                <a:cubicBezTo>
                  <a:pt x="30072" y="8665"/>
                  <a:pt x="28993" y="8404"/>
                  <a:pt x="27897" y="8233"/>
                </a:cubicBezTo>
                <a:cubicBezTo>
                  <a:pt x="25605" y="7874"/>
                  <a:pt x="23259" y="8071"/>
                  <a:pt x="20949" y="7919"/>
                </a:cubicBezTo>
                <a:cubicBezTo>
                  <a:pt x="18505" y="7757"/>
                  <a:pt x="16168" y="7191"/>
                  <a:pt x="13760" y="6849"/>
                </a:cubicBezTo>
                <a:cubicBezTo>
                  <a:pt x="12519" y="6669"/>
                  <a:pt x="11252" y="6535"/>
                  <a:pt x="10066" y="6085"/>
                </a:cubicBezTo>
                <a:cubicBezTo>
                  <a:pt x="8835" y="5609"/>
                  <a:pt x="7846" y="4719"/>
                  <a:pt x="6786" y="3955"/>
                </a:cubicBezTo>
                <a:cubicBezTo>
                  <a:pt x="5725" y="3191"/>
                  <a:pt x="4584" y="2553"/>
                  <a:pt x="3478" y="1843"/>
                </a:cubicBezTo>
                <a:cubicBezTo>
                  <a:pt x="3002" y="1538"/>
                  <a:pt x="2544" y="1214"/>
                  <a:pt x="2031" y="963"/>
                </a:cubicBezTo>
                <a:cubicBezTo>
                  <a:pt x="1528" y="711"/>
                  <a:pt x="1016" y="486"/>
                  <a:pt x="647" y="46"/>
                </a:cubicBezTo>
                <a:cubicBezTo>
                  <a:pt x="629" y="28"/>
                  <a:pt x="611" y="10"/>
                  <a:pt x="593" y="1"/>
                </a:cubicBezTo>
                <a:close/>
              </a:path>
            </a:pathLst>
          </a:custGeom>
          <a:solidFill>
            <a:srgbClr val="395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"/>
          <p:cNvSpPr/>
          <p:nvPr/>
        </p:nvSpPr>
        <p:spPr>
          <a:xfrm>
            <a:off x="7315807" y="110822"/>
            <a:ext cx="1828197" cy="489125"/>
          </a:xfrm>
          <a:custGeom>
            <a:avLst/>
            <a:gdLst/>
            <a:ahLst/>
            <a:cxnLst/>
            <a:rect l="l" t="t" r="r" b="b"/>
            <a:pathLst>
              <a:path w="30297" h="8125" extrusionOk="0">
                <a:moveTo>
                  <a:pt x="29803" y="0"/>
                </a:moveTo>
                <a:cubicBezTo>
                  <a:pt x="29722" y="0"/>
                  <a:pt x="29641" y="27"/>
                  <a:pt x="29569" y="99"/>
                </a:cubicBezTo>
                <a:cubicBezTo>
                  <a:pt x="28895" y="827"/>
                  <a:pt x="27951" y="1070"/>
                  <a:pt x="27026" y="1331"/>
                </a:cubicBezTo>
                <a:cubicBezTo>
                  <a:pt x="26055" y="1609"/>
                  <a:pt x="25147" y="2041"/>
                  <a:pt x="24186" y="2364"/>
                </a:cubicBezTo>
                <a:cubicBezTo>
                  <a:pt x="21912" y="3146"/>
                  <a:pt x="19539" y="3595"/>
                  <a:pt x="17220" y="4242"/>
                </a:cubicBezTo>
                <a:cubicBezTo>
                  <a:pt x="14884" y="4898"/>
                  <a:pt x="12484" y="5249"/>
                  <a:pt x="10156" y="5923"/>
                </a:cubicBezTo>
                <a:cubicBezTo>
                  <a:pt x="7766" y="6606"/>
                  <a:pt x="5492" y="7280"/>
                  <a:pt x="2994" y="7397"/>
                </a:cubicBezTo>
                <a:cubicBezTo>
                  <a:pt x="2481" y="7424"/>
                  <a:pt x="1969" y="7433"/>
                  <a:pt x="1457" y="7433"/>
                </a:cubicBezTo>
                <a:cubicBezTo>
                  <a:pt x="971" y="7433"/>
                  <a:pt x="486" y="7424"/>
                  <a:pt x="1" y="7406"/>
                </a:cubicBezTo>
                <a:lnTo>
                  <a:pt x="1" y="7406"/>
                </a:lnTo>
                <a:cubicBezTo>
                  <a:pt x="55" y="7640"/>
                  <a:pt x="109" y="7873"/>
                  <a:pt x="154" y="8107"/>
                </a:cubicBezTo>
                <a:cubicBezTo>
                  <a:pt x="567" y="8116"/>
                  <a:pt x="971" y="8125"/>
                  <a:pt x="1376" y="8125"/>
                </a:cubicBezTo>
                <a:lnTo>
                  <a:pt x="1439" y="8125"/>
                </a:lnTo>
                <a:cubicBezTo>
                  <a:pt x="3910" y="8125"/>
                  <a:pt x="6265" y="7801"/>
                  <a:pt x="8629" y="7100"/>
                </a:cubicBezTo>
                <a:cubicBezTo>
                  <a:pt x="9806" y="6750"/>
                  <a:pt x="10983" y="6363"/>
                  <a:pt x="12197" y="6112"/>
                </a:cubicBezTo>
                <a:cubicBezTo>
                  <a:pt x="13446" y="5851"/>
                  <a:pt x="14704" y="5662"/>
                  <a:pt x="15944" y="5330"/>
                </a:cubicBezTo>
                <a:cubicBezTo>
                  <a:pt x="18658" y="4611"/>
                  <a:pt x="21444" y="4009"/>
                  <a:pt x="24114" y="3128"/>
                </a:cubicBezTo>
                <a:cubicBezTo>
                  <a:pt x="25255" y="2751"/>
                  <a:pt x="26343" y="2256"/>
                  <a:pt x="27502" y="1924"/>
                </a:cubicBezTo>
                <a:cubicBezTo>
                  <a:pt x="28437" y="1645"/>
                  <a:pt x="29371" y="1331"/>
                  <a:pt x="30063" y="594"/>
                </a:cubicBezTo>
                <a:cubicBezTo>
                  <a:pt x="30297" y="342"/>
                  <a:pt x="30063" y="0"/>
                  <a:pt x="29803" y="0"/>
                </a:cubicBezTo>
                <a:close/>
              </a:path>
            </a:pathLst>
          </a:custGeom>
          <a:solidFill>
            <a:srgbClr val="2D34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5482100" y="539050"/>
            <a:ext cx="2935800" cy="21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/>
          <p:nvPr/>
        </p:nvSpPr>
        <p:spPr>
          <a:xfrm>
            <a:off x="0" y="0"/>
            <a:ext cx="1635709" cy="5143547"/>
          </a:xfrm>
          <a:custGeom>
            <a:avLst/>
            <a:gdLst/>
            <a:ahLst/>
            <a:cxnLst/>
            <a:rect l="l" t="t" r="r" b="b"/>
            <a:pathLst>
              <a:path w="52927" h="76735" extrusionOk="0">
                <a:moveTo>
                  <a:pt x="1" y="1"/>
                </a:moveTo>
                <a:lnTo>
                  <a:pt x="1" y="76734"/>
                </a:lnTo>
                <a:lnTo>
                  <a:pt x="34548" y="76734"/>
                </a:lnTo>
                <a:cubicBezTo>
                  <a:pt x="36093" y="74802"/>
                  <a:pt x="37010" y="72474"/>
                  <a:pt x="37918" y="70191"/>
                </a:cubicBezTo>
                <a:cubicBezTo>
                  <a:pt x="38637" y="68376"/>
                  <a:pt x="39284" y="66587"/>
                  <a:pt x="40165" y="64844"/>
                </a:cubicBezTo>
                <a:cubicBezTo>
                  <a:pt x="41027" y="63127"/>
                  <a:pt x="41791" y="61366"/>
                  <a:pt x="42627" y="59631"/>
                </a:cubicBezTo>
                <a:cubicBezTo>
                  <a:pt x="43157" y="58544"/>
                  <a:pt x="43661" y="57438"/>
                  <a:pt x="44191" y="56342"/>
                </a:cubicBezTo>
                <a:cubicBezTo>
                  <a:pt x="44739" y="55210"/>
                  <a:pt x="45476" y="54203"/>
                  <a:pt x="46051" y="53089"/>
                </a:cubicBezTo>
                <a:cubicBezTo>
                  <a:pt x="47229" y="50806"/>
                  <a:pt x="48073" y="48478"/>
                  <a:pt x="48676" y="45998"/>
                </a:cubicBezTo>
                <a:cubicBezTo>
                  <a:pt x="49440" y="42870"/>
                  <a:pt x="50320" y="39761"/>
                  <a:pt x="50464" y="36543"/>
                </a:cubicBezTo>
                <a:cubicBezTo>
                  <a:pt x="50527" y="34970"/>
                  <a:pt x="50635" y="33380"/>
                  <a:pt x="50770" y="31816"/>
                </a:cubicBezTo>
                <a:cubicBezTo>
                  <a:pt x="50904" y="30261"/>
                  <a:pt x="50797" y="28661"/>
                  <a:pt x="51057" y="27124"/>
                </a:cubicBezTo>
                <a:cubicBezTo>
                  <a:pt x="51345" y="25390"/>
                  <a:pt x="51623" y="23673"/>
                  <a:pt x="51875" y="21939"/>
                </a:cubicBezTo>
                <a:cubicBezTo>
                  <a:pt x="52172" y="19917"/>
                  <a:pt x="52208" y="17877"/>
                  <a:pt x="52378" y="15845"/>
                </a:cubicBezTo>
                <a:cubicBezTo>
                  <a:pt x="52585" y="13428"/>
                  <a:pt x="52927" y="10965"/>
                  <a:pt x="52801" y="8530"/>
                </a:cubicBezTo>
                <a:cubicBezTo>
                  <a:pt x="52711" y="6858"/>
                  <a:pt x="52558" y="5178"/>
                  <a:pt x="52333" y="3515"/>
                </a:cubicBezTo>
                <a:cubicBezTo>
                  <a:pt x="52181" y="2320"/>
                  <a:pt x="51947" y="1160"/>
                  <a:pt x="51695" y="1"/>
                </a:cubicBezTo>
                <a:close/>
              </a:path>
            </a:pathLst>
          </a:custGeom>
          <a:solidFill>
            <a:srgbClr val="F4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/>
          <p:nvPr/>
        </p:nvSpPr>
        <p:spPr>
          <a:xfrm flipH="1">
            <a:off x="7780225" y="3338850"/>
            <a:ext cx="1363775" cy="959469"/>
          </a:xfrm>
          <a:custGeom>
            <a:avLst/>
            <a:gdLst/>
            <a:ahLst/>
            <a:cxnLst/>
            <a:rect l="l" t="t" r="r" b="b"/>
            <a:pathLst>
              <a:path w="27862" h="19602" extrusionOk="0">
                <a:moveTo>
                  <a:pt x="20213" y="1"/>
                </a:moveTo>
                <a:cubicBezTo>
                  <a:pt x="20213" y="6597"/>
                  <a:pt x="14857" y="11954"/>
                  <a:pt x="8260" y="11954"/>
                </a:cubicBezTo>
                <a:cubicBezTo>
                  <a:pt x="5051" y="11954"/>
                  <a:pt x="2140" y="10686"/>
                  <a:pt x="1" y="8628"/>
                </a:cubicBezTo>
                <a:lnTo>
                  <a:pt x="1" y="17777"/>
                </a:lnTo>
                <a:cubicBezTo>
                  <a:pt x="2508" y="18946"/>
                  <a:pt x="5303" y="19602"/>
                  <a:pt x="8260" y="19602"/>
                </a:cubicBezTo>
                <a:cubicBezTo>
                  <a:pt x="19081" y="19602"/>
                  <a:pt x="27861" y="10821"/>
                  <a:pt x="27861" y="1"/>
                </a:cubicBezTo>
                <a:close/>
              </a:path>
            </a:pathLst>
          </a:custGeom>
          <a:solidFill>
            <a:srgbClr val="CA8D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852350" y="4487924"/>
            <a:ext cx="1589818" cy="655553"/>
          </a:xfrm>
          <a:custGeom>
            <a:avLst/>
            <a:gdLst/>
            <a:ahLst/>
            <a:cxnLst/>
            <a:rect l="l" t="t" r="r" b="b"/>
            <a:pathLst>
              <a:path w="23718" h="9780" extrusionOk="0">
                <a:moveTo>
                  <a:pt x="11855" y="1"/>
                </a:moveTo>
                <a:cubicBezTo>
                  <a:pt x="6004" y="1"/>
                  <a:pt x="1079" y="4225"/>
                  <a:pt x="1" y="9779"/>
                </a:cubicBezTo>
                <a:lnTo>
                  <a:pt x="270" y="9779"/>
                </a:lnTo>
                <a:cubicBezTo>
                  <a:pt x="1349" y="4369"/>
                  <a:pt x="6130" y="271"/>
                  <a:pt x="11855" y="271"/>
                </a:cubicBezTo>
                <a:cubicBezTo>
                  <a:pt x="17589" y="271"/>
                  <a:pt x="22370" y="4369"/>
                  <a:pt x="23448" y="9779"/>
                </a:cubicBezTo>
                <a:lnTo>
                  <a:pt x="23718" y="9779"/>
                </a:lnTo>
                <a:cubicBezTo>
                  <a:pt x="22639" y="4225"/>
                  <a:pt x="17714" y="1"/>
                  <a:pt x="11855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rgbClr val="CA8D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1"/>
          <p:cNvSpPr/>
          <p:nvPr/>
        </p:nvSpPr>
        <p:spPr>
          <a:xfrm>
            <a:off x="333079" y="3975287"/>
            <a:ext cx="2627777" cy="1168199"/>
          </a:xfrm>
          <a:custGeom>
            <a:avLst/>
            <a:gdLst/>
            <a:ahLst/>
            <a:cxnLst/>
            <a:rect l="l" t="t" r="r" b="b"/>
            <a:pathLst>
              <a:path w="39203" h="17428" extrusionOk="0">
                <a:moveTo>
                  <a:pt x="19602" y="1"/>
                </a:moveTo>
                <a:cubicBezTo>
                  <a:pt x="9500" y="1"/>
                  <a:pt x="1151" y="7631"/>
                  <a:pt x="1" y="17427"/>
                </a:cubicBezTo>
                <a:lnTo>
                  <a:pt x="279" y="17427"/>
                </a:lnTo>
                <a:cubicBezTo>
                  <a:pt x="1421" y="7784"/>
                  <a:pt x="9671" y="270"/>
                  <a:pt x="19602" y="270"/>
                </a:cubicBezTo>
                <a:cubicBezTo>
                  <a:pt x="29542" y="270"/>
                  <a:pt x="37783" y="7784"/>
                  <a:pt x="38933" y="17427"/>
                </a:cubicBezTo>
                <a:lnTo>
                  <a:pt x="39203" y="17427"/>
                </a:lnTo>
                <a:cubicBezTo>
                  <a:pt x="38062" y="7631"/>
                  <a:pt x="29712" y="1"/>
                  <a:pt x="19602" y="1"/>
                </a:cubicBezTo>
                <a:close/>
              </a:path>
            </a:pathLst>
          </a:custGeom>
          <a:solidFill>
            <a:srgbClr val="CA8D22"/>
          </a:solidFill>
          <a:ln w="9525" cap="flat" cmpd="sng">
            <a:solidFill>
              <a:srgbClr val="CA8D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2869519" y="0"/>
            <a:ext cx="2052526" cy="657899"/>
          </a:xfrm>
          <a:custGeom>
            <a:avLst/>
            <a:gdLst/>
            <a:ahLst/>
            <a:cxnLst/>
            <a:rect l="l" t="t" r="r" b="b"/>
            <a:pathLst>
              <a:path w="30621" h="9815" extrusionOk="0">
                <a:moveTo>
                  <a:pt x="29650" y="1"/>
                </a:moveTo>
                <a:cubicBezTo>
                  <a:pt x="27924" y="1079"/>
                  <a:pt x="26100" y="2068"/>
                  <a:pt x="24410" y="3164"/>
                </a:cubicBezTo>
                <a:cubicBezTo>
                  <a:pt x="22316" y="4513"/>
                  <a:pt x="20393" y="6301"/>
                  <a:pt x="18182" y="7433"/>
                </a:cubicBezTo>
                <a:cubicBezTo>
                  <a:pt x="15108" y="9015"/>
                  <a:pt x="11495" y="9473"/>
                  <a:pt x="7901" y="9473"/>
                </a:cubicBezTo>
                <a:cubicBezTo>
                  <a:pt x="5555" y="9473"/>
                  <a:pt x="3227" y="9276"/>
                  <a:pt x="1043" y="9069"/>
                </a:cubicBezTo>
                <a:cubicBezTo>
                  <a:pt x="693" y="9033"/>
                  <a:pt x="351" y="8997"/>
                  <a:pt x="1" y="8961"/>
                </a:cubicBezTo>
                <a:lnTo>
                  <a:pt x="1" y="8961"/>
                </a:lnTo>
                <a:cubicBezTo>
                  <a:pt x="10" y="9132"/>
                  <a:pt x="10" y="9303"/>
                  <a:pt x="10" y="9473"/>
                </a:cubicBezTo>
                <a:cubicBezTo>
                  <a:pt x="2751" y="9743"/>
                  <a:pt x="5474" y="9770"/>
                  <a:pt x="8233" y="9806"/>
                </a:cubicBezTo>
                <a:cubicBezTo>
                  <a:pt x="8557" y="9815"/>
                  <a:pt x="8880" y="9815"/>
                  <a:pt x="9195" y="9815"/>
                </a:cubicBezTo>
                <a:cubicBezTo>
                  <a:pt x="11702" y="9815"/>
                  <a:pt x="13985" y="9626"/>
                  <a:pt x="16429" y="8728"/>
                </a:cubicBezTo>
                <a:cubicBezTo>
                  <a:pt x="19063" y="7748"/>
                  <a:pt x="21022" y="6013"/>
                  <a:pt x="23332" y="4468"/>
                </a:cubicBezTo>
                <a:cubicBezTo>
                  <a:pt x="25686" y="2886"/>
                  <a:pt x="28266" y="1547"/>
                  <a:pt x="30620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1"/>
          <p:cNvSpPr/>
          <p:nvPr/>
        </p:nvSpPr>
        <p:spPr>
          <a:xfrm>
            <a:off x="1052103" y="0"/>
            <a:ext cx="1818122" cy="635042"/>
          </a:xfrm>
          <a:custGeom>
            <a:avLst/>
            <a:gdLst/>
            <a:ahLst/>
            <a:cxnLst/>
            <a:rect l="l" t="t" r="r" b="b"/>
            <a:pathLst>
              <a:path w="27124" h="9474" extrusionOk="0">
                <a:moveTo>
                  <a:pt x="0" y="1"/>
                </a:moveTo>
                <a:cubicBezTo>
                  <a:pt x="674" y="630"/>
                  <a:pt x="1348" y="1268"/>
                  <a:pt x="2040" y="1879"/>
                </a:cubicBezTo>
                <a:cubicBezTo>
                  <a:pt x="4116" y="3686"/>
                  <a:pt x="6372" y="5708"/>
                  <a:pt x="8835" y="6984"/>
                </a:cubicBezTo>
                <a:cubicBezTo>
                  <a:pt x="11126" y="8179"/>
                  <a:pt x="13616" y="8431"/>
                  <a:pt x="16168" y="8512"/>
                </a:cubicBezTo>
                <a:cubicBezTo>
                  <a:pt x="19431" y="8611"/>
                  <a:pt x="22585" y="8907"/>
                  <a:pt x="25830" y="9321"/>
                </a:cubicBezTo>
                <a:cubicBezTo>
                  <a:pt x="26261" y="9384"/>
                  <a:pt x="26692" y="9429"/>
                  <a:pt x="27124" y="9473"/>
                </a:cubicBezTo>
                <a:cubicBezTo>
                  <a:pt x="27124" y="9303"/>
                  <a:pt x="27124" y="9132"/>
                  <a:pt x="27115" y="8961"/>
                </a:cubicBezTo>
                <a:cubicBezTo>
                  <a:pt x="24742" y="8683"/>
                  <a:pt x="22387" y="8278"/>
                  <a:pt x="19997" y="8107"/>
                </a:cubicBezTo>
                <a:cubicBezTo>
                  <a:pt x="17103" y="7910"/>
                  <a:pt x="14110" y="8197"/>
                  <a:pt x="11288" y="7397"/>
                </a:cubicBezTo>
                <a:cubicBezTo>
                  <a:pt x="8601" y="6633"/>
                  <a:pt x="6633" y="4827"/>
                  <a:pt x="4476" y="3155"/>
                </a:cubicBezTo>
                <a:cubicBezTo>
                  <a:pt x="3281" y="2239"/>
                  <a:pt x="2148" y="1286"/>
                  <a:pt x="1043" y="262"/>
                </a:cubicBezTo>
                <a:cubicBezTo>
                  <a:pt x="953" y="181"/>
                  <a:pt x="854" y="91"/>
                  <a:pt x="737" y="1"/>
                </a:cubicBez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1"/>
          <p:cNvSpPr/>
          <p:nvPr/>
        </p:nvSpPr>
        <p:spPr>
          <a:xfrm>
            <a:off x="7565202" y="-8983"/>
            <a:ext cx="1589861" cy="2492225"/>
          </a:xfrm>
          <a:custGeom>
            <a:avLst/>
            <a:gdLst/>
            <a:ahLst/>
            <a:cxnLst/>
            <a:rect l="l" t="t" r="r" b="b"/>
            <a:pathLst>
              <a:path w="33946" h="53341" extrusionOk="0">
                <a:moveTo>
                  <a:pt x="0" y="1"/>
                </a:moveTo>
                <a:cubicBezTo>
                  <a:pt x="746" y="1151"/>
                  <a:pt x="1142" y="2598"/>
                  <a:pt x="1708" y="3829"/>
                </a:cubicBezTo>
                <a:cubicBezTo>
                  <a:pt x="2337" y="5196"/>
                  <a:pt x="2975" y="6642"/>
                  <a:pt x="3469" y="8071"/>
                </a:cubicBezTo>
                <a:cubicBezTo>
                  <a:pt x="3838" y="9141"/>
                  <a:pt x="4009" y="10246"/>
                  <a:pt x="4260" y="11343"/>
                </a:cubicBezTo>
                <a:cubicBezTo>
                  <a:pt x="4521" y="12439"/>
                  <a:pt x="4907" y="13500"/>
                  <a:pt x="5186" y="14596"/>
                </a:cubicBezTo>
                <a:cubicBezTo>
                  <a:pt x="5626" y="16286"/>
                  <a:pt x="6049" y="17877"/>
                  <a:pt x="6669" y="19530"/>
                </a:cubicBezTo>
                <a:cubicBezTo>
                  <a:pt x="7523" y="21804"/>
                  <a:pt x="8880" y="23790"/>
                  <a:pt x="10776" y="25282"/>
                </a:cubicBezTo>
                <a:cubicBezTo>
                  <a:pt x="11747" y="26037"/>
                  <a:pt x="12681" y="26747"/>
                  <a:pt x="13724" y="27403"/>
                </a:cubicBezTo>
                <a:cubicBezTo>
                  <a:pt x="14272" y="27745"/>
                  <a:pt x="14865" y="28140"/>
                  <a:pt x="15350" y="28562"/>
                </a:cubicBezTo>
                <a:cubicBezTo>
                  <a:pt x="15908" y="29039"/>
                  <a:pt x="16276" y="29677"/>
                  <a:pt x="16869" y="30117"/>
                </a:cubicBezTo>
                <a:cubicBezTo>
                  <a:pt x="18424" y="31286"/>
                  <a:pt x="19691" y="32463"/>
                  <a:pt x="20905" y="34009"/>
                </a:cubicBezTo>
                <a:cubicBezTo>
                  <a:pt x="21273" y="34476"/>
                  <a:pt x="21740" y="34809"/>
                  <a:pt x="22109" y="35249"/>
                </a:cubicBezTo>
                <a:cubicBezTo>
                  <a:pt x="22405" y="35599"/>
                  <a:pt x="22450" y="35896"/>
                  <a:pt x="22657" y="36282"/>
                </a:cubicBezTo>
                <a:cubicBezTo>
                  <a:pt x="23080" y="37064"/>
                  <a:pt x="23655" y="37792"/>
                  <a:pt x="24095" y="38565"/>
                </a:cubicBezTo>
                <a:cubicBezTo>
                  <a:pt x="24724" y="39671"/>
                  <a:pt x="25650" y="40587"/>
                  <a:pt x="26207" y="41747"/>
                </a:cubicBezTo>
                <a:cubicBezTo>
                  <a:pt x="26845" y="43068"/>
                  <a:pt x="27663" y="44218"/>
                  <a:pt x="28418" y="45476"/>
                </a:cubicBezTo>
                <a:cubicBezTo>
                  <a:pt x="30072" y="48226"/>
                  <a:pt x="31788" y="50959"/>
                  <a:pt x="33945" y="53340"/>
                </a:cubicBezTo>
                <a:lnTo>
                  <a:pt x="33945" y="1"/>
                </a:lnTo>
                <a:close/>
              </a:path>
            </a:pathLst>
          </a:custGeom>
          <a:solidFill>
            <a:srgbClr val="2741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685375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1"/>
          </p:nvPr>
        </p:nvSpPr>
        <p:spPr>
          <a:xfrm>
            <a:off x="1815538" y="2994000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sic"/>
              <a:buNone/>
              <a:defRPr sz="3000" b="1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●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○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■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●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○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■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●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○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tarell"/>
              <a:buChar char="■"/>
              <a:defRPr sz="160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EdauUD_-GpzsUbXcTaIi_1A8gyuoAJyIBZRWuYkPxQ/cop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EdauUD_-GpzsUbXcTaIi_1A8gyuoAJyIBZRWuYkPxQ/co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EdauUD_-GpzsUbXcTaIi_1A8gyuoAJyIBZRWuYkPxQ/cop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EdauUD_-GpzsUbXcTaIi_1A8gyuoAJyIBZRWuYkPxQ/cop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>
            <a:spLocks noGrp="1"/>
          </p:cNvSpPr>
          <p:nvPr>
            <p:ph type="ctrTitle"/>
          </p:nvPr>
        </p:nvSpPr>
        <p:spPr>
          <a:xfrm>
            <a:off x="2820375" y="1947250"/>
            <a:ext cx="5668800" cy="12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a-IR" dirty="0">
                <a:cs typeface="B Nazanin" panose="00000700000000000000" pitchFamily="2" charset="-78"/>
              </a:rPr>
              <a:t>تم : رایگان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subTitle" idx="1"/>
          </p:nvPr>
        </p:nvSpPr>
        <p:spPr>
          <a:xfrm>
            <a:off x="2820463" y="3001850"/>
            <a:ext cx="56688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700000000000000" pitchFamily="2" charset="-78"/>
              </a:rPr>
              <a:t>اینجا جایی است که ارائه شما شروع می شود</a:t>
            </a:r>
            <a:endParaRPr dirty="0"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"/>
          <p:cNvSpPr txBox="1">
            <a:spLocks noGrp="1"/>
          </p:cNvSpPr>
          <p:nvPr>
            <p:ph type="title"/>
          </p:nvPr>
        </p:nvSpPr>
        <p:spPr>
          <a:xfrm>
            <a:off x="2179875" y="2339387"/>
            <a:ext cx="478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تحلیل بازار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65" name="Google Shape;465;p43"/>
          <p:cNvSpPr txBox="1">
            <a:spLocks noGrp="1"/>
          </p:cNvSpPr>
          <p:nvPr>
            <p:ph type="subTitle" idx="1"/>
          </p:nvPr>
        </p:nvSpPr>
        <p:spPr>
          <a:xfrm>
            <a:off x="1835400" y="3648318"/>
            <a:ext cx="54732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66" name="Google Shape;466;p43"/>
          <p:cNvSpPr txBox="1">
            <a:spLocks noGrp="1"/>
          </p:cNvSpPr>
          <p:nvPr>
            <p:ph type="title" idx="2"/>
          </p:nvPr>
        </p:nvSpPr>
        <p:spPr>
          <a:xfrm>
            <a:off x="3915150" y="940624"/>
            <a:ext cx="13137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هدف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72" name="Google Shape;472;p44"/>
          <p:cNvSpPr txBox="1"/>
          <p:nvPr/>
        </p:nvSpPr>
        <p:spPr>
          <a:xfrm>
            <a:off x="1404943" y="880800"/>
            <a:ext cx="2218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درآمد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473" name="Google Shape;473;p44"/>
          <p:cNvGrpSpPr/>
          <p:nvPr/>
        </p:nvGrpSpPr>
        <p:grpSpPr>
          <a:xfrm>
            <a:off x="1290392" y="3698586"/>
            <a:ext cx="310376" cy="310376"/>
            <a:chOff x="5894150" y="1815801"/>
            <a:chExt cx="396900" cy="396900"/>
          </a:xfrm>
        </p:grpSpPr>
        <p:sp>
          <p:nvSpPr>
            <p:cNvPr id="474" name="Google Shape;474;p44"/>
            <p:cNvSpPr/>
            <p:nvPr/>
          </p:nvSpPr>
          <p:spPr>
            <a:xfrm>
              <a:off x="5894150" y="181580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990450" y="1912099"/>
              <a:ext cx="204300" cy="204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76" name="Google Shape;476;p44"/>
          <p:cNvGrpSpPr/>
          <p:nvPr/>
        </p:nvGrpSpPr>
        <p:grpSpPr>
          <a:xfrm>
            <a:off x="2695839" y="3698586"/>
            <a:ext cx="310376" cy="310376"/>
            <a:chOff x="5894150" y="3014451"/>
            <a:chExt cx="396900" cy="396900"/>
          </a:xfrm>
        </p:grpSpPr>
        <p:sp>
          <p:nvSpPr>
            <p:cNvPr id="477" name="Google Shape;477;p44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79" name="Google Shape;479;p44"/>
          <p:cNvSpPr txBox="1">
            <a:spLocks noGrp="1"/>
          </p:cNvSpPr>
          <p:nvPr>
            <p:ph type="subTitle" idx="4294967295"/>
          </p:nvPr>
        </p:nvSpPr>
        <p:spPr>
          <a:xfrm>
            <a:off x="1600768" y="3720140"/>
            <a:ext cx="959700" cy="2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fa-IR" sz="1400" dirty="0">
                <a:cs typeface="B Nazanin" panose="00000400000000000000" pitchFamily="2" charset="-78"/>
              </a:rPr>
              <a:t>عنوان</a:t>
            </a:r>
          </a:p>
        </p:txBody>
      </p:sp>
      <p:sp>
        <p:nvSpPr>
          <p:cNvPr id="480" name="Google Shape;480;p44"/>
          <p:cNvSpPr txBox="1">
            <a:spLocks noGrp="1"/>
          </p:cNvSpPr>
          <p:nvPr>
            <p:ph type="subTitle" idx="4294967295"/>
          </p:nvPr>
        </p:nvSpPr>
        <p:spPr>
          <a:xfrm>
            <a:off x="3006218" y="3720140"/>
            <a:ext cx="959700" cy="2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-IR" sz="1400" dirty="0">
                <a:cs typeface="B Nazanin" panose="00000400000000000000" pitchFamily="2" charset="-78"/>
              </a:rPr>
              <a:t>عنوان</a:t>
            </a:r>
            <a:endParaRPr sz="1400" dirty="0">
              <a:cs typeface="B Nazanin" panose="00000400000000000000" pitchFamily="2" charset="-78"/>
            </a:endParaRPr>
          </a:p>
        </p:txBody>
      </p:sp>
      <p:grpSp>
        <p:nvGrpSpPr>
          <p:cNvPr id="481" name="Google Shape;481;p44"/>
          <p:cNvGrpSpPr/>
          <p:nvPr/>
        </p:nvGrpSpPr>
        <p:grpSpPr>
          <a:xfrm>
            <a:off x="4791243" y="1367410"/>
            <a:ext cx="3605764" cy="1920922"/>
            <a:chOff x="233350" y="949250"/>
            <a:chExt cx="7137300" cy="3802300"/>
          </a:xfrm>
        </p:grpSpPr>
        <p:sp>
          <p:nvSpPr>
            <p:cNvPr id="482" name="Google Shape;482;p44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4" name="Google Shape;484;p44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5" name="Google Shape;485;p44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4" name="Google Shape;494;p44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5" name="Google Shape;495;p44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6" name="Google Shape;496;p44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7" name="Google Shape;497;p44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8" name="Google Shape;498;p44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9" name="Google Shape;499;p44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0" name="Google Shape;500;p44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1" name="Google Shape;501;p44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2" name="Google Shape;502;p44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3" name="Google Shape;503;p44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4" name="Google Shape;504;p44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5" name="Google Shape;505;p44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6" name="Google Shape;506;p44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7" name="Google Shape;507;p44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8" name="Google Shape;508;p44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9" name="Google Shape;509;p44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0" name="Google Shape;510;p44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1" name="Google Shape;511;p44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2" name="Google Shape;512;p44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3" name="Google Shape;513;p44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4" name="Google Shape;514;p44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5" name="Google Shape;515;p44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6" name="Google Shape;516;p44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7" name="Google Shape;517;p44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8" name="Google Shape;518;p44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9" name="Google Shape;519;p44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0" name="Google Shape;520;p44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1" name="Google Shape;521;p44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2" name="Google Shape;522;p44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3" name="Google Shape;523;p44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4" name="Google Shape;524;p44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5" name="Google Shape;525;p44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6" name="Google Shape;526;p44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7" name="Google Shape;527;p44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8" name="Google Shape;528;p44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9" name="Google Shape;529;p44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0" name="Google Shape;530;p44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1" name="Google Shape;531;p44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2" name="Google Shape;532;p44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33" name="Google Shape;533;p44"/>
          <p:cNvSpPr txBox="1"/>
          <p:nvPr/>
        </p:nvSpPr>
        <p:spPr>
          <a:xfrm>
            <a:off x="5484875" y="880800"/>
            <a:ext cx="2218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محل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534" name="Google Shape;534;p44"/>
          <p:cNvGrpSpPr/>
          <p:nvPr/>
        </p:nvGrpSpPr>
        <p:grpSpPr>
          <a:xfrm>
            <a:off x="5201276" y="1485907"/>
            <a:ext cx="231353" cy="231353"/>
            <a:chOff x="5894150" y="3014451"/>
            <a:chExt cx="396900" cy="396900"/>
          </a:xfrm>
        </p:grpSpPr>
        <p:sp>
          <p:nvSpPr>
            <p:cNvPr id="535" name="Google Shape;535;p44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6" name="Google Shape;536;p44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37" name="Google Shape;537;p44"/>
          <p:cNvGrpSpPr/>
          <p:nvPr/>
        </p:nvGrpSpPr>
        <p:grpSpPr>
          <a:xfrm>
            <a:off x="4969918" y="1797889"/>
            <a:ext cx="231353" cy="231353"/>
            <a:chOff x="5894150" y="3014451"/>
            <a:chExt cx="396900" cy="396900"/>
          </a:xfrm>
        </p:grpSpPr>
        <p:sp>
          <p:nvSpPr>
            <p:cNvPr id="538" name="Google Shape;538;p44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40" name="Google Shape;540;p44"/>
          <p:cNvGrpSpPr/>
          <p:nvPr/>
        </p:nvGrpSpPr>
        <p:grpSpPr>
          <a:xfrm>
            <a:off x="5342898" y="1856678"/>
            <a:ext cx="231353" cy="231353"/>
            <a:chOff x="5894150" y="3014451"/>
            <a:chExt cx="396900" cy="396900"/>
          </a:xfrm>
        </p:grpSpPr>
        <p:sp>
          <p:nvSpPr>
            <p:cNvPr id="541" name="Google Shape;541;p44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43" name="Google Shape;543;p44"/>
          <p:cNvGrpSpPr/>
          <p:nvPr/>
        </p:nvGrpSpPr>
        <p:grpSpPr>
          <a:xfrm>
            <a:off x="6330945" y="1754520"/>
            <a:ext cx="231353" cy="231353"/>
            <a:chOff x="5894150" y="3014451"/>
            <a:chExt cx="396900" cy="396900"/>
          </a:xfrm>
        </p:grpSpPr>
        <p:sp>
          <p:nvSpPr>
            <p:cNvPr id="544" name="Google Shape;544;p44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5" name="Google Shape;545;p44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46" name="Google Shape;546;p44"/>
          <p:cNvGrpSpPr/>
          <p:nvPr/>
        </p:nvGrpSpPr>
        <p:grpSpPr>
          <a:xfrm>
            <a:off x="7689979" y="2757350"/>
            <a:ext cx="231353" cy="231353"/>
            <a:chOff x="5894150" y="3014451"/>
            <a:chExt cx="396900" cy="396900"/>
          </a:xfrm>
        </p:grpSpPr>
        <p:sp>
          <p:nvSpPr>
            <p:cNvPr id="547" name="Google Shape;547;p44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8" name="Google Shape;548;p44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49" name="Google Shape;549;p44"/>
          <p:cNvSpPr txBox="1"/>
          <p:nvPr/>
        </p:nvSpPr>
        <p:spPr>
          <a:xfrm>
            <a:off x="513943" y="4087252"/>
            <a:ext cx="40005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0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برای اصلاح این نمودار، روی آن کلیک کنید، پیوند را دنبال کنید، داده ها را تغییر دهید و نمودار جدید را در اینجا بچسبانید و جایگزین آن کنید.</a:t>
            </a:r>
            <a:endParaRPr sz="1000" dirty="0"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550" name="Google Shape;550;p44"/>
          <p:cNvSpPr txBox="1"/>
          <p:nvPr/>
        </p:nvSpPr>
        <p:spPr>
          <a:xfrm>
            <a:off x="5484850" y="3306539"/>
            <a:ext cx="2218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مناطق عملیاتی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551" name="Google Shape;551;p44"/>
          <p:cNvGrpSpPr/>
          <p:nvPr/>
        </p:nvGrpSpPr>
        <p:grpSpPr>
          <a:xfrm>
            <a:off x="4946982" y="3793017"/>
            <a:ext cx="396900" cy="396900"/>
            <a:chOff x="5177342" y="3834125"/>
            <a:chExt cx="396900" cy="396900"/>
          </a:xfrm>
        </p:grpSpPr>
        <p:sp>
          <p:nvSpPr>
            <p:cNvPr id="552" name="Google Shape;552;p44"/>
            <p:cNvSpPr/>
            <p:nvPr/>
          </p:nvSpPr>
          <p:spPr>
            <a:xfrm>
              <a:off x="5177342" y="3834125"/>
              <a:ext cx="396900" cy="39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3" name="Google Shape;553;p44"/>
            <p:cNvSpPr/>
            <p:nvPr/>
          </p:nvSpPr>
          <p:spPr>
            <a:xfrm>
              <a:off x="5257251" y="3926579"/>
              <a:ext cx="231338" cy="206086"/>
            </a:xfrm>
            <a:custGeom>
              <a:avLst/>
              <a:gdLst/>
              <a:ahLst/>
              <a:cxnLst/>
              <a:rect l="l" t="t" r="r" b="b"/>
              <a:pathLst>
                <a:path w="11815" h="10524" extrusionOk="0">
                  <a:moveTo>
                    <a:pt x="8664" y="726"/>
                  </a:moveTo>
                  <a:cubicBezTo>
                    <a:pt x="9326" y="726"/>
                    <a:pt x="9956" y="1009"/>
                    <a:pt x="10428" y="1482"/>
                  </a:cubicBezTo>
                  <a:cubicBezTo>
                    <a:pt x="10869" y="1954"/>
                    <a:pt x="11090" y="2616"/>
                    <a:pt x="11090" y="3309"/>
                  </a:cubicBezTo>
                  <a:cubicBezTo>
                    <a:pt x="11090" y="4191"/>
                    <a:pt x="10712" y="4853"/>
                    <a:pt x="10082" y="5577"/>
                  </a:cubicBezTo>
                  <a:lnTo>
                    <a:pt x="7435" y="5577"/>
                  </a:lnTo>
                  <a:cubicBezTo>
                    <a:pt x="7309" y="5577"/>
                    <a:pt x="7215" y="5640"/>
                    <a:pt x="7120" y="5735"/>
                  </a:cubicBezTo>
                  <a:lnTo>
                    <a:pt x="6648" y="6522"/>
                  </a:lnTo>
                  <a:lnTo>
                    <a:pt x="5545" y="3687"/>
                  </a:lnTo>
                  <a:cubicBezTo>
                    <a:pt x="5514" y="3561"/>
                    <a:pt x="5388" y="3435"/>
                    <a:pt x="5230" y="3435"/>
                  </a:cubicBezTo>
                  <a:cubicBezTo>
                    <a:pt x="5073" y="3435"/>
                    <a:pt x="4947" y="3529"/>
                    <a:pt x="4915" y="3624"/>
                  </a:cubicBezTo>
                  <a:lnTo>
                    <a:pt x="4096" y="5514"/>
                  </a:lnTo>
                  <a:lnTo>
                    <a:pt x="1702" y="5514"/>
                  </a:lnTo>
                  <a:cubicBezTo>
                    <a:pt x="1103" y="4853"/>
                    <a:pt x="693" y="4191"/>
                    <a:pt x="693" y="3309"/>
                  </a:cubicBezTo>
                  <a:cubicBezTo>
                    <a:pt x="693" y="2616"/>
                    <a:pt x="945" y="1986"/>
                    <a:pt x="1355" y="1482"/>
                  </a:cubicBezTo>
                  <a:cubicBezTo>
                    <a:pt x="1796" y="1009"/>
                    <a:pt x="2426" y="726"/>
                    <a:pt x="3151" y="726"/>
                  </a:cubicBezTo>
                  <a:cubicBezTo>
                    <a:pt x="4096" y="726"/>
                    <a:pt x="4726" y="1293"/>
                    <a:pt x="5073" y="1797"/>
                  </a:cubicBezTo>
                  <a:cubicBezTo>
                    <a:pt x="5388" y="2206"/>
                    <a:pt x="5545" y="2647"/>
                    <a:pt x="5577" y="2836"/>
                  </a:cubicBezTo>
                  <a:cubicBezTo>
                    <a:pt x="5608" y="2994"/>
                    <a:pt x="5766" y="3088"/>
                    <a:pt x="5892" y="3088"/>
                  </a:cubicBezTo>
                  <a:cubicBezTo>
                    <a:pt x="6049" y="3088"/>
                    <a:pt x="6175" y="2994"/>
                    <a:pt x="6207" y="2836"/>
                  </a:cubicBezTo>
                  <a:cubicBezTo>
                    <a:pt x="6238" y="2679"/>
                    <a:pt x="6459" y="2206"/>
                    <a:pt x="6742" y="1797"/>
                  </a:cubicBezTo>
                  <a:cubicBezTo>
                    <a:pt x="7089" y="1293"/>
                    <a:pt x="7687" y="726"/>
                    <a:pt x="8664" y="726"/>
                  </a:cubicBezTo>
                  <a:close/>
                  <a:moveTo>
                    <a:pt x="5293" y="4790"/>
                  </a:moveTo>
                  <a:lnTo>
                    <a:pt x="6364" y="7468"/>
                  </a:lnTo>
                  <a:cubicBezTo>
                    <a:pt x="6396" y="7562"/>
                    <a:pt x="6522" y="7657"/>
                    <a:pt x="6648" y="7688"/>
                  </a:cubicBezTo>
                  <a:lnTo>
                    <a:pt x="6679" y="7688"/>
                  </a:lnTo>
                  <a:cubicBezTo>
                    <a:pt x="6805" y="7688"/>
                    <a:pt x="6931" y="7625"/>
                    <a:pt x="6994" y="7531"/>
                  </a:cubicBezTo>
                  <a:lnTo>
                    <a:pt x="7750" y="6302"/>
                  </a:lnTo>
                  <a:lnTo>
                    <a:pt x="9483" y="6302"/>
                  </a:lnTo>
                  <a:cubicBezTo>
                    <a:pt x="9168" y="6459"/>
                    <a:pt x="8916" y="6711"/>
                    <a:pt x="8664" y="6932"/>
                  </a:cubicBezTo>
                  <a:cubicBezTo>
                    <a:pt x="7813" y="7688"/>
                    <a:pt x="6868" y="8507"/>
                    <a:pt x="5923" y="9610"/>
                  </a:cubicBezTo>
                  <a:cubicBezTo>
                    <a:pt x="4978" y="8507"/>
                    <a:pt x="4033" y="7688"/>
                    <a:pt x="3214" y="6932"/>
                  </a:cubicBezTo>
                  <a:cubicBezTo>
                    <a:pt x="2930" y="6711"/>
                    <a:pt x="2710" y="6459"/>
                    <a:pt x="2458" y="6270"/>
                  </a:cubicBezTo>
                  <a:lnTo>
                    <a:pt x="4411" y="6270"/>
                  </a:lnTo>
                  <a:cubicBezTo>
                    <a:pt x="4505" y="6270"/>
                    <a:pt x="4663" y="6207"/>
                    <a:pt x="4726" y="6081"/>
                  </a:cubicBezTo>
                  <a:lnTo>
                    <a:pt x="5293" y="4790"/>
                  </a:lnTo>
                  <a:close/>
                  <a:moveTo>
                    <a:pt x="3151" y="1"/>
                  </a:moveTo>
                  <a:cubicBezTo>
                    <a:pt x="2269" y="1"/>
                    <a:pt x="1449" y="379"/>
                    <a:pt x="851" y="1009"/>
                  </a:cubicBezTo>
                  <a:cubicBezTo>
                    <a:pt x="315" y="1576"/>
                    <a:pt x="0" y="2427"/>
                    <a:pt x="0" y="3309"/>
                  </a:cubicBezTo>
                  <a:cubicBezTo>
                    <a:pt x="0" y="4097"/>
                    <a:pt x="252" y="4821"/>
                    <a:pt x="819" y="5514"/>
                  </a:cubicBezTo>
                  <a:lnTo>
                    <a:pt x="819" y="5577"/>
                  </a:lnTo>
                  <a:lnTo>
                    <a:pt x="347" y="5577"/>
                  </a:lnTo>
                  <a:cubicBezTo>
                    <a:pt x="158" y="5577"/>
                    <a:pt x="0" y="5735"/>
                    <a:pt x="0" y="5924"/>
                  </a:cubicBezTo>
                  <a:cubicBezTo>
                    <a:pt x="0" y="6113"/>
                    <a:pt x="158" y="6270"/>
                    <a:pt x="347" y="6270"/>
                  </a:cubicBezTo>
                  <a:lnTo>
                    <a:pt x="1418" y="6270"/>
                  </a:lnTo>
                  <a:cubicBezTo>
                    <a:pt x="1796" y="6680"/>
                    <a:pt x="2237" y="7058"/>
                    <a:pt x="2710" y="7468"/>
                  </a:cubicBezTo>
                  <a:cubicBezTo>
                    <a:pt x="3623" y="8255"/>
                    <a:pt x="4600" y="9137"/>
                    <a:pt x="5640" y="10366"/>
                  </a:cubicBezTo>
                  <a:lnTo>
                    <a:pt x="5640" y="10397"/>
                  </a:lnTo>
                  <a:cubicBezTo>
                    <a:pt x="5703" y="10492"/>
                    <a:pt x="5797" y="10524"/>
                    <a:pt x="5892" y="10524"/>
                  </a:cubicBezTo>
                  <a:cubicBezTo>
                    <a:pt x="6018" y="10524"/>
                    <a:pt x="6081" y="10492"/>
                    <a:pt x="6175" y="10397"/>
                  </a:cubicBezTo>
                  <a:lnTo>
                    <a:pt x="6175" y="10366"/>
                  </a:lnTo>
                  <a:cubicBezTo>
                    <a:pt x="7152" y="9137"/>
                    <a:pt x="8192" y="8287"/>
                    <a:pt x="9074" y="7468"/>
                  </a:cubicBezTo>
                  <a:cubicBezTo>
                    <a:pt x="9546" y="7026"/>
                    <a:pt x="9987" y="6617"/>
                    <a:pt x="10397" y="6270"/>
                  </a:cubicBezTo>
                  <a:lnTo>
                    <a:pt x="11437" y="6270"/>
                  </a:lnTo>
                  <a:cubicBezTo>
                    <a:pt x="11657" y="6270"/>
                    <a:pt x="11815" y="6113"/>
                    <a:pt x="11815" y="5924"/>
                  </a:cubicBezTo>
                  <a:cubicBezTo>
                    <a:pt x="11815" y="5735"/>
                    <a:pt x="11657" y="5577"/>
                    <a:pt x="11437" y="5577"/>
                  </a:cubicBezTo>
                  <a:lnTo>
                    <a:pt x="10964" y="5577"/>
                  </a:lnTo>
                  <a:lnTo>
                    <a:pt x="10964" y="5514"/>
                  </a:lnTo>
                  <a:cubicBezTo>
                    <a:pt x="11531" y="4821"/>
                    <a:pt x="11815" y="4097"/>
                    <a:pt x="11815" y="3309"/>
                  </a:cubicBezTo>
                  <a:cubicBezTo>
                    <a:pt x="11815" y="2458"/>
                    <a:pt x="11500" y="1639"/>
                    <a:pt x="10932" y="1009"/>
                  </a:cubicBezTo>
                  <a:cubicBezTo>
                    <a:pt x="10365" y="379"/>
                    <a:pt x="9578" y="1"/>
                    <a:pt x="8664" y="1"/>
                  </a:cubicBezTo>
                  <a:cubicBezTo>
                    <a:pt x="7404" y="1"/>
                    <a:pt x="6616" y="757"/>
                    <a:pt x="6175" y="1387"/>
                  </a:cubicBezTo>
                  <a:cubicBezTo>
                    <a:pt x="6049" y="1545"/>
                    <a:pt x="5986" y="1702"/>
                    <a:pt x="5892" y="1860"/>
                  </a:cubicBezTo>
                  <a:cubicBezTo>
                    <a:pt x="5829" y="1702"/>
                    <a:pt x="5703" y="1545"/>
                    <a:pt x="5640" y="1387"/>
                  </a:cubicBezTo>
                  <a:cubicBezTo>
                    <a:pt x="5199" y="757"/>
                    <a:pt x="4411" y="1"/>
                    <a:pt x="3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54" name="Google Shape;554;p44"/>
          <p:cNvGrpSpPr/>
          <p:nvPr/>
        </p:nvGrpSpPr>
        <p:grpSpPr>
          <a:xfrm>
            <a:off x="6891744" y="3793017"/>
            <a:ext cx="396900" cy="396900"/>
            <a:chOff x="6770728" y="3994275"/>
            <a:chExt cx="396900" cy="396900"/>
          </a:xfrm>
        </p:grpSpPr>
        <p:sp>
          <p:nvSpPr>
            <p:cNvPr id="555" name="Google Shape;555;p44"/>
            <p:cNvSpPr/>
            <p:nvPr/>
          </p:nvSpPr>
          <p:spPr>
            <a:xfrm>
              <a:off x="6770728" y="3994275"/>
              <a:ext cx="396900" cy="39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556" name="Google Shape;556;p44"/>
            <p:cNvGrpSpPr/>
            <p:nvPr/>
          </p:nvGrpSpPr>
          <p:grpSpPr>
            <a:xfrm>
              <a:off x="6853583" y="4075860"/>
              <a:ext cx="231349" cy="228162"/>
              <a:chOff x="2087191" y="4407103"/>
              <a:chExt cx="474077" cy="467544"/>
            </a:xfrm>
          </p:grpSpPr>
          <p:sp>
            <p:nvSpPr>
              <p:cNvPr id="557" name="Google Shape;557;p44"/>
              <p:cNvSpPr/>
              <p:nvPr/>
            </p:nvSpPr>
            <p:spPr>
              <a:xfrm>
                <a:off x="2087191" y="4407103"/>
                <a:ext cx="474077" cy="467544"/>
              </a:xfrm>
              <a:custGeom>
                <a:avLst/>
                <a:gdLst/>
                <a:ahLst/>
                <a:cxnLst/>
                <a:rect l="l" t="t" r="r" b="b"/>
                <a:pathLst>
                  <a:path w="19594" h="19324" extrusionOk="0">
                    <a:moveTo>
                      <a:pt x="17109" y="1134"/>
                    </a:moveTo>
                    <a:cubicBezTo>
                      <a:pt x="17415" y="1134"/>
                      <a:pt x="17714" y="1254"/>
                      <a:pt x="17939" y="1479"/>
                    </a:cubicBezTo>
                    <a:cubicBezTo>
                      <a:pt x="18268" y="1805"/>
                      <a:pt x="18371" y="2297"/>
                      <a:pt x="18205" y="2732"/>
                    </a:cubicBezTo>
                    <a:cubicBezTo>
                      <a:pt x="18003" y="3260"/>
                      <a:pt x="17770" y="3774"/>
                      <a:pt x="17507" y="4275"/>
                    </a:cubicBezTo>
                    <a:cubicBezTo>
                      <a:pt x="16288" y="4088"/>
                      <a:pt x="15330" y="3130"/>
                      <a:pt x="15143" y="1911"/>
                    </a:cubicBezTo>
                    <a:cubicBezTo>
                      <a:pt x="15644" y="1648"/>
                      <a:pt x="16158" y="1415"/>
                      <a:pt x="16686" y="1210"/>
                    </a:cubicBezTo>
                    <a:lnTo>
                      <a:pt x="16686" y="1213"/>
                    </a:lnTo>
                    <a:cubicBezTo>
                      <a:pt x="16824" y="1160"/>
                      <a:pt x="16967" y="1134"/>
                      <a:pt x="17109" y="1134"/>
                    </a:cubicBezTo>
                    <a:close/>
                    <a:moveTo>
                      <a:pt x="2905" y="2901"/>
                    </a:moveTo>
                    <a:lnTo>
                      <a:pt x="10016" y="4541"/>
                    </a:lnTo>
                    <a:cubicBezTo>
                      <a:pt x="9744" y="4855"/>
                      <a:pt x="9485" y="5178"/>
                      <a:pt x="9234" y="5513"/>
                    </a:cubicBezTo>
                    <a:lnTo>
                      <a:pt x="9234" y="5516"/>
                    </a:lnTo>
                    <a:lnTo>
                      <a:pt x="7812" y="7463"/>
                    </a:lnTo>
                    <a:lnTo>
                      <a:pt x="2027" y="3780"/>
                    </a:lnTo>
                    <a:lnTo>
                      <a:pt x="2905" y="2901"/>
                    </a:lnTo>
                    <a:close/>
                    <a:moveTo>
                      <a:pt x="2465" y="11352"/>
                    </a:moveTo>
                    <a:lnTo>
                      <a:pt x="4738" y="11676"/>
                    </a:lnTo>
                    <a:lnTo>
                      <a:pt x="3488" y="13388"/>
                    </a:lnTo>
                    <a:lnTo>
                      <a:pt x="1574" y="12240"/>
                    </a:lnTo>
                    <a:lnTo>
                      <a:pt x="2465" y="11352"/>
                    </a:lnTo>
                    <a:close/>
                    <a:moveTo>
                      <a:pt x="14111" y="2502"/>
                    </a:moveTo>
                    <a:cubicBezTo>
                      <a:pt x="14479" y="3870"/>
                      <a:pt x="15545" y="4939"/>
                      <a:pt x="16913" y="5308"/>
                    </a:cubicBezTo>
                    <a:cubicBezTo>
                      <a:pt x="16318" y="6250"/>
                      <a:pt x="15617" y="7122"/>
                      <a:pt x="14823" y="7907"/>
                    </a:cubicBezTo>
                    <a:cubicBezTo>
                      <a:pt x="14811" y="7916"/>
                      <a:pt x="14802" y="7928"/>
                      <a:pt x="14793" y="7937"/>
                    </a:cubicBezTo>
                    <a:cubicBezTo>
                      <a:pt x="14304" y="8418"/>
                      <a:pt x="13784" y="8861"/>
                      <a:pt x="13235" y="9269"/>
                    </a:cubicBezTo>
                    <a:lnTo>
                      <a:pt x="5140" y="15184"/>
                    </a:lnTo>
                    <a:cubicBezTo>
                      <a:pt x="5128" y="15196"/>
                      <a:pt x="5113" y="15208"/>
                      <a:pt x="5101" y="15217"/>
                    </a:cubicBezTo>
                    <a:cubicBezTo>
                      <a:pt x="5082" y="15235"/>
                      <a:pt x="5061" y="15248"/>
                      <a:pt x="5040" y="15260"/>
                    </a:cubicBezTo>
                    <a:cubicBezTo>
                      <a:pt x="5031" y="15263"/>
                      <a:pt x="5022" y="15269"/>
                      <a:pt x="5016" y="15272"/>
                    </a:cubicBezTo>
                    <a:cubicBezTo>
                      <a:pt x="4925" y="15314"/>
                      <a:pt x="4801" y="15339"/>
                      <a:pt x="4674" y="15339"/>
                    </a:cubicBezTo>
                    <a:cubicBezTo>
                      <a:pt x="4506" y="15339"/>
                      <a:pt x="4333" y="15295"/>
                      <a:pt x="4228" y="15190"/>
                    </a:cubicBezTo>
                    <a:cubicBezTo>
                      <a:pt x="3998" y="14961"/>
                      <a:pt x="4004" y="14544"/>
                      <a:pt x="4237" y="14278"/>
                    </a:cubicBezTo>
                    <a:cubicBezTo>
                      <a:pt x="4249" y="14266"/>
                      <a:pt x="4261" y="14251"/>
                      <a:pt x="4270" y="14239"/>
                    </a:cubicBezTo>
                    <a:lnTo>
                      <a:pt x="10149" y="6186"/>
                    </a:lnTo>
                    <a:cubicBezTo>
                      <a:pt x="11230" y="4722"/>
                      <a:pt x="12574" y="3475"/>
                      <a:pt x="14111" y="2502"/>
                    </a:cubicBezTo>
                    <a:close/>
                    <a:moveTo>
                      <a:pt x="14877" y="9402"/>
                    </a:moveTo>
                    <a:lnTo>
                      <a:pt x="16517" y="16513"/>
                    </a:lnTo>
                    <a:lnTo>
                      <a:pt x="15635" y="17391"/>
                    </a:lnTo>
                    <a:lnTo>
                      <a:pt x="11955" y="11606"/>
                    </a:lnTo>
                    <a:lnTo>
                      <a:pt x="13905" y="10181"/>
                    </a:lnTo>
                    <a:cubicBezTo>
                      <a:pt x="14240" y="9933"/>
                      <a:pt x="14563" y="9674"/>
                      <a:pt x="14877" y="9402"/>
                    </a:cubicBezTo>
                    <a:close/>
                    <a:moveTo>
                      <a:pt x="7743" y="14686"/>
                    </a:moveTo>
                    <a:lnTo>
                      <a:pt x="8069" y="16957"/>
                    </a:lnTo>
                    <a:lnTo>
                      <a:pt x="7181" y="17844"/>
                    </a:lnTo>
                    <a:lnTo>
                      <a:pt x="6034" y="15936"/>
                    </a:lnTo>
                    <a:lnTo>
                      <a:pt x="7743" y="14686"/>
                    </a:lnTo>
                    <a:close/>
                    <a:moveTo>
                      <a:pt x="17108" y="0"/>
                    </a:moveTo>
                    <a:cubicBezTo>
                      <a:pt x="16830" y="0"/>
                      <a:pt x="16550" y="50"/>
                      <a:pt x="16282" y="153"/>
                    </a:cubicBezTo>
                    <a:cubicBezTo>
                      <a:pt x="14280" y="923"/>
                      <a:pt x="12456" y="2092"/>
                      <a:pt x="10919" y="3586"/>
                    </a:cubicBezTo>
                    <a:lnTo>
                      <a:pt x="7758" y="2856"/>
                    </a:lnTo>
                    <a:lnTo>
                      <a:pt x="7978" y="2635"/>
                    </a:lnTo>
                    <a:cubicBezTo>
                      <a:pt x="8198" y="2415"/>
                      <a:pt x="8198" y="2056"/>
                      <a:pt x="7978" y="1835"/>
                    </a:cubicBezTo>
                    <a:cubicBezTo>
                      <a:pt x="7868" y="1724"/>
                      <a:pt x="7724" y="1669"/>
                      <a:pt x="7579" y="1669"/>
                    </a:cubicBezTo>
                    <a:cubicBezTo>
                      <a:pt x="7434" y="1669"/>
                      <a:pt x="7288" y="1725"/>
                      <a:pt x="7178" y="1835"/>
                    </a:cubicBezTo>
                    <a:lnTo>
                      <a:pt x="6456" y="2557"/>
                    </a:lnTo>
                    <a:lnTo>
                      <a:pt x="3850" y="1956"/>
                    </a:lnTo>
                    <a:lnTo>
                      <a:pt x="4074" y="1736"/>
                    </a:lnTo>
                    <a:cubicBezTo>
                      <a:pt x="4300" y="1515"/>
                      <a:pt x="4303" y="1150"/>
                      <a:pt x="4080" y="926"/>
                    </a:cubicBezTo>
                    <a:cubicBezTo>
                      <a:pt x="3969" y="816"/>
                      <a:pt x="3824" y="761"/>
                      <a:pt x="3679" y="761"/>
                    </a:cubicBezTo>
                    <a:cubicBezTo>
                      <a:pt x="3531" y="761"/>
                      <a:pt x="3384" y="818"/>
                      <a:pt x="3274" y="932"/>
                    </a:cubicBezTo>
                    <a:lnTo>
                      <a:pt x="1945" y="2261"/>
                    </a:lnTo>
                    <a:lnTo>
                      <a:pt x="725" y="3478"/>
                    </a:lnTo>
                    <a:cubicBezTo>
                      <a:pt x="469" y="3734"/>
                      <a:pt x="517" y="4163"/>
                      <a:pt x="822" y="4356"/>
                    </a:cubicBezTo>
                    <a:lnTo>
                      <a:pt x="7145" y="8378"/>
                    </a:lnTo>
                    <a:lnTo>
                      <a:pt x="5496" y="10640"/>
                    </a:lnTo>
                    <a:lnTo>
                      <a:pt x="2344" y="10190"/>
                    </a:lnTo>
                    <a:cubicBezTo>
                      <a:pt x="2317" y="10186"/>
                      <a:pt x="2290" y="10185"/>
                      <a:pt x="2264" y="10185"/>
                    </a:cubicBezTo>
                    <a:cubicBezTo>
                      <a:pt x="2113" y="10185"/>
                      <a:pt x="1969" y="10242"/>
                      <a:pt x="1864" y="10350"/>
                    </a:cubicBezTo>
                    <a:lnTo>
                      <a:pt x="260" y="11950"/>
                    </a:lnTo>
                    <a:cubicBezTo>
                      <a:pt x="1" y="12213"/>
                      <a:pt x="55" y="12648"/>
                      <a:pt x="369" y="12838"/>
                    </a:cubicBezTo>
                    <a:lnTo>
                      <a:pt x="2966" y="14393"/>
                    </a:lnTo>
                    <a:cubicBezTo>
                      <a:pt x="2851" y="14964"/>
                      <a:pt x="3008" y="15574"/>
                      <a:pt x="3428" y="15990"/>
                    </a:cubicBezTo>
                    <a:cubicBezTo>
                      <a:pt x="3757" y="16322"/>
                      <a:pt x="4219" y="16467"/>
                      <a:pt x="4669" y="16467"/>
                    </a:cubicBezTo>
                    <a:cubicBezTo>
                      <a:pt x="4786" y="16467"/>
                      <a:pt x="4901" y="16458"/>
                      <a:pt x="5016" y="16440"/>
                    </a:cubicBezTo>
                    <a:lnTo>
                      <a:pt x="6580" y="19049"/>
                    </a:lnTo>
                    <a:cubicBezTo>
                      <a:pt x="6671" y="19197"/>
                      <a:pt x="6825" y="19297"/>
                      <a:pt x="6997" y="19318"/>
                    </a:cubicBezTo>
                    <a:cubicBezTo>
                      <a:pt x="7021" y="19321"/>
                      <a:pt x="7042" y="19324"/>
                      <a:pt x="7066" y="19324"/>
                    </a:cubicBezTo>
                    <a:cubicBezTo>
                      <a:pt x="7217" y="19324"/>
                      <a:pt x="7359" y="19263"/>
                      <a:pt x="7465" y="19158"/>
                    </a:cubicBezTo>
                    <a:lnTo>
                      <a:pt x="9068" y="17554"/>
                    </a:lnTo>
                    <a:cubicBezTo>
                      <a:pt x="9192" y="17431"/>
                      <a:pt x="9252" y="17252"/>
                      <a:pt x="9228" y="17074"/>
                    </a:cubicBezTo>
                    <a:lnTo>
                      <a:pt x="8778" y="13931"/>
                    </a:lnTo>
                    <a:lnTo>
                      <a:pt x="11040" y="12276"/>
                    </a:lnTo>
                    <a:lnTo>
                      <a:pt x="15062" y="18596"/>
                    </a:lnTo>
                    <a:cubicBezTo>
                      <a:pt x="15152" y="18741"/>
                      <a:pt x="15306" y="18835"/>
                      <a:pt x="15475" y="18853"/>
                    </a:cubicBezTo>
                    <a:cubicBezTo>
                      <a:pt x="15496" y="18856"/>
                      <a:pt x="15518" y="18859"/>
                      <a:pt x="15539" y="18859"/>
                    </a:cubicBezTo>
                    <a:cubicBezTo>
                      <a:pt x="15687" y="18859"/>
                      <a:pt x="15832" y="18798"/>
                      <a:pt x="15937" y="18693"/>
                    </a:cubicBezTo>
                    <a:lnTo>
                      <a:pt x="16740" y="17890"/>
                    </a:lnTo>
                    <a:lnTo>
                      <a:pt x="18483" y="16144"/>
                    </a:lnTo>
                    <a:cubicBezTo>
                      <a:pt x="18712" y="15924"/>
                      <a:pt x="18715" y="15562"/>
                      <a:pt x="18492" y="15338"/>
                    </a:cubicBezTo>
                    <a:cubicBezTo>
                      <a:pt x="18381" y="15228"/>
                      <a:pt x="18236" y="15172"/>
                      <a:pt x="18090" y="15172"/>
                    </a:cubicBezTo>
                    <a:cubicBezTo>
                      <a:pt x="17942" y="15172"/>
                      <a:pt x="17794" y="15230"/>
                      <a:pt x="17683" y="15344"/>
                    </a:cubicBezTo>
                    <a:lnTo>
                      <a:pt x="17462" y="15568"/>
                    </a:lnTo>
                    <a:lnTo>
                      <a:pt x="16861" y="12965"/>
                    </a:lnTo>
                    <a:lnTo>
                      <a:pt x="17583" y="12243"/>
                    </a:lnTo>
                    <a:cubicBezTo>
                      <a:pt x="17803" y="12020"/>
                      <a:pt x="17803" y="11660"/>
                      <a:pt x="17583" y="11440"/>
                    </a:cubicBezTo>
                    <a:cubicBezTo>
                      <a:pt x="17473" y="11330"/>
                      <a:pt x="17328" y="11275"/>
                      <a:pt x="17183" y="11275"/>
                    </a:cubicBezTo>
                    <a:cubicBezTo>
                      <a:pt x="17038" y="11275"/>
                      <a:pt x="16893" y="11330"/>
                      <a:pt x="16783" y="11440"/>
                    </a:cubicBezTo>
                    <a:lnTo>
                      <a:pt x="16559" y="11663"/>
                    </a:lnTo>
                    <a:lnTo>
                      <a:pt x="15835" y="8499"/>
                    </a:lnTo>
                    <a:cubicBezTo>
                      <a:pt x="17329" y="6962"/>
                      <a:pt x="18498" y="5138"/>
                      <a:pt x="19265" y="3137"/>
                    </a:cubicBezTo>
                    <a:cubicBezTo>
                      <a:pt x="19594" y="2285"/>
                      <a:pt x="19389" y="1322"/>
                      <a:pt x="18742" y="676"/>
                    </a:cubicBezTo>
                    <a:cubicBezTo>
                      <a:pt x="18302" y="236"/>
                      <a:pt x="17711" y="0"/>
                      <a:pt x="17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58" name="Google Shape;558;p44"/>
              <p:cNvSpPr/>
              <p:nvPr/>
            </p:nvSpPr>
            <p:spPr>
              <a:xfrm>
                <a:off x="2348725" y="4522375"/>
                <a:ext cx="9437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3526" extrusionOk="0">
                    <a:moveTo>
                      <a:pt x="3155" y="0"/>
                    </a:moveTo>
                    <a:cubicBezTo>
                      <a:pt x="3013" y="0"/>
                      <a:pt x="2870" y="53"/>
                      <a:pt x="2760" y="159"/>
                    </a:cubicBezTo>
                    <a:lnTo>
                      <a:pt x="359" y="2560"/>
                    </a:lnTo>
                    <a:cubicBezTo>
                      <a:pt x="0" y="2916"/>
                      <a:pt x="254" y="3526"/>
                      <a:pt x="758" y="3526"/>
                    </a:cubicBezTo>
                    <a:cubicBezTo>
                      <a:pt x="909" y="3526"/>
                      <a:pt x="1054" y="3468"/>
                      <a:pt x="1160" y="3360"/>
                    </a:cubicBezTo>
                    <a:lnTo>
                      <a:pt x="3560" y="959"/>
                    </a:lnTo>
                    <a:cubicBezTo>
                      <a:pt x="3774" y="736"/>
                      <a:pt x="3771" y="383"/>
                      <a:pt x="3554" y="165"/>
                    </a:cubicBezTo>
                    <a:cubicBezTo>
                      <a:pt x="3444" y="55"/>
                      <a:pt x="3300" y="0"/>
                      <a:pt x="31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559" name="Google Shape;559;p44"/>
          <p:cNvGrpSpPr/>
          <p:nvPr/>
        </p:nvGrpSpPr>
        <p:grpSpPr>
          <a:xfrm>
            <a:off x="7864125" y="3793017"/>
            <a:ext cx="396900" cy="396900"/>
            <a:chOff x="7794358" y="3834125"/>
            <a:chExt cx="396900" cy="396900"/>
          </a:xfrm>
        </p:grpSpPr>
        <p:sp>
          <p:nvSpPr>
            <p:cNvPr id="560" name="Google Shape;560;p44"/>
            <p:cNvSpPr/>
            <p:nvPr/>
          </p:nvSpPr>
          <p:spPr>
            <a:xfrm>
              <a:off x="7794358" y="3834125"/>
              <a:ext cx="396900" cy="39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grpSp>
          <p:nvGrpSpPr>
            <p:cNvPr id="561" name="Google Shape;561;p44"/>
            <p:cNvGrpSpPr/>
            <p:nvPr/>
          </p:nvGrpSpPr>
          <p:grpSpPr>
            <a:xfrm>
              <a:off x="7877245" y="3913966"/>
              <a:ext cx="231369" cy="231332"/>
              <a:chOff x="1487200" y="2615925"/>
              <a:chExt cx="483125" cy="483150"/>
            </a:xfrm>
          </p:grpSpPr>
          <p:sp>
            <p:nvSpPr>
              <p:cNvPr id="562" name="Google Shape;562;p44"/>
              <p:cNvSpPr/>
              <p:nvPr/>
            </p:nvSpPr>
            <p:spPr>
              <a:xfrm>
                <a:off x="1601400" y="2844275"/>
                <a:ext cx="283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133" extrusionOk="0">
                    <a:moveTo>
                      <a:pt x="565" y="1"/>
                    </a:moveTo>
                    <a:cubicBezTo>
                      <a:pt x="251" y="1"/>
                      <a:pt x="1" y="254"/>
                      <a:pt x="1" y="568"/>
                    </a:cubicBezTo>
                    <a:cubicBezTo>
                      <a:pt x="1" y="879"/>
                      <a:pt x="251" y="1133"/>
                      <a:pt x="565" y="1133"/>
                    </a:cubicBezTo>
                    <a:cubicBezTo>
                      <a:pt x="879" y="1133"/>
                      <a:pt x="1133" y="879"/>
                      <a:pt x="1133" y="568"/>
                    </a:cubicBezTo>
                    <a:cubicBezTo>
                      <a:pt x="1133" y="254"/>
                      <a:pt x="879" y="1"/>
                      <a:pt x="5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63" name="Google Shape;563;p44"/>
              <p:cNvSpPr/>
              <p:nvPr/>
            </p:nvSpPr>
            <p:spPr>
              <a:xfrm>
                <a:off x="1487200" y="2731050"/>
                <a:ext cx="483125" cy="3680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4721" extrusionOk="0">
                    <a:moveTo>
                      <a:pt x="4566" y="1232"/>
                    </a:moveTo>
                    <a:cubicBezTo>
                      <a:pt x="4994" y="1386"/>
                      <a:pt x="5342" y="1703"/>
                      <a:pt x="5535" y="2117"/>
                    </a:cubicBezTo>
                    <a:cubicBezTo>
                      <a:pt x="5630" y="2320"/>
                      <a:pt x="5833" y="2444"/>
                      <a:pt x="6050" y="2444"/>
                    </a:cubicBezTo>
                    <a:cubicBezTo>
                      <a:pt x="6094" y="2444"/>
                      <a:pt x="6139" y="2439"/>
                      <a:pt x="6184" y="2428"/>
                    </a:cubicBezTo>
                    <a:cubicBezTo>
                      <a:pt x="6580" y="2322"/>
                      <a:pt x="6987" y="2268"/>
                      <a:pt x="7398" y="2265"/>
                    </a:cubicBezTo>
                    <a:lnTo>
                      <a:pt x="11927" y="2265"/>
                    </a:lnTo>
                    <a:cubicBezTo>
                      <a:pt x="14738" y="2265"/>
                      <a:pt x="17024" y="4551"/>
                      <a:pt x="17024" y="7362"/>
                    </a:cubicBezTo>
                    <a:cubicBezTo>
                      <a:pt x="17021" y="9385"/>
                      <a:pt x="15819" y="11215"/>
                      <a:pt x="13965" y="12024"/>
                    </a:cubicBezTo>
                    <a:cubicBezTo>
                      <a:pt x="13760" y="12114"/>
                      <a:pt x="13624" y="12320"/>
                      <a:pt x="13627" y="12543"/>
                    </a:cubicBezTo>
                    <a:lnTo>
                      <a:pt x="13627" y="13588"/>
                    </a:lnTo>
                    <a:lnTo>
                      <a:pt x="12495" y="13588"/>
                    </a:lnTo>
                    <a:lnTo>
                      <a:pt x="12495" y="13023"/>
                    </a:lnTo>
                    <a:cubicBezTo>
                      <a:pt x="12495" y="12709"/>
                      <a:pt x="12241" y="12456"/>
                      <a:pt x="11927" y="12456"/>
                    </a:cubicBezTo>
                    <a:lnTo>
                      <a:pt x="7398" y="12456"/>
                    </a:lnTo>
                    <a:cubicBezTo>
                      <a:pt x="7084" y="12456"/>
                      <a:pt x="6833" y="12709"/>
                      <a:pt x="6833" y="13023"/>
                    </a:cubicBezTo>
                    <a:lnTo>
                      <a:pt x="6833" y="13588"/>
                    </a:lnTo>
                    <a:lnTo>
                      <a:pt x="5701" y="13588"/>
                    </a:lnTo>
                    <a:lnTo>
                      <a:pt x="5701" y="12537"/>
                    </a:lnTo>
                    <a:cubicBezTo>
                      <a:pt x="5698" y="12314"/>
                      <a:pt x="5565" y="12108"/>
                      <a:pt x="5360" y="12021"/>
                    </a:cubicBezTo>
                    <a:cubicBezTo>
                      <a:pt x="4185" y="11508"/>
                      <a:pt x="3249" y="10572"/>
                      <a:pt x="2733" y="9400"/>
                    </a:cubicBezTo>
                    <a:cubicBezTo>
                      <a:pt x="2642" y="9192"/>
                      <a:pt x="2440" y="9059"/>
                      <a:pt x="2213" y="9059"/>
                    </a:cubicBezTo>
                    <a:lnTo>
                      <a:pt x="1132" y="9059"/>
                    </a:lnTo>
                    <a:lnTo>
                      <a:pt x="1132" y="6794"/>
                    </a:lnTo>
                    <a:lnTo>
                      <a:pt x="1851" y="6794"/>
                    </a:lnTo>
                    <a:cubicBezTo>
                      <a:pt x="2120" y="6794"/>
                      <a:pt x="2349" y="6604"/>
                      <a:pt x="2404" y="6341"/>
                    </a:cubicBezTo>
                    <a:cubicBezTo>
                      <a:pt x="2651" y="5130"/>
                      <a:pt x="3349" y="4046"/>
                      <a:pt x="4369" y="3286"/>
                    </a:cubicBezTo>
                    <a:cubicBezTo>
                      <a:pt x="4566" y="3138"/>
                      <a:pt x="4644" y="2884"/>
                      <a:pt x="4569" y="2652"/>
                    </a:cubicBezTo>
                    <a:lnTo>
                      <a:pt x="4566" y="2645"/>
                    </a:lnTo>
                    <a:lnTo>
                      <a:pt x="4566" y="1232"/>
                    </a:lnTo>
                    <a:close/>
                    <a:moveTo>
                      <a:pt x="4001" y="0"/>
                    </a:moveTo>
                    <a:cubicBezTo>
                      <a:pt x="3687" y="0"/>
                      <a:pt x="3436" y="254"/>
                      <a:pt x="3436" y="568"/>
                    </a:cubicBezTo>
                    <a:lnTo>
                      <a:pt x="3436" y="2582"/>
                    </a:lnTo>
                    <a:cubicBezTo>
                      <a:pt x="2461" y="3379"/>
                      <a:pt x="1754" y="4454"/>
                      <a:pt x="1407" y="5662"/>
                    </a:cubicBezTo>
                    <a:lnTo>
                      <a:pt x="568" y="5662"/>
                    </a:lnTo>
                    <a:cubicBezTo>
                      <a:pt x="254" y="5662"/>
                      <a:pt x="0" y="5916"/>
                      <a:pt x="0" y="6230"/>
                    </a:cubicBezTo>
                    <a:lnTo>
                      <a:pt x="0" y="9626"/>
                    </a:lnTo>
                    <a:cubicBezTo>
                      <a:pt x="0" y="9937"/>
                      <a:pt x="254" y="10191"/>
                      <a:pt x="568" y="10191"/>
                    </a:cubicBezTo>
                    <a:lnTo>
                      <a:pt x="1857" y="10191"/>
                    </a:lnTo>
                    <a:cubicBezTo>
                      <a:pt x="2452" y="11357"/>
                      <a:pt x="3400" y="12302"/>
                      <a:pt x="4569" y="12897"/>
                    </a:cubicBezTo>
                    <a:lnTo>
                      <a:pt x="4569" y="14156"/>
                    </a:lnTo>
                    <a:cubicBezTo>
                      <a:pt x="4569" y="14467"/>
                      <a:pt x="4819" y="14720"/>
                      <a:pt x="5133" y="14720"/>
                    </a:cubicBezTo>
                    <a:lnTo>
                      <a:pt x="7398" y="14720"/>
                    </a:lnTo>
                    <a:cubicBezTo>
                      <a:pt x="7712" y="14720"/>
                      <a:pt x="7965" y="14467"/>
                      <a:pt x="7965" y="14156"/>
                    </a:cubicBezTo>
                    <a:lnTo>
                      <a:pt x="7965" y="13588"/>
                    </a:lnTo>
                    <a:lnTo>
                      <a:pt x="11362" y="13588"/>
                    </a:lnTo>
                    <a:lnTo>
                      <a:pt x="11362" y="14156"/>
                    </a:lnTo>
                    <a:cubicBezTo>
                      <a:pt x="11362" y="14467"/>
                      <a:pt x="11613" y="14720"/>
                      <a:pt x="11927" y="14720"/>
                    </a:cubicBezTo>
                    <a:lnTo>
                      <a:pt x="14192" y="14720"/>
                    </a:lnTo>
                    <a:cubicBezTo>
                      <a:pt x="14506" y="14720"/>
                      <a:pt x="14759" y="14467"/>
                      <a:pt x="14759" y="14156"/>
                    </a:cubicBezTo>
                    <a:lnTo>
                      <a:pt x="14759" y="12903"/>
                    </a:lnTo>
                    <a:cubicBezTo>
                      <a:pt x="16689" y="11915"/>
                      <a:pt x="17969" y="9998"/>
                      <a:pt x="18135" y="7839"/>
                    </a:cubicBezTo>
                    <a:cubicBezTo>
                      <a:pt x="18383" y="7754"/>
                      <a:pt x="18612" y="7618"/>
                      <a:pt x="18799" y="7437"/>
                    </a:cubicBezTo>
                    <a:cubicBezTo>
                      <a:pt x="19134" y="7123"/>
                      <a:pt x="19325" y="6685"/>
                      <a:pt x="19325" y="6230"/>
                    </a:cubicBezTo>
                    <a:lnTo>
                      <a:pt x="19325" y="5097"/>
                    </a:lnTo>
                    <a:cubicBezTo>
                      <a:pt x="19325" y="4783"/>
                      <a:pt x="19071" y="4530"/>
                      <a:pt x="18760" y="4530"/>
                    </a:cubicBezTo>
                    <a:cubicBezTo>
                      <a:pt x="18446" y="4530"/>
                      <a:pt x="18192" y="4783"/>
                      <a:pt x="18192" y="5097"/>
                    </a:cubicBezTo>
                    <a:lnTo>
                      <a:pt x="18192" y="6230"/>
                    </a:lnTo>
                    <a:cubicBezTo>
                      <a:pt x="18192" y="6332"/>
                      <a:pt x="18159" y="6435"/>
                      <a:pt x="18099" y="6522"/>
                    </a:cubicBezTo>
                    <a:cubicBezTo>
                      <a:pt x="17688" y="3482"/>
                      <a:pt x="15079" y="1133"/>
                      <a:pt x="11927" y="1133"/>
                    </a:cubicBezTo>
                    <a:lnTo>
                      <a:pt x="7398" y="1133"/>
                    </a:lnTo>
                    <a:cubicBezTo>
                      <a:pt x="7041" y="1136"/>
                      <a:pt x="6685" y="1169"/>
                      <a:pt x="6332" y="1238"/>
                    </a:cubicBezTo>
                    <a:cubicBezTo>
                      <a:pt x="5807" y="465"/>
                      <a:pt x="4934" y="3"/>
                      <a:pt x="40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64" name="Google Shape;564;p44"/>
              <p:cNvSpPr/>
              <p:nvPr/>
            </p:nvSpPr>
            <p:spPr>
              <a:xfrm>
                <a:off x="1658025" y="2615925"/>
                <a:ext cx="141550" cy="143450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5738" extrusionOk="0">
                    <a:moveTo>
                      <a:pt x="2829" y="1133"/>
                    </a:moveTo>
                    <a:cubicBezTo>
                      <a:pt x="3750" y="1133"/>
                      <a:pt x="4529" y="1945"/>
                      <a:pt x="4529" y="2908"/>
                    </a:cubicBezTo>
                    <a:cubicBezTo>
                      <a:pt x="4526" y="3845"/>
                      <a:pt x="3768" y="4605"/>
                      <a:pt x="2829" y="4605"/>
                    </a:cubicBezTo>
                    <a:cubicBezTo>
                      <a:pt x="1890" y="4605"/>
                      <a:pt x="1132" y="3845"/>
                      <a:pt x="1132" y="2908"/>
                    </a:cubicBezTo>
                    <a:cubicBezTo>
                      <a:pt x="1132" y="1945"/>
                      <a:pt x="1908" y="1133"/>
                      <a:pt x="2829" y="1133"/>
                    </a:cubicBezTo>
                    <a:close/>
                    <a:moveTo>
                      <a:pt x="2829" y="1"/>
                    </a:moveTo>
                    <a:cubicBezTo>
                      <a:pt x="2075" y="1"/>
                      <a:pt x="1359" y="312"/>
                      <a:pt x="818" y="876"/>
                    </a:cubicBezTo>
                    <a:cubicBezTo>
                      <a:pt x="293" y="1423"/>
                      <a:pt x="0" y="2151"/>
                      <a:pt x="0" y="2908"/>
                    </a:cubicBezTo>
                    <a:cubicBezTo>
                      <a:pt x="0" y="4470"/>
                      <a:pt x="1265" y="5738"/>
                      <a:pt x="2829" y="5738"/>
                    </a:cubicBezTo>
                    <a:cubicBezTo>
                      <a:pt x="4393" y="5738"/>
                      <a:pt x="5662" y="4470"/>
                      <a:pt x="5662" y="2908"/>
                    </a:cubicBezTo>
                    <a:cubicBezTo>
                      <a:pt x="5659" y="2151"/>
                      <a:pt x="5366" y="1423"/>
                      <a:pt x="4840" y="876"/>
                    </a:cubicBezTo>
                    <a:cubicBezTo>
                      <a:pt x="4303" y="312"/>
                      <a:pt x="3584" y="1"/>
                      <a:pt x="2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565" name="Google Shape;565;p44"/>
          <p:cNvGrpSpPr/>
          <p:nvPr/>
        </p:nvGrpSpPr>
        <p:grpSpPr>
          <a:xfrm>
            <a:off x="5919363" y="3793017"/>
            <a:ext cx="396900" cy="396900"/>
            <a:chOff x="6049681" y="3834125"/>
            <a:chExt cx="396900" cy="396900"/>
          </a:xfrm>
        </p:grpSpPr>
        <p:sp>
          <p:nvSpPr>
            <p:cNvPr id="566" name="Google Shape;566;p44"/>
            <p:cNvSpPr/>
            <p:nvPr/>
          </p:nvSpPr>
          <p:spPr>
            <a:xfrm>
              <a:off x="6049681" y="3834125"/>
              <a:ext cx="396900" cy="39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7" name="Google Shape;567;p44"/>
            <p:cNvSpPr/>
            <p:nvPr/>
          </p:nvSpPr>
          <p:spPr>
            <a:xfrm>
              <a:off x="6132464" y="3917877"/>
              <a:ext cx="231357" cy="229399"/>
            </a:xfrm>
            <a:custGeom>
              <a:avLst/>
              <a:gdLst/>
              <a:ahLst/>
              <a:cxnLst/>
              <a:rect l="l" t="t" r="r" b="b"/>
              <a:pathLst>
                <a:path w="12761" h="12653" extrusionOk="0">
                  <a:moveTo>
                    <a:pt x="6396" y="866"/>
                  </a:moveTo>
                  <a:lnTo>
                    <a:pt x="11469" y="3796"/>
                  </a:lnTo>
                  <a:cubicBezTo>
                    <a:pt x="8759" y="5340"/>
                    <a:pt x="12729" y="3072"/>
                    <a:pt x="6396" y="6695"/>
                  </a:cubicBezTo>
                  <a:cubicBezTo>
                    <a:pt x="1" y="3072"/>
                    <a:pt x="4097" y="5403"/>
                    <a:pt x="1324" y="3796"/>
                  </a:cubicBezTo>
                  <a:lnTo>
                    <a:pt x="6396" y="866"/>
                  </a:lnTo>
                  <a:close/>
                  <a:moveTo>
                    <a:pt x="10208" y="5498"/>
                  </a:moveTo>
                  <a:lnTo>
                    <a:pt x="10208" y="8081"/>
                  </a:lnTo>
                  <a:cubicBezTo>
                    <a:pt x="10177" y="8207"/>
                    <a:pt x="10051" y="8365"/>
                    <a:pt x="9925" y="8428"/>
                  </a:cubicBezTo>
                  <a:cubicBezTo>
                    <a:pt x="9312" y="8970"/>
                    <a:pt x="7887" y="9300"/>
                    <a:pt x="6364" y="9300"/>
                  </a:cubicBezTo>
                  <a:cubicBezTo>
                    <a:pt x="5852" y="9300"/>
                    <a:pt x="5329" y="9263"/>
                    <a:pt x="4821" y="9184"/>
                  </a:cubicBezTo>
                  <a:cubicBezTo>
                    <a:pt x="4317" y="9121"/>
                    <a:pt x="3718" y="8963"/>
                    <a:pt x="3246" y="8711"/>
                  </a:cubicBezTo>
                  <a:cubicBezTo>
                    <a:pt x="2994" y="8585"/>
                    <a:pt x="2584" y="8333"/>
                    <a:pt x="2584" y="8050"/>
                  </a:cubicBezTo>
                  <a:lnTo>
                    <a:pt x="2584" y="5498"/>
                  </a:lnTo>
                  <a:cubicBezTo>
                    <a:pt x="4412" y="6537"/>
                    <a:pt x="4317" y="6474"/>
                    <a:pt x="6207" y="7545"/>
                  </a:cubicBezTo>
                  <a:cubicBezTo>
                    <a:pt x="6255" y="7577"/>
                    <a:pt x="6318" y="7593"/>
                    <a:pt x="6385" y="7593"/>
                  </a:cubicBezTo>
                  <a:cubicBezTo>
                    <a:pt x="6452" y="7593"/>
                    <a:pt x="6522" y="7577"/>
                    <a:pt x="6585" y="7545"/>
                  </a:cubicBezTo>
                  <a:cubicBezTo>
                    <a:pt x="6617" y="7482"/>
                    <a:pt x="9925" y="5592"/>
                    <a:pt x="10208" y="5498"/>
                  </a:cubicBezTo>
                  <a:close/>
                  <a:moveTo>
                    <a:pt x="6385" y="0"/>
                  </a:moveTo>
                  <a:cubicBezTo>
                    <a:pt x="6318" y="0"/>
                    <a:pt x="6255" y="16"/>
                    <a:pt x="6207" y="47"/>
                  </a:cubicBezTo>
                  <a:lnTo>
                    <a:pt x="284" y="3450"/>
                  </a:lnTo>
                  <a:cubicBezTo>
                    <a:pt x="1" y="3607"/>
                    <a:pt x="1" y="3985"/>
                    <a:pt x="284" y="4143"/>
                  </a:cubicBezTo>
                  <a:lnTo>
                    <a:pt x="1797" y="4962"/>
                  </a:lnTo>
                  <a:lnTo>
                    <a:pt x="1797" y="8018"/>
                  </a:lnTo>
                  <a:cubicBezTo>
                    <a:pt x="1797" y="8711"/>
                    <a:pt x="2458" y="9215"/>
                    <a:pt x="3088" y="9499"/>
                  </a:cubicBezTo>
                  <a:cubicBezTo>
                    <a:pt x="3994" y="9903"/>
                    <a:pt x="5215" y="10104"/>
                    <a:pt x="6430" y="10104"/>
                  </a:cubicBezTo>
                  <a:cubicBezTo>
                    <a:pt x="7963" y="10104"/>
                    <a:pt x="9488" y="9785"/>
                    <a:pt x="10366" y="9152"/>
                  </a:cubicBezTo>
                  <a:cubicBezTo>
                    <a:pt x="10776" y="8869"/>
                    <a:pt x="11091" y="8491"/>
                    <a:pt x="11091" y="8018"/>
                  </a:cubicBezTo>
                  <a:lnTo>
                    <a:pt x="11091" y="4962"/>
                  </a:lnTo>
                  <a:lnTo>
                    <a:pt x="11941" y="4490"/>
                  </a:lnTo>
                  <a:lnTo>
                    <a:pt x="11941" y="12208"/>
                  </a:lnTo>
                  <a:cubicBezTo>
                    <a:pt x="11941" y="12429"/>
                    <a:pt x="12099" y="12618"/>
                    <a:pt x="12288" y="12649"/>
                  </a:cubicBezTo>
                  <a:cubicBezTo>
                    <a:pt x="12306" y="12652"/>
                    <a:pt x="12325" y="12653"/>
                    <a:pt x="12343" y="12653"/>
                  </a:cubicBezTo>
                  <a:cubicBezTo>
                    <a:pt x="12571" y="12653"/>
                    <a:pt x="12760" y="12475"/>
                    <a:pt x="12760" y="12271"/>
                  </a:cubicBezTo>
                  <a:lnTo>
                    <a:pt x="12760" y="3796"/>
                  </a:lnTo>
                  <a:cubicBezTo>
                    <a:pt x="12729" y="3639"/>
                    <a:pt x="12666" y="3513"/>
                    <a:pt x="12508" y="3450"/>
                  </a:cubicBezTo>
                  <a:lnTo>
                    <a:pt x="6585" y="47"/>
                  </a:lnTo>
                  <a:cubicBezTo>
                    <a:pt x="6522" y="16"/>
                    <a:pt x="6452" y="0"/>
                    <a:pt x="6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68" name="Google Shape;568;p44"/>
          <p:cNvSpPr txBox="1">
            <a:spLocks noGrp="1"/>
          </p:cNvSpPr>
          <p:nvPr>
            <p:ph type="subTitle" idx="4294967295"/>
          </p:nvPr>
        </p:nvSpPr>
        <p:spPr>
          <a:xfrm>
            <a:off x="4587590" y="4255742"/>
            <a:ext cx="1115700" cy="2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fa-IR" sz="1400" dirty="0">
                <a:cs typeface="B Nazanin" panose="00000400000000000000" pitchFamily="2" charset="-78"/>
              </a:rPr>
              <a:t>مراقبت های بهداشتی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569" name="Google Shape;569;p44"/>
          <p:cNvSpPr txBox="1">
            <a:spLocks noGrp="1"/>
          </p:cNvSpPr>
          <p:nvPr>
            <p:ph type="subTitle" idx="4294967295"/>
          </p:nvPr>
        </p:nvSpPr>
        <p:spPr>
          <a:xfrm>
            <a:off x="5504625" y="4255742"/>
            <a:ext cx="1226400" cy="2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fa-IR" sz="1400" dirty="0">
                <a:cs typeface="B Nazanin" panose="00000400000000000000" pitchFamily="2" charset="-78"/>
              </a:rPr>
              <a:t>تحصیلات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570" name="Google Shape;570;p44"/>
          <p:cNvSpPr txBox="1">
            <a:spLocks noGrp="1"/>
          </p:cNvSpPr>
          <p:nvPr>
            <p:ph type="subTitle" idx="4294967295"/>
          </p:nvPr>
        </p:nvSpPr>
        <p:spPr>
          <a:xfrm>
            <a:off x="6477000" y="4255742"/>
            <a:ext cx="1226400" cy="2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fa-IR" sz="1400" dirty="0">
                <a:cs typeface="B Nazanin" panose="00000400000000000000" pitchFamily="2" charset="-78"/>
              </a:rPr>
              <a:t>حمل و نقل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571" name="Google Shape;571;p44"/>
          <p:cNvSpPr txBox="1">
            <a:spLocks noGrp="1"/>
          </p:cNvSpPr>
          <p:nvPr>
            <p:ph type="subTitle" idx="4294967295"/>
          </p:nvPr>
        </p:nvSpPr>
        <p:spPr>
          <a:xfrm>
            <a:off x="7449368" y="4255742"/>
            <a:ext cx="1226400" cy="2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fa-IR" sz="1400" dirty="0">
                <a:cs typeface="B Nazanin" panose="00000400000000000000" pitchFamily="2" charset="-78"/>
              </a:rPr>
              <a:t>امور مالی</a:t>
            </a:r>
            <a:endParaRPr sz="1400" dirty="0">
              <a:cs typeface="B Nazanin" panose="00000400000000000000" pitchFamily="2" charset="-78"/>
            </a:endParaRPr>
          </a:p>
        </p:txBody>
      </p:sp>
      <p:pic>
        <p:nvPicPr>
          <p:cNvPr id="572" name="Google Shape;572;p44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25" y="1252766"/>
            <a:ext cx="3723951" cy="23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5"/>
          <p:cNvSpPr txBox="1">
            <a:spLocks noGrp="1"/>
          </p:cNvSpPr>
          <p:nvPr>
            <p:ph type="title"/>
          </p:nvPr>
        </p:nvSpPr>
        <p:spPr>
          <a:xfrm>
            <a:off x="1816863" y="1685375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cs typeface="B Nazanin" panose="00000400000000000000" pitchFamily="2" charset="-78"/>
              </a:rPr>
              <a:t>4,498,300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78" name="Google Shape;578;p45"/>
          <p:cNvSpPr txBox="1">
            <a:spLocks noGrp="1"/>
          </p:cNvSpPr>
          <p:nvPr>
            <p:ph type="subTitle" idx="1"/>
          </p:nvPr>
        </p:nvSpPr>
        <p:spPr>
          <a:xfrm>
            <a:off x="1815538" y="2994000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اعداد بزرگ توجه مخاطبان شما را جلب می کند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46"/>
          <p:cNvGrpSpPr/>
          <p:nvPr/>
        </p:nvGrpSpPr>
        <p:grpSpPr>
          <a:xfrm>
            <a:off x="5453507" y="1569782"/>
            <a:ext cx="2215503" cy="2208303"/>
            <a:chOff x="6039282" y="1042577"/>
            <a:chExt cx="734315" cy="731929"/>
          </a:xfrm>
        </p:grpSpPr>
        <p:sp>
          <p:nvSpPr>
            <p:cNvPr id="584" name="Google Shape;584;p46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5" name="Google Shape;585;p46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6" name="Google Shape;586;p46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7" name="Google Shape;587;p46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8" name="Google Shape;588;p46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9" name="Google Shape;589;p46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0" name="Google Shape;590;p46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1" name="Google Shape;591;p46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2" name="Google Shape;592;p46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3" name="Google Shape;593;p46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4" name="Google Shape;594;p46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5" name="Google Shape;595;p46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6" name="Google Shape;596;p46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7" name="Google Shape;597;p46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8" name="Google Shape;598;p46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9" name="Google Shape;599;p46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0" name="Google Shape;600;p46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1" name="Google Shape;601;p46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2" name="Google Shape;602;p46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3" name="Google Shape;603;p46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4" name="Google Shape;604;p46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05" name="Google Shape;605;p4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اندازه بازار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06" name="Google Shape;606;p46"/>
          <p:cNvSpPr txBox="1"/>
          <p:nvPr/>
        </p:nvSpPr>
        <p:spPr>
          <a:xfrm>
            <a:off x="685948" y="1686862"/>
            <a:ext cx="1711800" cy="39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</a:p>
        </p:txBody>
      </p:sp>
      <p:sp>
        <p:nvSpPr>
          <p:cNvPr id="607" name="Google Shape;607;p46"/>
          <p:cNvSpPr txBox="1"/>
          <p:nvPr/>
        </p:nvSpPr>
        <p:spPr>
          <a:xfrm>
            <a:off x="685948" y="2000663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08" name="Google Shape;608;p46"/>
          <p:cNvSpPr txBox="1"/>
          <p:nvPr/>
        </p:nvSpPr>
        <p:spPr>
          <a:xfrm>
            <a:off x="2704285" y="1686862"/>
            <a:ext cx="1711800" cy="39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09" name="Google Shape;609;p46"/>
          <p:cNvSpPr txBox="1"/>
          <p:nvPr/>
        </p:nvSpPr>
        <p:spPr>
          <a:xfrm>
            <a:off x="2704285" y="2000663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10" name="Google Shape;610;p46"/>
          <p:cNvSpPr txBox="1"/>
          <p:nvPr/>
        </p:nvSpPr>
        <p:spPr>
          <a:xfrm>
            <a:off x="2704360" y="2943924"/>
            <a:ext cx="1711800" cy="39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a-IR" sz="1800" b="1" dirty="0">
                <a:solidFill>
                  <a:schemeClr val="accent4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</a:p>
        </p:txBody>
      </p:sp>
      <p:sp>
        <p:nvSpPr>
          <p:cNvPr id="611" name="Google Shape;611;p46"/>
          <p:cNvSpPr txBox="1"/>
          <p:nvPr/>
        </p:nvSpPr>
        <p:spPr>
          <a:xfrm>
            <a:off x="2704360" y="3257725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12" name="Google Shape;612;p46"/>
          <p:cNvSpPr txBox="1"/>
          <p:nvPr/>
        </p:nvSpPr>
        <p:spPr>
          <a:xfrm>
            <a:off x="685948" y="2943926"/>
            <a:ext cx="1711800" cy="396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a-IR" sz="1800" b="1" dirty="0">
                <a:solidFill>
                  <a:srgbClr val="C00000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</a:p>
        </p:txBody>
      </p:sp>
      <p:sp>
        <p:nvSpPr>
          <p:cNvPr id="613" name="Google Shape;613;p46"/>
          <p:cNvSpPr txBox="1"/>
          <p:nvPr/>
        </p:nvSpPr>
        <p:spPr>
          <a:xfrm>
            <a:off x="685948" y="3257722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14" name="Google Shape;614;p46"/>
          <p:cNvSpPr txBox="1"/>
          <p:nvPr/>
        </p:nvSpPr>
        <p:spPr>
          <a:xfrm>
            <a:off x="6206359" y="1096674"/>
            <a:ext cx="722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2"/>
                </a:solidFill>
                <a:latin typeface="Basic"/>
                <a:ea typeface="Basic"/>
                <a:cs typeface="B Nazanin" panose="00000400000000000000" pitchFamily="2" charset="-78"/>
                <a:sym typeface="Basic"/>
              </a:rPr>
              <a:t>15%</a:t>
            </a:r>
            <a:endParaRPr sz="1800" b="1">
              <a:solidFill>
                <a:schemeClr val="accent2"/>
              </a:solidFill>
              <a:latin typeface="Basic"/>
              <a:ea typeface="Basic"/>
              <a:cs typeface="B Nazanin" panose="00000400000000000000" pitchFamily="2" charset="-78"/>
              <a:sym typeface="Basic"/>
            </a:endParaRPr>
          </a:p>
        </p:txBody>
      </p:sp>
      <p:sp>
        <p:nvSpPr>
          <p:cNvPr id="615" name="Google Shape;615;p46"/>
          <p:cNvSpPr txBox="1"/>
          <p:nvPr/>
        </p:nvSpPr>
        <p:spPr>
          <a:xfrm>
            <a:off x="7753062" y="2444203"/>
            <a:ext cx="722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2"/>
                </a:solidFill>
                <a:latin typeface="Basic"/>
                <a:ea typeface="Basic"/>
                <a:cs typeface="B Nazanin" panose="00000400000000000000" pitchFamily="2" charset="-78"/>
                <a:sym typeface="Basic"/>
              </a:rPr>
              <a:t>20%</a:t>
            </a:r>
            <a:endParaRPr sz="1800" b="1">
              <a:solidFill>
                <a:schemeClr val="accent2"/>
              </a:solidFill>
              <a:latin typeface="Basic"/>
              <a:ea typeface="Basic"/>
              <a:cs typeface="B Nazanin" panose="00000400000000000000" pitchFamily="2" charset="-78"/>
              <a:sym typeface="Basic"/>
            </a:endParaRPr>
          </a:p>
        </p:txBody>
      </p:sp>
      <p:sp>
        <p:nvSpPr>
          <p:cNvPr id="616" name="Google Shape;616;p46"/>
          <p:cNvSpPr txBox="1"/>
          <p:nvPr/>
        </p:nvSpPr>
        <p:spPr>
          <a:xfrm>
            <a:off x="6206359" y="3856302"/>
            <a:ext cx="722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2"/>
                </a:solidFill>
                <a:latin typeface="Basic"/>
                <a:ea typeface="Basic"/>
                <a:cs typeface="B Nazanin" panose="00000400000000000000" pitchFamily="2" charset="-78"/>
                <a:sym typeface="Basic"/>
              </a:rPr>
              <a:t>30%</a:t>
            </a:r>
            <a:endParaRPr sz="1800" b="1">
              <a:solidFill>
                <a:schemeClr val="accent2"/>
              </a:solidFill>
              <a:latin typeface="Basic"/>
              <a:ea typeface="Basic"/>
              <a:cs typeface="B Nazanin" panose="00000400000000000000" pitchFamily="2" charset="-78"/>
              <a:sym typeface="Basic"/>
            </a:endParaRPr>
          </a:p>
        </p:txBody>
      </p:sp>
      <p:sp>
        <p:nvSpPr>
          <p:cNvPr id="617" name="Google Shape;617;p46"/>
          <p:cNvSpPr txBox="1"/>
          <p:nvPr/>
        </p:nvSpPr>
        <p:spPr>
          <a:xfrm>
            <a:off x="4654906" y="2444203"/>
            <a:ext cx="722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2"/>
                </a:solidFill>
                <a:latin typeface="Basic"/>
                <a:ea typeface="Basic"/>
                <a:cs typeface="B Nazanin" panose="00000400000000000000" pitchFamily="2" charset="-78"/>
                <a:sym typeface="Basic"/>
              </a:rPr>
              <a:t>35%</a:t>
            </a:r>
            <a:endParaRPr sz="1800" b="1">
              <a:solidFill>
                <a:schemeClr val="accent2"/>
              </a:solidFill>
              <a:latin typeface="Basic"/>
              <a:ea typeface="Basic"/>
              <a:cs typeface="B Nazanin" panose="00000400000000000000" pitchFamily="2" charset="-78"/>
              <a:sym typeface="Bas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سهم بازار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23" name="Google Shape;623;p47"/>
          <p:cNvSpPr txBox="1"/>
          <p:nvPr/>
        </p:nvSpPr>
        <p:spPr>
          <a:xfrm>
            <a:off x="4300974" y="4238825"/>
            <a:ext cx="31428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0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برای اصلاح این نمودار، روی آن کلیک کنید، پیوند را دنبال کنید، داده ها را تغییر دهید و نمودار جدید را در اینجا قرار دهید</a:t>
            </a:r>
            <a:endParaRPr sz="1000" dirty="0"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24" name="Google Shape;624;p47"/>
          <p:cNvSpPr txBox="1"/>
          <p:nvPr/>
        </p:nvSpPr>
        <p:spPr>
          <a:xfrm>
            <a:off x="2294039" y="1280078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  <a:endParaRPr sz="1800" b="1" dirty="0">
              <a:solidFill>
                <a:schemeClr val="accen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25" name="Google Shape;625;p47"/>
          <p:cNvSpPr txBox="1"/>
          <p:nvPr/>
        </p:nvSpPr>
        <p:spPr>
          <a:xfrm>
            <a:off x="2294039" y="1549150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2294039" y="2390428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</a:p>
        </p:txBody>
      </p:sp>
      <p:sp>
        <p:nvSpPr>
          <p:cNvPr id="627" name="Google Shape;627;p47"/>
          <p:cNvSpPr txBox="1"/>
          <p:nvPr/>
        </p:nvSpPr>
        <p:spPr>
          <a:xfrm>
            <a:off x="2294039" y="2659500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28" name="Google Shape;628;p47"/>
          <p:cNvSpPr txBox="1"/>
          <p:nvPr/>
        </p:nvSpPr>
        <p:spPr>
          <a:xfrm>
            <a:off x="2294039" y="3500778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 در اینجا</a:t>
            </a:r>
          </a:p>
        </p:txBody>
      </p:sp>
      <p:sp>
        <p:nvSpPr>
          <p:cNvPr id="629" name="Google Shape;629;p47"/>
          <p:cNvSpPr txBox="1"/>
          <p:nvPr/>
        </p:nvSpPr>
        <p:spPr>
          <a:xfrm>
            <a:off x="2294039" y="3769850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630" name="Google Shape;630;p47"/>
          <p:cNvGrpSpPr/>
          <p:nvPr/>
        </p:nvGrpSpPr>
        <p:grpSpPr>
          <a:xfrm>
            <a:off x="1883278" y="1323335"/>
            <a:ext cx="310376" cy="310376"/>
            <a:chOff x="5894150" y="1815801"/>
            <a:chExt cx="396900" cy="396900"/>
          </a:xfrm>
        </p:grpSpPr>
        <p:sp>
          <p:nvSpPr>
            <p:cNvPr id="631" name="Google Shape;631;p47"/>
            <p:cNvSpPr/>
            <p:nvPr/>
          </p:nvSpPr>
          <p:spPr>
            <a:xfrm>
              <a:off x="5894150" y="181580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2" name="Google Shape;632;p47"/>
            <p:cNvSpPr/>
            <p:nvPr/>
          </p:nvSpPr>
          <p:spPr>
            <a:xfrm>
              <a:off x="5990450" y="1912099"/>
              <a:ext cx="204300" cy="204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33" name="Google Shape;633;p47"/>
          <p:cNvGrpSpPr/>
          <p:nvPr/>
        </p:nvGrpSpPr>
        <p:grpSpPr>
          <a:xfrm>
            <a:off x="1883274" y="2433685"/>
            <a:ext cx="310376" cy="310376"/>
            <a:chOff x="5894150" y="3014451"/>
            <a:chExt cx="396900" cy="396900"/>
          </a:xfrm>
        </p:grpSpPr>
        <p:sp>
          <p:nvSpPr>
            <p:cNvPr id="634" name="Google Shape;634;p47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5" name="Google Shape;635;p47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36" name="Google Shape;636;p47"/>
          <p:cNvGrpSpPr/>
          <p:nvPr/>
        </p:nvGrpSpPr>
        <p:grpSpPr>
          <a:xfrm>
            <a:off x="1883274" y="3587310"/>
            <a:ext cx="310376" cy="310376"/>
            <a:chOff x="5894150" y="3014451"/>
            <a:chExt cx="396900" cy="396900"/>
          </a:xfrm>
        </p:grpSpPr>
        <p:sp>
          <p:nvSpPr>
            <p:cNvPr id="637" name="Google Shape;637;p47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8" name="Google Shape;638;p47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639" name="Google Shape;639;p47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577" y="1175634"/>
            <a:ext cx="3793598" cy="291997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7"/>
          <p:cNvSpPr txBox="1"/>
          <p:nvPr/>
        </p:nvSpPr>
        <p:spPr>
          <a:xfrm>
            <a:off x="4447618" y="3735725"/>
            <a:ext cx="6960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50%</a:t>
            </a:r>
            <a:endParaRPr sz="1800" b="1">
              <a:solidFill>
                <a:schemeClr val="accen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41" name="Google Shape;641;p47"/>
          <p:cNvSpPr txBox="1"/>
          <p:nvPr/>
        </p:nvSpPr>
        <p:spPr>
          <a:xfrm>
            <a:off x="4447618" y="1152250"/>
            <a:ext cx="6960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16%</a:t>
            </a:r>
            <a:endParaRPr sz="1800" b="1">
              <a:solidFill>
                <a:schemeClr val="accen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642" name="Google Shape;642;p47"/>
          <p:cNvSpPr txBox="1"/>
          <p:nvPr/>
        </p:nvSpPr>
        <p:spPr>
          <a:xfrm>
            <a:off x="7139768" y="1886075"/>
            <a:ext cx="6960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34%</a:t>
            </a:r>
            <a:endParaRPr sz="1800" b="1">
              <a:solidFill>
                <a:schemeClr val="accen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8"/>
          <p:cNvSpPr txBox="1">
            <a:spLocks noGrp="1"/>
          </p:cNvSpPr>
          <p:nvPr>
            <p:ph type="title"/>
          </p:nvPr>
        </p:nvSpPr>
        <p:spPr>
          <a:xfrm>
            <a:off x="5482100" y="539050"/>
            <a:ext cx="2935800" cy="21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یک تصویر ارزش هزار کلمه است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648" name="Google Shape;648;p48"/>
          <p:cNvGrpSpPr/>
          <p:nvPr/>
        </p:nvGrpSpPr>
        <p:grpSpPr>
          <a:xfrm>
            <a:off x="-784568" y="3"/>
            <a:ext cx="9928567" cy="5143652"/>
            <a:chOff x="-784568" y="3"/>
            <a:chExt cx="9928567" cy="5143652"/>
          </a:xfrm>
        </p:grpSpPr>
        <p:sp>
          <p:nvSpPr>
            <p:cNvPr id="649" name="Google Shape;649;p48"/>
            <p:cNvSpPr/>
            <p:nvPr/>
          </p:nvSpPr>
          <p:spPr>
            <a:xfrm flipH="1">
              <a:off x="5272509" y="3626376"/>
              <a:ext cx="3871491" cy="1517106"/>
            </a:xfrm>
            <a:custGeom>
              <a:avLst/>
              <a:gdLst/>
              <a:ahLst/>
              <a:cxnLst/>
              <a:rect l="l" t="t" r="r" b="b"/>
              <a:pathLst>
                <a:path w="57528" h="22597" extrusionOk="0">
                  <a:moveTo>
                    <a:pt x="10388" y="0"/>
                  </a:moveTo>
                  <a:cubicBezTo>
                    <a:pt x="8855" y="0"/>
                    <a:pt x="7309" y="83"/>
                    <a:pt x="5797" y="83"/>
                  </a:cubicBezTo>
                  <a:cubicBezTo>
                    <a:pt x="3865" y="83"/>
                    <a:pt x="1932" y="47"/>
                    <a:pt x="0" y="47"/>
                  </a:cubicBezTo>
                  <a:lnTo>
                    <a:pt x="0" y="22596"/>
                  </a:lnTo>
                  <a:lnTo>
                    <a:pt x="57527" y="22596"/>
                  </a:lnTo>
                  <a:cubicBezTo>
                    <a:pt x="57509" y="22578"/>
                    <a:pt x="57492" y="22560"/>
                    <a:pt x="57474" y="22533"/>
                  </a:cubicBezTo>
                  <a:cubicBezTo>
                    <a:pt x="56539" y="21374"/>
                    <a:pt x="55541" y="20098"/>
                    <a:pt x="54490" y="19037"/>
                  </a:cubicBezTo>
                  <a:cubicBezTo>
                    <a:pt x="53636" y="18183"/>
                    <a:pt x="52387" y="17860"/>
                    <a:pt x="51497" y="17033"/>
                  </a:cubicBezTo>
                  <a:cubicBezTo>
                    <a:pt x="51012" y="16575"/>
                    <a:pt x="50454" y="16242"/>
                    <a:pt x="49987" y="15784"/>
                  </a:cubicBezTo>
                  <a:cubicBezTo>
                    <a:pt x="49502" y="15307"/>
                    <a:pt x="49178" y="14723"/>
                    <a:pt x="48720" y="14220"/>
                  </a:cubicBezTo>
                  <a:cubicBezTo>
                    <a:pt x="47372" y="12746"/>
                    <a:pt x="45700" y="11650"/>
                    <a:pt x="44029" y="10580"/>
                  </a:cubicBezTo>
                  <a:cubicBezTo>
                    <a:pt x="41926" y="9250"/>
                    <a:pt x="39787" y="8073"/>
                    <a:pt x="37522" y="7039"/>
                  </a:cubicBezTo>
                  <a:cubicBezTo>
                    <a:pt x="33478" y="5179"/>
                    <a:pt x="29182" y="4154"/>
                    <a:pt x="24895" y="3022"/>
                  </a:cubicBezTo>
                  <a:cubicBezTo>
                    <a:pt x="22127" y="2285"/>
                    <a:pt x="19350" y="1557"/>
                    <a:pt x="16573" y="874"/>
                  </a:cubicBezTo>
                  <a:cubicBezTo>
                    <a:pt x="15359" y="568"/>
                    <a:pt x="14119" y="209"/>
                    <a:pt x="12879" y="101"/>
                  </a:cubicBezTo>
                  <a:cubicBezTo>
                    <a:pt x="12057" y="25"/>
                    <a:pt x="11224" y="0"/>
                    <a:pt x="10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0" name="Google Shape;650;p48"/>
            <p:cNvSpPr/>
            <p:nvPr/>
          </p:nvSpPr>
          <p:spPr>
            <a:xfrm rot="10800000">
              <a:off x="3164849" y="11"/>
              <a:ext cx="1195802" cy="493083"/>
            </a:xfrm>
            <a:custGeom>
              <a:avLst/>
              <a:gdLst/>
              <a:ahLst/>
              <a:cxnLst/>
              <a:rect l="l" t="t" r="r" b="b"/>
              <a:pathLst>
                <a:path w="23718" h="9780" extrusionOk="0">
                  <a:moveTo>
                    <a:pt x="11855" y="1"/>
                  </a:moveTo>
                  <a:cubicBezTo>
                    <a:pt x="6004" y="1"/>
                    <a:pt x="1079" y="4225"/>
                    <a:pt x="1" y="9779"/>
                  </a:cubicBezTo>
                  <a:lnTo>
                    <a:pt x="270" y="9779"/>
                  </a:lnTo>
                  <a:cubicBezTo>
                    <a:pt x="1349" y="4369"/>
                    <a:pt x="6130" y="271"/>
                    <a:pt x="11855" y="271"/>
                  </a:cubicBezTo>
                  <a:cubicBezTo>
                    <a:pt x="17589" y="271"/>
                    <a:pt x="22370" y="4369"/>
                    <a:pt x="23448" y="9779"/>
                  </a:cubicBezTo>
                  <a:lnTo>
                    <a:pt x="23718" y="9779"/>
                  </a:lnTo>
                  <a:cubicBezTo>
                    <a:pt x="22639" y="4225"/>
                    <a:pt x="17714" y="1"/>
                    <a:pt x="1185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1" name="Google Shape;651;p48"/>
            <p:cNvSpPr/>
            <p:nvPr/>
          </p:nvSpPr>
          <p:spPr>
            <a:xfrm rot="10800000">
              <a:off x="2774707" y="3"/>
              <a:ext cx="1976517" cy="878676"/>
            </a:xfrm>
            <a:custGeom>
              <a:avLst/>
              <a:gdLst/>
              <a:ahLst/>
              <a:cxnLst/>
              <a:rect l="l" t="t" r="r" b="b"/>
              <a:pathLst>
                <a:path w="39203" h="17428" extrusionOk="0">
                  <a:moveTo>
                    <a:pt x="19602" y="1"/>
                  </a:moveTo>
                  <a:cubicBezTo>
                    <a:pt x="9500" y="1"/>
                    <a:pt x="1151" y="7631"/>
                    <a:pt x="1" y="17427"/>
                  </a:cubicBezTo>
                  <a:lnTo>
                    <a:pt x="279" y="17427"/>
                  </a:lnTo>
                  <a:cubicBezTo>
                    <a:pt x="1421" y="7784"/>
                    <a:pt x="9671" y="270"/>
                    <a:pt x="19602" y="270"/>
                  </a:cubicBezTo>
                  <a:cubicBezTo>
                    <a:pt x="29542" y="270"/>
                    <a:pt x="37783" y="7784"/>
                    <a:pt x="38933" y="17427"/>
                  </a:cubicBezTo>
                  <a:lnTo>
                    <a:pt x="39203" y="17427"/>
                  </a:lnTo>
                  <a:cubicBezTo>
                    <a:pt x="38062" y="7631"/>
                    <a:pt x="29712" y="1"/>
                    <a:pt x="1960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2" name="Google Shape;652;p48"/>
            <p:cNvSpPr/>
            <p:nvPr/>
          </p:nvSpPr>
          <p:spPr>
            <a:xfrm rot="5400000">
              <a:off x="-130747" y="3555311"/>
              <a:ext cx="1713957" cy="1462729"/>
            </a:xfrm>
            <a:custGeom>
              <a:avLst/>
              <a:gdLst/>
              <a:ahLst/>
              <a:cxnLst/>
              <a:rect l="l" t="t" r="r" b="b"/>
              <a:pathLst>
                <a:path w="25570" h="21822" extrusionOk="0">
                  <a:moveTo>
                    <a:pt x="25569" y="0"/>
                  </a:moveTo>
                  <a:cubicBezTo>
                    <a:pt x="24275" y="989"/>
                    <a:pt x="22954" y="1923"/>
                    <a:pt x="21660" y="2903"/>
                  </a:cubicBezTo>
                  <a:cubicBezTo>
                    <a:pt x="18604" y="5204"/>
                    <a:pt x="15306" y="7666"/>
                    <a:pt x="11990" y="9571"/>
                  </a:cubicBezTo>
                  <a:cubicBezTo>
                    <a:pt x="10695" y="10317"/>
                    <a:pt x="9410" y="10946"/>
                    <a:pt x="8332" y="11998"/>
                  </a:cubicBezTo>
                  <a:cubicBezTo>
                    <a:pt x="7172" y="13148"/>
                    <a:pt x="6265" y="14523"/>
                    <a:pt x="5240" y="15782"/>
                  </a:cubicBezTo>
                  <a:cubicBezTo>
                    <a:pt x="3559" y="17867"/>
                    <a:pt x="1780" y="19844"/>
                    <a:pt x="1" y="21821"/>
                  </a:cubicBezTo>
                  <a:lnTo>
                    <a:pt x="693" y="21821"/>
                  </a:lnTo>
                  <a:cubicBezTo>
                    <a:pt x="2292" y="20051"/>
                    <a:pt x="3874" y="18280"/>
                    <a:pt x="5393" y="16420"/>
                  </a:cubicBezTo>
                  <a:cubicBezTo>
                    <a:pt x="6417" y="15162"/>
                    <a:pt x="7325" y="13777"/>
                    <a:pt x="8458" y="12609"/>
                  </a:cubicBezTo>
                  <a:cubicBezTo>
                    <a:pt x="9931" y="11108"/>
                    <a:pt x="11837" y="10362"/>
                    <a:pt x="13553" y="9203"/>
                  </a:cubicBezTo>
                  <a:cubicBezTo>
                    <a:pt x="16393" y="7298"/>
                    <a:pt x="19287" y="5374"/>
                    <a:pt x="22001" y="3298"/>
                  </a:cubicBezTo>
                  <a:cubicBezTo>
                    <a:pt x="23179" y="2400"/>
                    <a:pt x="24392" y="1546"/>
                    <a:pt x="25569" y="647"/>
                  </a:cubicBezTo>
                  <a:lnTo>
                    <a:pt x="255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3" name="Google Shape;653;p48"/>
            <p:cNvSpPr/>
            <p:nvPr/>
          </p:nvSpPr>
          <p:spPr>
            <a:xfrm rot="10676286">
              <a:off x="-758938" y="673460"/>
              <a:ext cx="1450839" cy="1450839"/>
            </a:xfrm>
            <a:prstGeom prst="chord">
              <a:avLst>
                <a:gd name="adj1" fmla="val 5662508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9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تجزیه و تحلیل رقبا</a:t>
            </a:r>
            <a:endParaRPr dirty="0">
              <a:cs typeface="B Nazanin" panose="00000400000000000000" pitchFamily="2" charset="-78"/>
            </a:endParaRPr>
          </a:p>
        </p:txBody>
      </p:sp>
      <p:graphicFrame>
        <p:nvGraphicFramePr>
          <p:cNvPr id="659" name="Google Shape;659;p49"/>
          <p:cNvGraphicFramePr/>
          <p:nvPr>
            <p:extLst>
              <p:ext uri="{D42A27DB-BD31-4B8C-83A1-F6EECF244321}">
                <p14:modId xmlns:p14="http://schemas.microsoft.com/office/powerpoint/2010/main" val="2243721437"/>
              </p:ext>
            </p:extLst>
          </p:nvPr>
        </p:nvGraphicFramePr>
        <p:xfrm>
          <a:off x="1397300" y="1379261"/>
          <a:ext cx="6349400" cy="2896360"/>
        </p:xfrm>
        <a:graphic>
          <a:graphicData uri="http://schemas.openxmlformats.org/drawingml/2006/table">
            <a:tbl>
              <a:tblPr>
                <a:noFill/>
                <a:tableStyleId>{C6731D4C-06A8-40F8-8A0D-81DE99EA0C06}</a:tableStyleId>
              </a:tblPr>
              <a:tblGrid>
                <a:gridCol w="15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5500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 در اینجا</a:t>
                      </a: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 در اینجا</a:t>
                      </a:r>
                    </a:p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 در اینجا</a:t>
                      </a:r>
                    </a:p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60" name="Google Shape;660;p49"/>
          <p:cNvGrpSpPr/>
          <p:nvPr/>
        </p:nvGrpSpPr>
        <p:grpSpPr>
          <a:xfrm>
            <a:off x="2861692" y="1378981"/>
            <a:ext cx="3368342" cy="2908860"/>
            <a:chOff x="2861692" y="1378981"/>
            <a:chExt cx="3368342" cy="2908860"/>
          </a:xfrm>
        </p:grpSpPr>
        <p:grpSp>
          <p:nvGrpSpPr>
            <p:cNvPr id="661" name="Google Shape;661;p49"/>
            <p:cNvGrpSpPr/>
            <p:nvPr/>
          </p:nvGrpSpPr>
          <p:grpSpPr>
            <a:xfrm rot="5400000">
              <a:off x="3133313" y="2774009"/>
              <a:ext cx="2893530" cy="103474"/>
              <a:chOff x="5726599" y="4775"/>
              <a:chExt cx="3417420" cy="487625"/>
            </a:xfrm>
          </p:grpSpPr>
          <p:sp>
            <p:nvSpPr>
              <p:cNvPr id="662" name="Google Shape;662;p49"/>
              <p:cNvSpPr/>
              <p:nvPr/>
            </p:nvSpPr>
            <p:spPr>
              <a:xfrm>
                <a:off x="5726599" y="4775"/>
                <a:ext cx="1930829" cy="486739"/>
              </a:xfrm>
              <a:custGeom>
                <a:avLst/>
                <a:gdLst/>
                <a:ahLst/>
                <a:cxnLst/>
                <a:rect l="l" t="t" r="r" b="b"/>
                <a:pathLst>
                  <a:path w="39149" h="9869" extrusionOk="0">
                    <a:moveTo>
                      <a:pt x="225" y="1"/>
                    </a:moveTo>
                    <a:cubicBezTo>
                      <a:pt x="72" y="109"/>
                      <a:pt x="0" y="342"/>
                      <a:pt x="153" y="531"/>
                    </a:cubicBezTo>
                    <a:cubicBezTo>
                      <a:pt x="728" y="1214"/>
                      <a:pt x="1600" y="1457"/>
                      <a:pt x="2328" y="1915"/>
                    </a:cubicBezTo>
                    <a:cubicBezTo>
                      <a:pt x="3406" y="2598"/>
                      <a:pt x="4494" y="3272"/>
                      <a:pt x="5572" y="3973"/>
                    </a:cubicBezTo>
                    <a:cubicBezTo>
                      <a:pt x="6534" y="4593"/>
                      <a:pt x="7415" y="5348"/>
                      <a:pt x="8367" y="5977"/>
                    </a:cubicBezTo>
                    <a:cubicBezTo>
                      <a:pt x="9311" y="6598"/>
                      <a:pt x="10353" y="6966"/>
                      <a:pt x="11459" y="7182"/>
                    </a:cubicBezTo>
                    <a:cubicBezTo>
                      <a:pt x="12564" y="7406"/>
                      <a:pt x="13697" y="7496"/>
                      <a:pt x="14811" y="7712"/>
                    </a:cubicBezTo>
                    <a:cubicBezTo>
                      <a:pt x="15997" y="7937"/>
                      <a:pt x="17166" y="8197"/>
                      <a:pt x="18370" y="8359"/>
                    </a:cubicBezTo>
                    <a:cubicBezTo>
                      <a:pt x="20914" y="8692"/>
                      <a:pt x="23448" y="8674"/>
                      <a:pt x="26000" y="8737"/>
                    </a:cubicBezTo>
                    <a:cubicBezTo>
                      <a:pt x="28364" y="8790"/>
                      <a:pt x="30620" y="9626"/>
                      <a:pt x="32983" y="9644"/>
                    </a:cubicBezTo>
                    <a:cubicBezTo>
                      <a:pt x="35041" y="9662"/>
                      <a:pt x="37091" y="9815"/>
                      <a:pt x="39149" y="9869"/>
                    </a:cubicBezTo>
                    <a:cubicBezTo>
                      <a:pt x="39104" y="9635"/>
                      <a:pt x="39050" y="9402"/>
                      <a:pt x="38996" y="9168"/>
                    </a:cubicBezTo>
                    <a:cubicBezTo>
                      <a:pt x="37612" y="9132"/>
                      <a:pt x="36228" y="9042"/>
                      <a:pt x="34844" y="8997"/>
                    </a:cubicBezTo>
                    <a:cubicBezTo>
                      <a:pt x="33613" y="8952"/>
                      <a:pt x="32381" y="8997"/>
                      <a:pt x="31168" y="8817"/>
                    </a:cubicBezTo>
                    <a:cubicBezTo>
                      <a:pt x="30072" y="8665"/>
                      <a:pt x="28993" y="8404"/>
                      <a:pt x="27897" y="8233"/>
                    </a:cubicBezTo>
                    <a:cubicBezTo>
                      <a:pt x="25605" y="7874"/>
                      <a:pt x="23259" y="8071"/>
                      <a:pt x="20949" y="7919"/>
                    </a:cubicBezTo>
                    <a:cubicBezTo>
                      <a:pt x="18505" y="7757"/>
                      <a:pt x="16168" y="7191"/>
                      <a:pt x="13760" y="6849"/>
                    </a:cubicBezTo>
                    <a:cubicBezTo>
                      <a:pt x="12519" y="6669"/>
                      <a:pt x="11252" y="6535"/>
                      <a:pt x="10066" y="6085"/>
                    </a:cubicBezTo>
                    <a:cubicBezTo>
                      <a:pt x="8835" y="5609"/>
                      <a:pt x="7846" y="4719"/>
                      <a:pt x="6786" y="3955"/>
                    </a:cubicBezTo>
                    <a:cubicBezTo>
                      <a:pt x="5725" y="3191"/>
                      <a:pt x="4584" y="2553"/>
                      <a:pt x="3478" y="1843"/>
                    </a:cubicBezTo>
                    <a:cubicBezTo>
                      <a:pt x="3002" y="1538"/>
                      <a:pt x="2544" y="1214"/>
                      <a:pt x="2031" y="963"/>
                    </a:cubicBezTo>
                    <a:cubicBezTo>
                      <a:pt x="1528" y="711"/>
                      <a:pt x="1016" y="486"/>
                      <a:pt x="647" y="46"/>
                    </a:cubicBezTo>
                    <a:cubicBezTo>
                      <a:pt x="629" y="28"/>
                      <a:pt x="611" y="10"/>
                      <a:pt x="593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7649771" y="91675"/>
                <a:ext cx="1494248" cy="400725"/>
              </a:xfrm>
              <a:custGeom>
                <a:avLst/>
                <a:gdLst/>
                <a:ahLst/>
                <a:cxnLst/>
                <a:rect l="l" t="t" r="r" b="b"/>
                <a:pathLst>
                  <a:path w="30297" h="8125" extrusionOk="0">
                    <a:moveTo>
                      <a:pt x="29803" y="0"/>
                    </a:moveTo>
                    <a:cubicBezTo>
                      <a:pt x="29722" y="0"/>
                      <a:pt x="29641" y="27"/>
                      <a:pt x="29569" y="99"/>
                    </a:cubicBezTo>
                    <a:cubicBezTo>
                      <a:pt x="28895" y="827"/>
                      <a:pt x="27951" y="1070"/>
                      <a:pt x="27026" y="1331"/>
                    </a:cubicBezTo>
                    <a:cubicBezTo>
                      <a:pt x="26055" y="1609"/>
                      <a:pt x="25147" y="2041"/>
                      <a:pt x="24186" y="2364"/>
                    </a:cubicBezTo>
                    <a:cubicBezTo>
                      <a:pt x="21912" y="3146"/>
                      <a:pt x="19539" y="3595"/>
                      <a:pt x="17220" y="4242"/>
                    </a:cubicBezTo>
                    <a:cubicBezTo>
                      <a:pt x="14884" y="4898"/>
                      <a:pt x="12484" y="5249"/>
                      <a:pt x="10156" y="5923"/>
                    </a:cubicBezTo>
                    <a:cubicBezTo>
                      <a:pt x="7766" y="6606"/>
                      <a:pt x="5492" y="7280"/>
                      <a:pt x="2994" y="7397"/>
                    </a:cubicBezTo>
                    <a:cubicBezTo>
                      <a:pt x="2481" y="7424"/>
                      <a:pt x="1969" y="7433"/>
                      <a:pt x="1457" y="7433"/>
                    </a:cubicBezTo>
                    <a:cubicBezTo>
                      <a:pt x="971" y="7433"/>
                      <a:pt x="486" y="7424"/>
                      <a:pt x="1" y="7406"/>
                    </a:cubicBezTo>
                    <a:lnTo>
                      <a:pt x="1" y="7406"/>
                    </a:lnTo>
                    <a:cubicBezTo>
                      <a:pt x="55" y="7640"/>
                      <a:pt x="109" y="7873"/>
                      <a:pt x="154" y="8107"/>
                    </a:cubicBezTo>
                    <a:cubicBezTo>
                      <a:pt x="567" y="8116"/>
                      <a:pt x="971" y="8125"/>
                      <a:pt x="1376" y="8125"/>
                    </a:cubicBezTo>
                    <a:lnTo>
                      <a:pt x="1439" y="8125"/>
                    </a:lnTo>
                    <a:cubicBezTo>
                      <a:pt x="3910" y="8125"/>
                      <a:pt x="6265" y="7801"/>
                      <a:pt x="8629" y="7100"/>
                    </a:cubicBezTo>
                    <a:cubicBezTo>
                      <a:pt x="9806" y="6750"/>
                      <a:pt x="10983" y="6363"/>
                      <a:pt x="12197" y="6112"/>
                    </a:cubicBezTo>
                    <a:cubicBezTo>
                      <a:pt x="13446" y="5851"/>
                      <a:pt x="14704" y="5662"/>
                      <a:pt x="15944" y="5330"/>
                    </a:cubicBezTo>
                    <a:cubicBezTo>
                      <a:pt x="18658" y="4611"/>
                      <a:pt x="21444" y="4009"/>
                      <a:pt x="24114" y="3128"/>
                    </a:cubicBezTo>
                    <a:cubicBezTo>
                      <a:pt x="25255" y="2751"/>
                      <a:pt x="26343" y="2256"/>
                      <a:pt x="27502" y="1924"/>
                    </a:cubicBezTo>
                    <a:cubicBezTo>
                      <a:pt x="28437" y="1645"/>
                      <a:pt x="29371" y="1331"/>
                      <a:pt x="30063" y="594"/>
                    </a:cubicBezTo>
                    <a:cubicBezTo>
                      <a:pt x="30297" y="342"/>
                      <a:pt x="30063" y="0"/>
                      <a:pt x="29803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64" name="Google Shape;664;p49"/>
            <p:cNvGrpSpPr/>
            <p:nvPr/>
          </p:nvGrpSpPr>
          <p:grpSpPr>
            <a:xfrm rot="-5400000">
              <a:off x="4698618" y="2756425"/>
              <a:ext cx="2893530" cy="169304"/>
              <a:chOff x="5726599" y="4775"/>
              <a:chExt cx="3417420" cy="487625"/>
            </a:xfrm>
          </p:grpSpPr>
          <p:sp>
            <p:nvSpPr>
              <p:cNvPr id="665" name="Google Shape;665;p49"/>
              <p:cNvSpPr/>
              <p:nvPr/>
            </p:nvSpPr>
            <p:spPr>
              <a:xfrm>
                <a:off x="5726599" y="4775"/>
                <a:ext cx="1930829" cy="486739"/>
              </a:xfrm>
              <a:custGeom>
                <a:avLst/>
                <a:gdLst/>
                <a:ahLst/>
                <a:cxnLst/>
                <a:rect l="l" t="t" r="r" b="b"/>
                <a:pathLst>
                  <a:path w="39149" h="9869" extrusionOk="0">
                    <a:moveTo>
                      <a:pt x="225" y="1"/>
                    </a:moveTo>
                    <a:cubicBezTo>
                      <a:pt x="72" y="109"/>
                      <a:pt x="0" y="342"/>
                      <a:pt x="153" y="531"/>
                    </a:cubicBezTo>
                    <a:cubicBezTo>
                      <a:pt x="728" y="1214"/>
                      <a:pt x="1600" y="1457"/>
                      <a:pt x="2328" y="1915"/>
                    </a:cubicBezTo>
                    <a:cubicBezTo>
                      <a:pt x="3406" y="2598"/>
                      <a:pt x="4494" y="3272"/>
                      <a:pt x="5572" y="3973"/>
                    </a:cubicBezTo>
                    <a:cubicBezTo>
                      <a:pt x="6534" y="4593"/>
                      <a:pt x="7415" y="5348"/>
                      <a:pt x="8367" y="5977"/>
                    </a:cubicBezTo>
                    <a:cubicBezTo>
                      <a:pt x="9311" y="6598"/>
                      <a:pt x="10353" y="6966"/>
                      <a:pt x="11459" y="7182"/>
                    </a:cubicBezTo>
                    <a:cubicBezTo>
                      <a:pt x="12564" y="7406"/>
                      <a:pt x="13697" y="7496"/>
                      <a:pt x="14811" y="7712"/>
                    </a:cubicBezTo>
                    <a:cubicBezTo>
                      <a:pt x="15997" y="7937"/>
                      <a:pt x="17166" y="8197"/>
                      <a:pt x="18370" y="8359"/>
                    </a:cubicBezTo>
                    <a:cubicBezTo>
                      <a:pt x="20914" y="8692"/>
                      <a:pt x="23448" y="8674"/>
                      <a:pt x="26000" y="8737"/>
                    </a:cubicBezTo>
                    <a:cubicBezTo>
                      <a:pt x="28364" y="8790"/>
                      <a:pt x="30620" y="9626"/>
                      <a:pt x="32983" y="9644"/>
                    </a:cubicBezTo>
                    <a:cubicBezTo>
                      <a:pt x="35041" y="9662"/>
                      <a:pt x="37091" y="9815"/>
                      <a:pt x="39149" y="9869"/>
                    </a:cubicBezTo>
                    <a:cubicBezTo>
                      <a:pt x="39104" y="9635"/>
                      <a:pt x="39050" y="9402"/>
                      <a:pt x="38996" y="9168"/>
                    </a:cubicBezTo>
                    <a:cubicBezTo>
                      <a:pt x="37612" y="9132"/>
                      <a:pt x="36228" y="9042"/>
                      <a:pt x="34844" y="8997"/>
                    </a:cubicBezTo>
                    <a:cubicBezTo>
                      <a:pt x="33613" y="8952"/>
                      <a:pt x="32381" y="8997"/>
                      <a:pt x="31168" y="8817"/>
                    </a:cubicBezTo>
                    <a:cubicBezTo>
                      <a:pt x="30072" y="8665"/>
                      <a:pt x="28993" y="8404"/>
                      <a:pt x="27897" y="8233"/>
                    </a:cubicBezTo>
                    <a:cubicBezTo>
                      <a:pt x="25605" y="7874"/>
                      <a:pt x="23259" y="8071"/>
                      <a:pt x="20949" y="7919"/>
                    </a:cubicBezTo>
                    <a:cubicBezTo>
                      <a:pt x="18505" y="7757"/>
                      <a:pt x="16168" y="7191"/>
                      <a:pt x="13760" y="6849"/>
                    </a:cubicBezTo>
                    <a:cubicBezTo>
                      <a:pt x="12519" y="6669"/>
                      <a:pt x="11252" y="6535"/>
                      <a:pt x="10066" y="6085"/>
                    </a:cubicBezTo>
                    <a:cubicBezTo>
                      <a:pt x="8835" y="5609"/>
                      <a:pt x="7846" y="4719"/>
                      <a:pt x="6786" y="3955"/>
                    </a:cubicBezTo>
                    <a:cubicBezTo>
                      <a:pt x="5725" y="3191"/>
                      <a:pt x="4584" y="2553"/>
                      <a:pt x="3478" y="1843"/>
                    </a:cubicBezTo>
                    <a:cubicBezTo>
                      <a:pt x="3002" y="1538"/>
                      <a:pt x="2544" y="1214"/>
                      <a:pt x="2031" y="963"/>
                    </a:cubicBezTo>
                    <a:cubicBezTo>
                      <a:pt x="1528" y="711"/>
                      <a:pt x="1016" y="486"/>
                      <a:pt x="647" y="46"/>
                    </a:cubicBezTo>
                    <a:cubicBezTo>
                      <a:pt x="629" y="28"/>
                      <a:pt x="611" y="10"/>
                      <a:pt x="593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7649771" y="91675"/>
                <a:ext cx="1494248" cy="400725"/>
              </a:xfrm>
              <a:custGeom>
                <a:avLst/>
                <a:gdLst/>
                <a:ahLst/>
                <a:cxnLst/>
                <a:rect l="l" t="t" r="r" b="b"/>
                <a:pathLst>
                  <a:path w="30297" h="8125" extrusionOk="0">
                    <a:moveTo>
                      <a:pt x="29803" y="0"/>
                    </a:moveTo>
                    <a:cubicBezTo>
                      <a:pt x="29722" y="0"/>
                      <a:pt x="29641" y="27"/>
                      <a:pt x="29569" y="99"/>
                    </a:cubicBezTo>
                    <a:cubicBezTo>
                      <a:pt x="28895" y="827"/>
                      <a:pt x="27951" y="1070"/>
                      <a:pt x="27026" y="1331"/>
                    </a:cubicBezTo>
                    <a:cubicBezTo>
                      <a:pt x="26055" y="1609"/>
                      <a:pt x="25147" y="2041"/>
                      <a:pt x="24186" y="2364"/>
                    </a:cubicBezTo>
                    <a:cubicBezTo>
                      <a:pt x="21912" y="3146"/>
                      <a:pt x="19539" y="3595"/>
                      <a:pt x="17220" y="4242"/>
                    </a:cubicBezTo>
                    <a:cubicBezTo>
                      <a:pt x="14884" y="4898"/>
                      <a:pt x="12484" y="5249"/>
                      <a:pt x="10156" y="5923"/>
                    </a:cubicBezTo>
                    <a:cubicBezTo>
                      <a:pt x="7766" y="6606"/>
                      <a:pt x="5492" y="7280"/>
                      <a:pt x="2994" y="7397"/>
                    </a:cubicBezTo>
                    <a:cubicBezTo>
                      <a:pt x="2481" y="7424"/>
                      <a:pt x="1969" y="7433"/>
                      <a:pt x="1457" y="7433"/>
                    </a:cubicBezTo>
                    <a:cubicBezTo>
                      <a:pt x="971" y="7433"/>
                      <a:pt x="486" y="7424"/>
                      <a:pt x="1" y="7406"/>
                    </a:cubicBezTo>
                    <a:lnTo>
                      <a:pt x="1" y="7406"/>
                    </a:lnTo>
                    <a:cubicBezTo>
                      <a:pt x="55" y="7640"/>
                      <a:pt x="109" y="7873"/>
                      <a:pt x="154" y="8107"/>
                    </a:cubicBezTo>
                    <a:cubicBezTo>
                      <a:pt x="567" y="8116"/>
                      <a:pt x="971" y="8125"/>
                      <a:pt x="1376" y="8125"/>
                    </a:cubicBezTo>
                    <a:lnTo>
                      <a:pt x="1439" y="8125"/>
                    </a:lnTo>
                    <a:cubicBezTo>
                      <a:pt x="3910" y="8125"/>
                      <a:pt x="6265" y="7801"/>
                      <a:pt x="8629" y="7100"/>
                    </a:cubicBezTo>
                    <a:cubicBezTo>
                      <a:pt x="9806" y="6750"/>
                      <a:pt x="10983" y="6363"/>
                      <a:pt x="12197" y="6112"/>
                    </a:cubicBezTo>
                    <a:cubicBezTo>
                      <a:pt x="13446" y="5851"/>
                      <a:pt x="14704" y="5662"/>
                      <a:pt x="15944" y="5330"/>
                    </a:cubicBezTo>
                    <a:cubicBezTo>
                      <a:pt x="18658" y="4611"/>
                      <a:pt x="21444" y="4009"/>
                      <a:pt x="24114" y="3128"/>
                    </a:cubicBezTo>
                    <a:cubicBezTo>
                      <a:pt x="25255" y="2751"/>
                      <a:pt x="26343" y="2256"/>
                      <a:pt x="27502" y="1924"/>
                    </a:cubicBezTo>
                    <a:cubicBezTo>
                      <a:pt x="28437" y="1645"/>
                      <a:pt x="29371" y="1331"/>
                      <a:pt x="30063" y="594"/>
                    </a:cubicBezTo>
                    <a:cubicBezTo>
                      <a:pt x="30297" y="342"/>
                      <a:pt x="30063" y="0"/>
                      <a:pt x="29803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67" name="Google Shape;667;p49"/>
            <p:cNvGrpSpPr/>
            <p:nvPr/>
          </p:nvGrpSpPr>
          <p:grpSpPr>
            <a:xfrm rot="-5400000">
              <a:off x="1525131" y="2715543"/>
              <a:ext cx="2893530" cy="220407"/>
              <a:chOff x="5726599" y="4775"/>
              <a:chExt cx="3417420" cy="487625"/>
            </a:xfrm>
          </p:grpSpPr>
          <p:sp>
            <p:nvSpPr>
              <p:cNvPr id="668" name="Google Shape;668;p49"/>
              <p:cNvSpPr/>
              <p:nvPr/>
            </p:nvSpPr>
            <p:spPr>
              <a:xfrm>
                <a:off x="5726599" y="4775"/>
                <a:ext cx="1930829" cy="486739"/>
              </a:xfrm>
              <a:custGeom>
                <a:avLst/>
                <a:gdLst/>
                <a:ahLst/>
                <a:cxnLst/>
                <a:rect l="l" t="t" r="r" b="b"/>
                <a:pathLst>
                  <a:path w="39149" h="9869" extrusionOk="0">
                    <a:moveTo>
                      <a:pt x="225" y="1"/>
                    </a:moveTo>
                    <a:cubicBezTo>
                      <a:pt x="72" y="109"/>
                      <a:pt x="0" y="342"/>
                      <a:pt x="153" y="531"/>
                    </a:cubicBezTo>
                    <a:cubicBezTo>
                      <a:pt x="728" y="1214"/>
                      <a:pt x="1600" y="1457"/>
                      <a:pt x="2328" y="1915"/>
                    </a:cubicBezTo>
                    <a:cubicBezTo>
                      <a:pt x="3406" y="2598"/>
                      <a:pt x="4494" y="3272"/>
                      <a:pt x="5572" y="3973"/>
                    </a:cubicBezTo>
                    <a:cubicBezTo>
                      <a:pt x="6534" y="4593"/>
                      <a:pt x="7415" y="5348"/>
                      <a:pt x="8367" y="5977"/>
                    </a:cubicBezTo>
                    <a:cubicBezTo>
                      <a:pt x="9311" y="6598"/>
                      <a:pt x="10353" y="6966"/>
                      <a:pt x="11459" y="7182"/>
                    </a:cubicBezTo>
                    <a:cubicBezTo>
                      <a:pt x="12564" y="7406"/>
                      <a:pt x="13697" y="7496"/>
                      <a:pt x="14811" y="7712"/>
                    </a:cubicBezTo>
                    <a:cubicBezTo>
                      <a:pt x="15997" y="7937"/>
                      <a:pt x="17166" y="8197"/>
                      <a:pt x="18370" y="8359"/>
                    </a:cubicBezTo>
                    <a:cubicBezTo>
                      <a:pt x="20914" y="8692"/>
                      <a:pt x="23448" y="8674"/>
                      <a:pt x="26000" y="8737"/>
                    </a:cubicBezTo>
                    <a:cubicBezTo>
                      <a:pt x="28364" y="8790"/>
                      <a:pt x="30620" y="9626"/>
                      <a:pt x="32983" y="9644"/>
                    </a:cubicBezTo>
                    <a:cubicBezTo>
                      <a:pt x="35041" y="9662"/>
                      <a:pt x="37091" y="9815"/>
                      <a:pt x="39149" y="9869"/>
                    </a:cubicBezTo>
                    <a:cubicBezTo>
                      <a:pt x="39104" y="9635"/>
                      <a:pt x="39050" y="9402"/>
                      <a:pt x="38996" y="9168"/>
                    </a:cubicBezTo>
                    <a:cubicBezTo>
                      <a:pt x="37612" y="9132"/>
                      <a:pt x="36228" y="9042"/>
                      <a:pt x="34844" y="8997"/>
                    </a:cubicBezTo>
                    <a:cubicBezTo>
                      <a:pt x="33613" y="8952"/>
                      <a:pt x="32381" y="8997"/>
                      <a:pt x="31168" y="8817"/>
                    </a:cubicBezTo>
                    <a:cubicBezTo>
                      <a:pt x="30072" y="8665"/>
                      <a:pt x="28993" y="8404"/>
                      <a:pt x="27897" y="8233"/>
                    </a:cubicBezTo>
                    <a:cubicBezTo>
                      <a:pt x="25605" y="7874"/>
                      <a:pt x="23259" y="8071"/>
                      <a:pt x="20949" y="7919"/>
                    </a:cubicBezTo>
                    <a:cubicBezTo>
                      <a:pt x="18505" y="7757"/>
                      <a:pt x="16168" y="7191"/>
                      <a:pt x="13760" y="6849"/>
                    </a:cubicBezTo>
                    <a:cubicBezTo>
                      <a:pt x="12519" y="6669"/>
                      <a:pt x="11252" y="6535"/>
                      <a:pt x="10066" y="6085"/>
                    </a:cubicBezTo>
                    <a:cubicBezTo>
                      <a:pt x="8835" y="5609"/>
                      <a:pt x="7846" y="4719"/>
                      <a:pt x="6786" y="3955"/>
                    </a:cubicBezTo>
                    <a:cubicBezTo>
                      <a:pt x="5725" y="3191"/>
                      <a:pt x="4584" y="2553"/>
                      <a:pt x="3478" y="1843"/>
                    </a:cubicBezTo>
                    <a:cubicBezTo>
                      <a:pt x="3002" y="1538"/>
                      <a:pt x="2544" y="1214"/>
                      <a:pt x="2031" y="963"/>
                    </a:cubicBezTo>
                    <a:cubicBezTo>
                      <a:pt x="1528" y="711"/>
                      <a:pt x="1016" y="486"/>
                      <a:pt x="647" y="46"/>
                    </a:cubicBezTo>
                    <a:cubicBezTo>
                      <a:pt x="629" y="28"/>
                      <a:pt x="611" y="10"/>
                      <a:pt x="593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669" name="Google Shape;669;p49"/>
              <p:cNvSpPr/>
              <p:nvPr/>
            </p:nvSpPr>
            <p:spPr>
              <a:xfrm>
                <a:off x="7649771" y="91675"/>
                <a:ext cx="1494248" cy="400725"/>
              </a:xfrm>
              <a:custGeom>
                <a:avLst/>
                <a:gdLst/>
                <a:ahLst/>
                <a:cxnLst/>
                <a:rect l="l" t="t" r="r" b="b"/>
                <a:pathLst>
                  <a:path w="30297" h="8125" extrusionOk="0">
                    <a:moveTo>
                      <a:pt x="29803" y="0"/>
                    </a:moveTo>
                    <a:cubicBezTo>
                      <a:pt x="29722" y="0"/>
                      <a:pt x="29641" y="27"/>
                      <a:pt x="29569" y="99"/>
                    </a:cubicBezTo>
                    <a:cubicBezTo>
                      <a:pt x="28895" y="827"/>
                      <a:pt x="27951" y="1070"/>
                      <a:pt x="27026" y="1331"/>
                    </a:cubicBezTo>
                    <a:cubicBezTo>
                      <a:pt x="26055" y="1609"/>
                      <a:pt x="25147" y="2041"/>
                      <a:pt x="24186" y="2364"/>
                    </a:cubicBezTo>
                    <a:cubicBezTo>
                      <a:pt x="21912" y="3146"/>
                      <a:pt x="19539" y="3595"/>
                      <a:pt x="17220" y="4242"/>
                    </a:cubicBezTo>
                    <a:cubicBezTo>
                      <a:pt x="14884" y="4898"/>
                      <a:pt x="12484" y="5249"/>
                      <a:pt x="10156" y="5923"/>
                    </a:cubicBezTo>
                    <a:cubicBezTo>
                      <a:pt x="7766" y="6606"/>
                      <a:pt x="5492" y="7280"/>
                      <a:pt x="2994" y="7397"/>
                    </a:cubicBezTo>
                    <a:cubicBezTo>
                      <a:pt x="2481" y="7424"/>
                      <a:pt x="1969" y="7433"/>
                      <a:pt x="1457" y="7433"/>
                    </a:cubicBezTo>
                    <a:cubicBezTo>
                      <a:pt x="971" y="7433"/>
                      <a:pt x="486" y="7424"/>
                      <a:pt x="1" y="7406"/>
                    </a:cubicBezTo>
                    <a:lnTo>
                      <a:pt x="1" y="7406"/>
                    </a:lnTo>
                    <a:cubicBezTo>
                      <a:pt x="55" y="7640"/>
                      <a:pt x="109" y="7873"/>
                      <a:pt x="154" y="8107"/>
                    </a:cubicBezTo>
                    <a:cubicBezTo>
                      <a:pt x="567" y="8116"/>
                      <a:pt x="971" y="8125"/>
                      <a:pt x="1376" y="8125"/>
                    </a:cubicBezTo>
                    <a:lnTo>
                      <a:pt x="1439" y="8125"/>
                    </a:lnTo>
                    <a:cubicBezTo>
                      <a:pt x="3910" y="8125"/>
                      <a:pt x="6265" y="7801"/>
                      <a:pt x="8629" y="7100"/>
                    </a:cubicBezTo>
                    <a:cubicBezTo>
                      <a:pt x="9806" y="6750"/>
                      <a:pt x="10983" y="6363"/>
                      <a:pt x="12197" y="6112"/>
                    </a:cubicBezTo>
                    <a:cubicBezTo>
                      <a:pt x="13446" y="5851"/>
                      <a:pt x="14704" y="5662"/>
                      <a:pt x="15944" y="5330"/>
                    </a:cubicBezTo>
                    <a:cubicBezTo>
                      <a:pt x="18658" y="4611"/>
                      <a:pt x="21444" y="4009"/>
                      <a:pt x="24114" y="3128"/>
                    </a:cubicBezTo>
                    <a:cubicBezTo>
                      <a:pt x="25255" y="2751"/>
                      <a:pt x="26343" y="2256"/>
                      <a:pt x="27502" y="1924"/>
                    </a:cubicBezTo>
                    <a:cubicBezTo>
                      <a:pt x="28437" y="1645"/>
                      <a:pt x="29371" y="1331"/>
                      <a:pt x="30063" y="594"/>
                    </a:cubicBezTo>
                    <a:cubicBezTo>
                      <a:pt x="30297" y="342"/>
                      <a:pt x="30063" y="0"/>
                      <a:pt x="29803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670" name="Google Shape;670;p49"/>
          <p:cNvSpPr/>
          <p:nvPr/>
        </p:nvSpPr>
        <p:spPr>
          <a:xfrm>
            <a:off x="3708475" y="2454797"/>
            <a:ext cx="104829" cy="266183"/>
          </a:xfrm>
          <a:custGeom>
            <a:avLst/>
            <a:gdLst/>
            <a:ahLst/>
            <a:cxnLst/>
            <a:rect l="l" t="t" r="r" b="b"/>
            <a:pathLst>
              <a:path w="6450" h="16378" extrusionOk="0">
                <a:moveTo>
                  <a:pt x="0" y="4837"/>
                </a:moveTo>
                <a:cubicBezTo>
                  <a:pt x="666" y="7169"/>
                  <a:pt x="947" y="9600"/>
                  <a:pt x="1613" y="11932"/>
                </a:cubicBezTo>
                <a:cubicBezTo>
                  <a:pt x="2007" y="13311"/>
                  <a:pt x="1566" y="17138"/>
                  <a:pt x="2580" y="16124"/>
                </a:cubicBezTo>
                <a:cubicBezTo>
                  <a:pt x="6488" y="12216"/>
                  <a:pt x="4700" y="5243"/>
                  <a:pt x="6450" y="0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1" name="Google Shape;671;p49"/>
          <p:cNvSpPr/>
          <p:nvPr/>
        </p:nvSpPr>
        <p:spPr>
          <a:xfrm>
            <a:off x="3708475" y="3809213"/>
            <a:ext cx="104829" cy="266183"/>
          </a:xfrm>
          <a:custGeom>
            <a:avLst/>
            <a:gdLst/>
            <a:ahLst/>
            <a:cxnLst/>
            <a:rect l="l" t="t" r="r" b="b"/>
            <a:pathLst>
              <a:path w="6450" h="16378" extrusionOk="0">
                <a:moveTo>
                  <a:pt x="0" y="4837"/>
                </a:moveTo>
                <a:cubicBezTo>
                  <a:pt x="666" y="7169"/>
                  <a:pt x="947" y="9600"/>
                  <a:pt x="1613" y="11932"/>
                </a:cubicBezTo>
                <a:cubicBezTo>
                  <a:pt x="2007" y="13311"/>
                  <a:pt x="1566" y="17138"/>
                  <a:pt x="2580" y="16124"/>
                </a:cubicBezTo>
                <a:cubicBezTo>
                  <a:pt x="6488" y="12216"/>
                  <a:pt x="4700" y="5243"/>
                  <a:pt x="6450" y="0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2" name="Google Shape;672;p49"/>
          <p:cNvSpPr/>
          <p:nvPr/>
        </p:nvSpPr>
        <p:spPr>
          <a:xfrm>
            <a:off x="5337476" y="2454797"/>
            <a:ext cx="104829" cy="266183"/>
          </a:xfrm>
          <a:custGeom>
            <a:avLst/>
            <a:gdLst/>
            <a:ahLst/>
            <a:cxnLst/>
            <a:rect l="l" t="t" r="r" b="b"/>
            <a:pathLst>
              <a:path w="6450" h="16378" extrusionOk="0">
                <a:moveTo>
                  <a:pt x="0" y="4837"/>
                </a:moveTo>
                <a:cubicBezTo>
                  <a:pt x="666" y="7169"/>
                  <a:pt x="947" y="9600"/>
                  <a:pt x="1613" y="11932"/>
                </a:cubicBezTo>
                <a:cubicBezTo>
                  <a:pt x="2007" y="13311"/>
                  <a:pt x="1566" y="17138"/>
                  <a:pt x="2580" y="16124"/>
                </a:cubicBezTo>
                <a:cubicBezTo>
                  <a:pt x="6488" y="12216"/>
                  <a:pt x="4700" y="5243"/>
                  <a:pt x="6450" y="0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3" name="Google Shape;673;p49"/>
          <p:cNvSpPr/>
          <p:nvPr/>
        </p:nvSpPr>
        <p:spPr>
          <a:xfrm>
            <a:off x="6910075" y="3117923"/>
            <a:ext cx="104829" cy="266183"/>
          </a:xfrm>
          <a:custGeom>
            <a:avLst/>
            <a:gdLst/>
            <a:ahLst/>
            <a:cxnLst/>
            <a:rect l="l" t="t" r="r" b="b"/>
            <a:pathLst>
              <a:path w="6450" h="16378" extrusionOk="0">
                <a:moveTo>
                  <a:pt x="0" y="4837"/>
                </a:moveTo>
                <a:cubicBezTo>
                  <a:pt x="666" y="7169"/>
                  <a:pt x="947" y="9600"/>
                  <a:pt x="1613" y="11932"/>
                </a:cubicBezTo>
                <a:cubicBezTo>
                  <a:pt x="2007" y="13311"/>
                  <a:pt x="1566" y="17138"/>
                  <a:pt x="2580" y="16124"/>
                </a:cubicBezTo>
                <a:cubicBezTo>
                  <a:pt x="6488" y="12216"/>
                  <a:pt x="4700" y="5243"/>
                  <a:pt x="6450" y="0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74" name="Google Shape;674;p49"/>
          <p:cNvGrpSpPr/>
          <p:nvPr/>
        </p:nvGrpSpPr>
        <p:grpSpPr>
          <a:xfrm>
            <a:off x="3685239" y="3154180"/>
            <a:ext cx="151243" cy="266167"/>
            <a:chOff x="1572063" y="1362475"/>
            <a:chExt cx="201550" cy="354700"/>
          </a:xfrm>
        </p:grpSpPr>
        <p:sp>
          <p:nvSpPr>
            <p:cNvPr id="675" name="Google Shape;675;p49"/>
            <p:cNvSpPr/>
            <p:nvPr/>
          </p:nvSpPr>
          <p:spPr>
            <a:xfrm>
              <a:off x="1572063" y="1370525"/>
              <a:ext cx="201550" cy="338600"/>
            </a:xfrm>
            <a:custGeom>
              <a:avLst/>
              <a:gdLst/>
              <a:ahLst/>
              <a:cxnLst/>
              <a:rect l="l" t="t" r="r" b="b"/>
              <a:pathLst>
                <a:path w="8062" h="13544" extrusionOk="0">
                  <a:moveTo>
                    <a:pt x="0" y="0"/>
                  </a:moveTo>
                  <a:cubicBezTo>
                    <a:pt x="2134" y="4801"/>
                    <a:pt x="4347" y="9829"/>
                    <a:pt x="8062" y="1354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6" name="Google Shape;676;p49"/>
            <p:cNvSpPr/>
            <p:nvPr/>
          </p:nvSpPr>
          <p:spPr>
            <a:xfrm>
              <a:off x="1572063" y="1362475"/>
              <a:ext cx="201550" cy="354700"/>
            </a:xfrm>
            <a:custGeom>
              <a:avLst/>
              <a:gdLst/>
              <a:ahLst/>
              <a:cxnLst/>
              <a:rect l="l" t="t" r="r" b="b"/>
              <a:pathLst>
                <a:path w="8062" h="14188" extrusionOk="0">
                  <a:moveTo>
                    <a:pt x="8062" y="0"/>
                  </a:moveTo>
                  <a:cubicBezTo>
                    <a:pt x="5363" y="4723"/>
                    <a:pt x="1723" y="9029"/>
                    <a:pt x="0" y="1418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77" name="Google Shape;677;p49"/>
          <p:cNvGrpSpPr/>
          <p:nvPr/>
        </p:nvGrpSpPr>
        <p:grpSpPr>
          <a:xfrm>
            <a:off x="5314264" y="3154180"/>
            <a:ext cx="151243" cy="266167"/>
            <a:chOff x="1572063" y="1362475"/>
            <a:chExt cx="201550" cy="354700"/>
          </a:xfrm>
        </p:grpSpPr>
        <p:sp>
          <p:nvSpPr>
            <p:cNvPr id="678" name="Google Shape;678;p49"/>
            <p:cNvSpPr/>
            <p:nvPr/>
          </p:nvSpPr>
          <p:spPr>
            <a:xfrm>
              <a:off x="1572063" y="1370525"/>
              <a:ext cx="201550" cy="338600"/>
            </a:xfrm>
            <a:custGeom>
              <a:avLst/>
              <a:gdLst/>
              <a:ahLst/>
              <a:cxnLst/>
              <a:rect l="l" t="t" r="r" b="b"/>
              <a:pathLst>
                <a:path w="8062" h="13544" extrusionOk="0">
                  <a:moveTo>
                    <a:pt x="0" y="0"/>
                  </a:moveTo>
                  <a:cubicBezTo>
                    <a:pt x="2134" y="4801"/>
                    <a:pt x="4347" y="9829"/>
                    <a:pt x="8062" y="1354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9" name="Google Shape;679;p49"/>
            <p:cNvSpPr/>
            <p:nvPr/>
          </p:nvSpPr>
          <p:spPr>
            <a:xfrm>
              <a:off x="1572063" y="1362475"/>
              <a:ext cx="201550" cy="354700"/>
            </a:xfrm>
            <a:custGeom>
              <a:avLst/>
              <a:gdLst/>
              <a:ahLst/>
              <a:cxnLst/>
              <a:rect l="l" t="t" r="r" b="b"/>
              <a:pathLst>
                <a:path w="8062" h="14188" extrusionOk="0">
                  <a:moveTo>
                    <a:pt x="8062" y="0"/>
                  </a:moveTo>
                  <a:cubicBezTo>
                    <a:pt x="5363" y="4723"/>
                    <a:pt x="1723" y="9029"/>
                    <a:pt x="0" y="1418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80" name="Google Shape;680;p49"/>
          <p:cNvGrpSpPr/>
          <p:nvPr/>
        </p:nvGrpSpPr>
        <p:grpSpPr>
          <a:xfrm>
            <a:off x="5314264" y="3809119"/>
            <a:ext cx="151243" cy="266167"/>
            <a:chOff x="1572063" y="1362475"/>
            <a:chExt cx="201550" cy="354700"/>
          </a:xfrm>
        </p:grpSpPr>
        <p:sp>
          <p:nvSpPr>
            <p:cNvPr id="681" name="Google Shape;681;p49"/>
            <p:cNvSpPr/>
            <p:nvPr/>
          </p:nvSpPr>
          <p:spPr>
            <a:xfrm>
              <a:off x="1572063" y="1370525"/>
              <a:ext cx="201550" cy="338600"/>
            </a:xfrm>
            <a:custGeom>
              <a:avLst/>
              <a:gdLst/>
              <a:ahLst/>
              <a:cxnLst/>
              <a:rect l="l" t="t" r="r" b="b"/>
              <a:pathLst>
                <a:path w="8062" h="13544" extrusionOk="0">
                  <a:moveTo>
                    <a:pt x="0" y="0"/>
                  </a:moveTo>
                  <a:cubicBezTo>
                    <a:pt x="2134" y="4801"/>
                    <a:pt x="4347" y="9829"/>
                    <a:pt x="8062" y="1354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82" name="Google Shape;682;p49"/>
            <p:cNvSpPr/>
            <p:nvPr/>
          </p:nvSpPr>
          <p:spPr>
            <a:xfrm>
              <a:off x="1572063" y="1362475"/>
              <a:ext cx="201550" cy="354700"/>
            </a:xfrm>
            <a:custGeom>
              <a:avLst/>
              <a:gdLst/>
              <a:ahLst/>
              <a:cxnLst/>
              <a:rect l="l" t="t" r="r" b="b"/>
              <a:pathLst>
                <a:path w="8062" h="14188" extrusionOk="0">
                  <a:moveTo>
                    <a:pt x="8062" y="0"/>
                  </a:moveTo>
                  <a:cubicBezTo>
                    <a:pt x="5363" y="4723"/>
                    <a:pt x="1723" y="9029"/>
                    <a:pt x="0" y="1418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83" name="Google Shape;683;p49"/>
          <p:cNvGrpSpPr/>
          <p:nvPr/>
        </p:nvGrpSpPr>
        <p:grpSpPr>
          <a:xfrm>
            <a:off x="6886864" y="2454816"/>
            <a:ext cx="151243" cy="266167"/>
            <a:chOff x="1572063" y="1362475"/>
            <a:chExt cx="201550" cy="354700"/>
          </a:xfrm>
        </p:grpSpPr>
        <p:sp>
          <p:nvSpPr>
            <p:cNvPr id="684" name="Google Shape;684;p49"/>
            <p:cNvSpPr/>
            <p:nvPr/>
          </p:nvSpPr>
          <p:spPr>
            <a:xfrm>
              <a:off x="1572063" y="1370525"/>
              <a:ext cx="201550" cy="338600"/>
            </a:xfrm>
            <a:custGeom>
              <a:avLst/>
              <a:gdLst/>
              <a:ahLst/>
              <a:cxnLst/>
              <a:rect l="l" t="t" r="r" b="b"/>
              <a:pathLst>
                <a:path w="8062" h="13544" extrusionOk="0">
                  <a:moveTo>
                    <a:pt x="0" y="0"/>
                  </a:moveTo>
                  <a:cubicBezTo>
                    <a:pt x="2134" y="4801"/>
                    <a:pt x="4347" y="9829"/>
                    <a:pt x="8062" y="1354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85" name="Google Shape;685;p49"/>
            <p:cNvSpPr/>
            <p:nvPr/>
          </p:nvSpPr>
          <p:spPr>
            <a:xfrm>
              <a:off x="1572063" y="1362475"/>
              <a:ext cx="201550" cy="354700"/>
            </a:xfrm>
            <a:custGeom>
              <a:avLst/>
              <a:gdLst/>
              <a:ahLst/>
              <a:cxnLst/>
              <a:rect l="l" t="t" r="r" b="b"/>
              <a:pathLst>
                <a:path w="8062" h="14188" extrusionOk="0">
                  <a:moveTo>
                    <a:pt x="8062" y="0"/>
                  </a:moveTo>
                  <a:cubicBezTo>
                    <a:pt x="5363" y="4723"/>
                    <a:pt x="1723" y="9029"/>
                    <a:pt x="0" y="1418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86" name="Google Shape;686;p49"/>
          <p:cNvGrpSpPr/>
          <p:nvPr/>
        </p:nvGrpSpPr>
        <p:grpSpPr>
          <a:xfrm>
            <a:off x="6886864" y="3809231"/>
            <a:ext cx="151243" cy="266167"/>
            <a:chOff x="1572063" y="1362475"/>
            <a:chExt cx="201550" cy="354700"/>
          </a:xfrm>
        </p:grpSpPr>
        <p:sp>
          <p:nvSpPr>
            <p:cNvPr id="687" name="Google Shape;687;p49"/>
            <p:cNvSpPr/>
            <p:nvPr/>
          </p:nvSpPr>
          <p:spPr>
            <a:xfrm>
              <a:off x="1572063" y="1370525"/>
              <a:ext cx="201550" cy="338600"/>
            </a:xfrm>
            <a:custGeom>
              <a:avLst/>
              <a:gdLst/>
              <a:ahLst/>
              <a:cxnLst/>
              <a:rect l="l" t="t" r="r" b="b"/>
              <a:pathLst>
                <a:path w="8062" h="13544" extrusionOk="0">
                  <a:moveTo>
                    <a:pt x="0" y="0"/>
                  </a:moveTo>
                  <a:cubicBezTo>
                    <a:pt x="2134" y="4801"/>
                    <a:pt x="4347" y="9829"/>
                    <a:pt x="8062" y="13544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88" name="Google Shape;688;p49"/>
            <p:cNvSpPr/>
            <p:nvPr/>
          </p:nvSpPr>
          <p:spPr>
            <a:xfrm>
              <a:off x="1572063" y="1362475"/>
              <a:ext cx="201550" cy="354700"/>
            </a:xfrm>
            <a:custGeom>
              <a:avLst/>
              <a:gdLst/>
              <a:ahLst/>
              <a:cxnLst/>
              <a:rect l="l" t="t" r="r" b="b"/>
              <a:pathLst>
                <a:path w="8062" h="14188" extrusionOk="0">
                  <a:moveTo>
                    <a:pt x="8062" y="0"/>
                  </a:moveTo>
                  <a:cubicBezTo>
                    <a:pt x="5363" y="4723"/>
                    <a:pt x="1723" y="9029"/>
                    <a:pt x="0" y="1418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0"/>
          <p:cNvSpPr txBox="1">
            <a:spLocks noGrp="1"/>
          </p:cNvSpPr>
          <p:nvPr>
            <p:ph type="title"/>
          </p:nvPr>
        </p:nvSpPr>
        <p:spPr>
          <a:xfrm>
            <a:off x="2120850" y="2324585"/>
            <a:ext cx="490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برنامه ی بازاریابی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94" name="Google Shape;694;p50"/>
          <p:cNvSpPr txBox="1">
            <a:spLocks noGrp="1"/>
          </p:cNvSpPr>
          <p:nvPr>
            <p:ph type="title" idx="2"/>
          </p:nvPr>
        </p:nvSpPr>
        <p:spPr>
          <a:xfrm>
            <a:off x="3882900" y="925835"/>
            <a:ext cx="13782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695" name="Google Shape;695;p50"/>
          <p:cNvSpPr txBox="1">
            <a:spLocks noGrp="1"/>
          </p:cNvSpPr>
          <p:nvPr>
            <p:ph type="subTitle" idx="1"/>
          </p:nvPr>
        </p:nvSpPr>
        <p:spPr>
          <a:xfrm>
            <a:off x="1901850" y="3633511"/>
            <a:ext cx="53403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1"/>
          <p:cNvSpPr txBox="1">
            <a:spLocks noGrp="1"/>
          </p:cNvSpPr>
          <p:nvPr>
            <p:ph type="title"/>
          </p:nvPr>
        </p:nvSpPr>
        <p:spPr>
          <a:xfrm>
            <a:off x="1085100" y="438312"/>
            <a:ext cx="697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خدمات 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1" name="Google Shape;701;p51"/>
          <p:cNvSpPr txBox="1">
            <a:spLocks noGrp="1"/>
          </p:cNvSpPr>
          <p:nvPr>
            <p:ph type="subTitle" idx="1"/>
          </p:nvPr>
        </p:nvSpPr>
        <p:spPr>
          <a:xfrm>
            <a:off x="1384075" y="1902974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عنوان</a:t>
            </a:r>
          </a:p>
        </p:txBody>
      </p:sp>
      <p:sp>
        <p:nvSpPr>
          <p:cNvPr id="702" name="Google Shape;702;p51"/>
          <p:cNvSpPr txBox="1">
            <a:spLocks noGrp="1"/>
          </p:cNvSpPr>
          <p:nvPr>
            <p:ph type="subTitle" idx="2"/>
          </p:nvPr>
        </p:nvSpPr>
        <p:spPr>
          <a:xfrm>
            <a:off x="1384075" y="2184528"/>
            <a:ext cx="17118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3" name="Google Shape;703;p51"/>
          <p:cNvSpPr txBox="1">
            <a:spLocks noGrp="1"/>
          </p:cNvSpPr>
          <p:nvPr>
            <p:ph type="subTitle" idx="3"/>
          </p:nvPr>
        </p:nvSpPr>
        <p:spPr>
          <a:xfrm>
            <a:off x="3716100" y="1902974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fa-IR" dirty="0">
                <a:cs typeface="B Nazanin" panose="00000400000000000000" pitchFamily="2" charset="-78"/>
              </a:rPr>
              <a:t>عنوان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B Nazanin" panose="00000400000000000000" pitchFamily="2" charset="-78"/>
            </a:endParaRPr>
          </a:p>
        </p:txBody>
      </p:sp>
      <p:sp>
        <p:nvSpPr>
          <p:cNvPr id="704" name="Google Shape;704;p51"/>
          <p:cNvSpPr txBox="1">
            <a:spLocks noGrp="1"/>
          </p:cNvSpPr>
          <p:nvPr>
            <p:ph type="subTitle" idx="4"/>
          </p:nvPr>
        </p:nvSpPr>
        <p:spPr>
          <a:xfrm>
            <a:off x="3716100" y="2184528"/>
            <a:ext cx="17118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5" name="Google Shape;705;p51"/>
          <p:cNvSpPr txBox="1">
            <a:spLocks noGrp="1"/>
          </p:cNvSpPr>
          <p:nvPr>
            <p:ph type="subTitle" idx="5"/>
          </p:nvPr>
        </p:nvSpPr>
        <p:spPr>
          <a:xfrm>
            <a:off x="6048125" y="1902974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عنوان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6" name="Google Shape;706;p51"/>
          <p:cNvSpPr txBox="1">
            <a:spLocks noGrp="1"/>
          </p:cNvSpPr>
          <p:nvPr>
            <p:ph type="subTitle" idx="6"/>
          </p:nvPr>
        </p:nvSpPr>
        <p:spPr>
          <a:xfrm>
            <a:off x="6048125" y="2184528"/>
            <a:ext cx="17118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7" name="Google Shape;707;p51"/>
          <p:cNvSpPr txBox="1">
            <a:spLocks noGrp="1"/>
          </p:cNvSpPr>
          <p:nvPr>
            <p:ph type="subTitle" idx="7"/>
          </p:nvPr>
        </p:nvSpPr>
        <p:spPr>
          <a:xfrm>
            <a:off x="1384075" y="3736426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عنوان</a:t>
            </a:r>
          </a:p>
        </p:txBody>
      </p:sp>
      <p:sp>
        <p:nvSpPr>
          <p:cNvPr id="708" name="Google Shape;708;p51"/>
          <p:cNvSpPr txBox="1">
            <a:spLocks noGrp="1"/>
          </p:cNvSpPr>
          <p:nvPr>
            <p:ph type="subTitle" idx="8"/>
          </p:nvPr>
        </p:nvSpPr>
        <p:spPr>
          <a:xfrm>
            <a:off x="1384075" y="4017980"/>
            <a:ext cx="1711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9" name="Google Shape;709;p51"/>
          <p:cNvSpPr txBox="1">
            <a:spLocks noGrp="1"/>
          </p:cNvSpPr>
          <p:nvPr>
            <p:ph type="subTitle" idx="9"/>
          </p:nvPr>
        </p:nvSpPr>
        <p:spPr>
          <a:xfrm>
            <a:off x="3716100" y="3736426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عنوان</a:t>
            </a:r>
          </a:p>
        </p:txBody>
      </p:sp>
      <p:sp>
        <p:nvSpPr>
          <p:cNvPr id="710" name="Google Shape;710;p51"/>
          <p:cNvSpPr txBox="1">
            <a:spLocks noGrp="1"/>
          </p:cNvSpPr>
          <p:nvPr>
            <p:ph type="subTitle" idx="13"/>
          </p:nvPr>
        </p:nvSpPr>
        <p:spPr>
          <a:xfrm>
            <a:off x="3716100" y="4017980"/>
            <a:ext cx="1711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1" name="Google Shape;711;p51"/>
          <p:cNvSpPr txBox="1">
            <a:spLocks noGrp="1"/>
          </p:cNvSpPr>
          <p:nvPr>
            <p:ph type="subTitle" idx="14"/>
          </p:nvPr>
        </p:nvSpPr>
        <p:spPr>
          <a:xfrm>
            <a:off x="6048125" y="3736426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عنوان</a:t>
            </a:r>
          </a:p>
        </p:txBody>
      </p:sp>
      <p:sp>
        <p:nvSpPr>
          <p:cNvPr id="712" name="Google Shape;712;p51"/>
          <p:cNvSpPr txBox="1">
            <a:spLocks noGrp="1"/>
          </p:cNvSpPr>
          <p:nvPr>
            <p:ph type="subTitle" idx="15"/>
          </p:nvPr>
        </p:nvSpPr>
        <p:spPr>
          <a:xfrm>
            <a:off x="6048125" y="4017980"/>
            <a:ext cx="1711800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13" name="Google Shape;713;p51"/>
          <p:cNvSpPr/>
          <p:nvPr/>
        </p:nvSpPr>
        <p:spPr>
          <a:xfrm>
            <a:off x="1892575" y="1216729"/>
            <a:ext cx="694800" cy="69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14" name="Google Shape;714;p51"/>
          <p:cNvSpPr/>
          <p:nvPr/>
        </p:nvSpPr>
        <p:spPr>
          <a:xfrm>
            <a:off x="4224600" y="1216729"/>
            <a:ext cx="694800" cy="69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15" name="Google Shape;715;p51"/>
          <p:cNvSpPr/>
          <p:nvPr/>
        </p:nvSpPr>
        <p:spPr>
          <a:xfrm>
            <a:off x="6556625" y="1216729"/>
            <a:ext cx="694800" cy="69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16" name="Google Shape;716;p51"/>
          <p:cNvSpPr/>
          <p:nvPr/>
        </p:nvSpPr>
        <p:spPr>
          <a:xfrm>
            <a:off x="1892575" y="3053596"/>
            <a:ext cx="694800" cy="69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17" name="Google Shape;717;p51"/>
          <p:cNvSpPr/>
          <p:nvPr/>
        </p:nvSpPr>
        <p:spPr>
          <a:xfrm>
            <a:off x="4224600" y="3053596"/>
            <a:ext cx="694800" cy="69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18" name="Google Shape;718;p51"/>
          <p:cNvSpPr/>
          <p:nvPr/>
        </p:nvSpPr>
        <p:spPr>
          <a:xfrm>
            <a:off x="6556625" y="3053596"/>
            <a:ext cx="694800" cy="69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719" name="Google Shape;719;p51"/>
          <p:cNvGrpSpPr/>
          <p:nvPr/>
        </p:nvGrpSpPr>
        <p:grpSpPr>
          <a:xfrm>
            <a:off x="2059926" y="3222344"/>
            <a:ext cx="360079" cy="357304"/>
            <a:chOff x="-50524250" y="2686150"/>
            <a:chExt cx="301675" cy="299350"/>
          </a:xfrm>
        </p:grpSpPr>
        <p:sp>
          <p:nvSpPr>
            <p:cNvPr id="720" name="Google Shape;720;p51"/>
            <p:cNvSpPr/>
            <p:nvPr/>
          </p:nvSpPr>
          <p:spPr>
            <a:xfrm>
              <a:off x="-50488025" y="279250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2"/>
                    <a:pt x="379" y="2112"/>
                  </a:cubicBezTo>
                  <a:cubicBezTo>
                    <a:pt x="568" y="2112"/>
                    <a:pt x="725" y="1954"/>
                    <a:pt x="725" y="1765"/>
                  </a:cubicBezTo>
                  <a:lnTo>
                    <a:pt x="725" y="347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-50488025" y="2897250"/>
              <a:ext cx="18150" cy="53600"/>
            </a:xfrm>
            <a:custGeom>
              <a:avLst/>
              <a:gdLst/>
              <a:ahLst/>
              <a:cxnLst/>
              <a:rect l="l" t="t" r="r" b="b"/>
              <a:pathLst>
                <a:path w="726" h="2144" extrusionOk="0">
                  <a:moveTo>
                    <a:pt x="379" y="1"/>
                  </a:moveTo>
                  <a:cubicBezTo>
                    <a:pt x="158" y="1"/>
                    <a:pt x="1" y="159"/>
                    <a:pt x="1" y="379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79" y="2143"/>
                  </a:cubicBezTo>
                  <a:cubicBezTo>
                    <a:pt x="568" y="2143"/>
                    <a:pt x="725" y="1986"/>
                    <a:pt x="725" y="1797"/>
                  </a:cubicBezTo>
                  <a:lnTo>
                    <a:pt x="725" y="379"/>
                  </a:ln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-50488025" y="286182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23" name="Google Shape;723;p51"/>
            <p:cNvSpPr/>
            <p:nvPr/>
          </p:nvSpPr>
          <p:spPr>
            <a:xfrm>
              <a:off x="-50524250" y="2686150"/>
              <a:ext cx="301675" cy="52825"/>
            </a:xfrm>
            <a:custGeom>
              <a:avLst/>
              <a:gdLst/>
              <a:ahLst/>
              <a:cxnLst/>
              <a:rect l="l" t="t" r="r" b="b"/>
              <a:pathLst>
                <a:path w="12067" h="2113" extrusionOk="0">
                  <a:moveTo>
                    <a:pt x="2143" y="695"/>
                  </a:moveTo>
                  <a:lnTo>
                    <a:pt x="2143" y="1419"/>
                  </a:lnTo>
                  <a:lnTo>
                    <a:pt x="1891" y="1419"/>
                  </a:lnTo>
                  <a:lnTo>
                    <a:pt x="1166" y="1041"/>
                  </a:lnTo>
                  <a:lnTo>
                    <a:pt x="1891" y="695"/>
                  </a:lnTo>
                  <a:close/>
                  <a:moveTo>
                    <a:pt x="9924" y="695"/>
                  </a:moveTo>
                  <a:lnTo>
                    <a:pt x="9924" y="1419"/>
                  </a:lnTo>
                  <a:lnTo>
                    <a:pt x="2836" y="1419"/>
                  </a:lnTo>
                  <a:lnTo>
                    <a:pt x="2836" y="695"/>
                  </a:lnTo>
                  <a:close/>
                  <a:moveTo>
                    <a:pt x="10996" y="695"/>
                  </a:moveTo>
                  <a:cubicBezTo>
                    <a:pt x="11185" y="695"/>
                    <a:pt x="11342" y="852"/>
                    <a:pt x="11342" y="1041"/>
                  </a:cubicBezTo>
                  <a:cubicBezTo>
                    <a:pt x="11342" y="1262"/>
                    <a:pt x="11185" y="1419"/>
                    <a:pt x="10996" y="1419"/>
                  </a:cubicBezTo>
                  <a:lnTo>
                    <a:pt x="10649" y="1419"/>
                  </a:lnTo>
                  <a:lnTo>
                    <a:pt x="10649" y="695"/>
                  </a:lnTo>
                  <a:close/>
                  <a:moveTo>
                    <a:pt x="1782" y="1"/>
                  </a:moveTo>
                  <a:cubicBezTo>
                    <a:pt x="1689" y="1"/>
                    <a:pt x="1556" y="47"/>
                    <a:pt x="252" y="726"/>
                  </a:cubicBezTo>
                  <a:cubicBezTo>
                    <a:pt x="0" y="852"/>
                    <a:pt x="0" y="1199"/>
                    <a:pt x="252" y="1356"/>
                  </a:cubicBezTo>
                  <a:cubicBezTo>
                    <a:pt x="1765" y="2113"/>
                    <a:pt x="1702" y="2113"/>
                    <a:pt x="1828" y="2113"/>
                  </a:cubicBezTo>
                  <a:lnTo>
                    <a:pt x="10996" y="2113"/>
                  </a:lnTo>
                  <a:cubicBezTo>
                    <a:pt x="11594" y="2113"/>
                    <a:pt x="12067" y="1640"/>
                    <a:pt x="12067" y="1041"/>
                  </a:cubicBezTo>
                  <a:cubicBezTo>
                    <a:pt x="12067" y="474"/>
                    <a:pt x="11594" y="2"/>
                    <a:pt x="10996" y="2"/>
                  </a:cubicBezTo>
                  <a:lnTo>
                    <a:pt x="1828" y="2"/>
                  </a:lnTo>
                  <a:cubicBezTo>
                    <a:pt x="1810" y="2"/>
                    <a:pt x="1796" y="1"/>
                    <a:pt x="1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24" name="Google Shape;724;p51"/>
            <p:cNvSpPr/>
            <p:nvPr/>
          </p:nvSpPr>
          <p:spPr>
            <a:xfrm>
              <a:off x="-50523475" y="2757075"/>
              <a:ext cx="300900" cy="228425"/>
            </a:xfrm>
            <a:custGeom>
              <a:avLst/>
              <a:gdLst/>
              <a:ahLst/>
              <a:cxnLst/>
              <a:rect l="l" t="t" r="r" b="b"/>
              <a:pathLst>
                <a:path w="12036" h="9137" extrusionOk="0">
                  <a:moveTo>
                    <a:pt x="10965" y="725"/>
                  </a:moveTo>
                  <a:cubicBezTo>
                    <a:pt x="11154" y="725"/>
                    <a:pt x="11311" y="882"/>
                    <a:pt x="11311" y="1103"/>
                  </a:cubicBezTo>
                  <a:lnTo>
                    <a:pt x="11311" y="8097"/>
                  </a:lnTo>
                  <a:cubicBezTo>
                    <a:pt x="11311" y="8286"/>
                    <a:pt x="11154" y="8443"/>
                    <a:pt x="10965" y="8443"/>
                  </a:cubicBezTo>
                  <a:lnTo>
                    <a:pt x="1072" y="8443"/>
                  </a:lnTo>
                  <a:cubicBezTo>
                    <a:pt x="883" y="8443"/>
                    <a:pt x="725" y="8286"/>
                    <a:pt x="725" y="8097"/>
                  </a:cubicBezTo>
                  <a:lnTo>
                    <a:pt x="725" y="1103"/>
                  </a:lnTo>
                  <a:cubicBezTo>
                    <a:pt x="725" y="882"/>
                    <a:pt x="883" y="725"/>
                    <a:pt x="1072" y="725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065"/>
                  </a:lnTo>
                  <a:cubicBezTo>
                    <a:pt x="1" y="8664"/>
                    <a:pt x="473" y="9137"/>
                    <a:pt x="1072" y="9137"/>
                  </a:cubicBezTo>
                  <a:lnTo>
                    <a:pt x="10965" y="9137"/>
                  </a:lnTo>
                  <a:cubicBezTo>
                    <a:pt x="11532" y="9137"/>
                    <a:pt x="12004" y="8664"/>
                    <a:pt x="12004" y="8065"/>
                  </a:cubicBezTo>
                  <a:lnTo>
                    <a:pt x="12004" y="1040"/>
                  </a:lnTo>
                  <a:cubicBezTo>
                    <a:pt x="12036" y="473"/>
                    <a:pt x="11532" y="0"/>
                    <a:pt x="10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25" name="Google Shape;725;p51"/>
            <p:cNvSpPr/>
            <p:nvPr/>
          </p:nvSpPr>
          <p:spPr>
            <a:xfrm>
              <a:off x="-50453375" y="2792500"/>
              <a:ext cx="194575" cy="158350"/>
            </a:xfrm>
            <a:custGeom>
              <a:avLst/>
              <a:gdLst/>
              <a:ahLst/>
              <a:cxnLst/>
              <a:rect l="l" t="t" r="r" b="b"/>
              <a:pathLst>
                <a:path w="7783" h="6334" extrusionOk="0">
                  <a:moveTo>
                    <a:pt x="7089" y="694"/>
                  </a:moveTo>
                  <a:lnTo>
                    <a:pt x="7089" y="5609"/>
                  </a:lnTo>
                  <a:lnTo>
                    <a:pt x="694" y="5609"/>
                  </a:lnTo>
                  <a:lnTo>
                    <a:pt x="69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5987"/>
                  </a:lnTo>
                  <a:cubicBezTo>
                    <a:pt x="1" y="6176"/>
                    <a:pt x="158" y="6333"/>
                    <a:pt x="347" y="6333"/>
                  </a:cubicBezTo>
                  <a:lnTo>
                    <a:pt x="7436" y="6333"/>
                  </a:lnTo>
                  <a:cubicBezTo>
                    <a:pt x="7656" y="6333"/>
                    <a:pt x="7782" y="6176"/>
                    <a:pt x="7782" y="5987"/>
                  </a:cubicBezTo>
                  <a:lnTo>
                    <a:pt x="7782" y="347"/>
                  </a:lnTo>
                  <a:cubicBezTo>
                    <a:pt x="7782" y="158"/>
                    <a:pt x="7656" y="1"/>
                    <a:pt x="7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26" name="Google Shape;726;p51"/>
          <p:cNvGrpSpPr/>
          <p:nvPr/>
        </p:nvGrpSpPr>
        <p:grpSpPr>
          <a:xfrm>
            <a:off x="2061326" y="1385492"/>
            <a:ext cx="357274" cy="357274"/>
            <a:chOff x="-48633175" y="2711375"/>
            <a:chExt cx="299325" cy="299325"/>
          </a:xfrm>
        </p:grpSpPr>
        <p:sp>
          <p:nvSpPr>
            <p:cNvPr id="727" name="Google Shape;727;p51"/>
            <p:cNvSpPr/>
            <p:nvPr/>
          </p:nvSpPr>
          <p:spPr>
            <a:xfrm>
              <a:off x="-48633175" y="2711375"/>
              <a:ext cx="299325" cy="299325"/>
            </a:xfrm>
            <a:custGeom>
              <a:avLst/>
              <a:gdLst/>
              <a:ahLst/>
              <a:cxnLst/>
              <a:rect l="l" t="t" r="r" b="b"/>
              <a:pathLst>
                <a:path w="11973" h="11973" extrusionOk="0">
                  <a:moveTo>
                    <a:pt x="6459" y="662"/>
                  </a:moveTo>
                  <a:lnTo>
                    <a:pt x="6774" y="1356"/>
                  </a:lnTo>
                  <a:cubicBezTo>
                    <a:pt x="6837" y="1419"/>
                    <a:pt x="6900" y="1513"/>
                    <a:pt x="7026" y="1545"/>
                  </a:cubicBezTo>
                  <a:cubicBezTo>
                    <a:pt x="7499" y="1671"/>
                    <a:pt x="7971" y="1860"/>
                    <a:pt x="8413" y="2080"/>
                  </a:cubicBezTo>
                  <a:cubicBezTo>
                    <a:pt x="8459" y="2126"/>
                    <a:pt x="8539" y="2156"/>
                    <a:pt x="8627" y="2156"/>
                  </a:cubicBezTo>
                  <a:cubicBezTo>
                    <a:pt x="8660" y="2156"/>
                    <a:pt x="8694" y="2152"/>
                    <a:pt x="8728" y="2143"/>
                  </a:cubicBezTo>
                  <a:lnTo>
                    <a:pt x="9389" y="1891"/>
                  </a:lnTo>
                  <a:lnTo>
                    <a:pt x="10051" y="2553"/>
                  </a:lnTo>
                  <a:lnTo>
                    <a:pt x="9799" y="3214"/>
                  </a:lnTo>
                  <a:cubicBezTo>
                    <a:pt x="9767" y="3340"/>
                    <a:pt x="9767" y="3435"/>
                    <a:pt x="9862" y="3561"/>
                  </a:cubicBezTo>
                  <a:cubicBezTo>
                    <a:pt x="10114" y="3970"/>
                    <a:pt x="10334" y="4412"/>
                    <a:pt x="10397" y="4916"/>
                  </a:cubicBezTo>
                  <a:cubicBezTo>
                    <a:pt x="10460" y="5042"/>
                    <a:pt x="10492" y="5136"/>
                    <a:pt x="10586" y="5168"/>
                  </a:cubicBezTo>
                  <a:lnTo>
                    <a:pt x="11279" y="5483"/>
                  </a:lnTo>
                  <a:lnTo>
                    <a:pt x="11279" y="6459"/>
                  </a:lnTo>
                  <a:lnTo>
                    <a:pt x="10586" y="6774"/>
                  </a:lnTo>
                  <a:cubicBezTo>
                    <a:pt x="10523" y="6806"/>
                    <a:pt x="10460" y="6900"/>
                    <a:pt x="10397" y="7026"/>
                  </a:cubicBezTo>
                  <a:cubicBezTo>
                    <a:pt x="10271" y="7499"/>
                    <a:pt x="10082" y="7972"/>
                    <a:pt x="9862" y="8381"/>
                  </a:cubicBezTo>
                  <a:cubicBezTo>
                    <a:pt x="9799" y="8476"/>
                    <a:pt x="9767" y="8602"/>
                    <a:pt x="9799" y="8696"/>
                  </a:cubicBezTo>
                  <a:lnTo>
                    <a:pt x="10051" y="9389"/>
                  </a:lnTo>
                  <a:lnTo>
                    <a:pt x="9389" y="10051"/>
                  </a:lnTo>
                  <a:lnTo>
                    <a:pt x="8728" y="9799"/>
                  </a:lnTo>
                  <a:cubicBezTo>
                    <a:pt x="8681" y="9787"/>
                    <a:pt x="8640" y="9780"/>
                    <a:pt x="8600" y="9780"/>
                  </a:cubicBezTo>
                  <a:cubicBezTo>
                    <a:pt x="8532" y="9780"/>
                    <a:pt x="8472" y="9802"/>
                    <a:pt x="8413" y="9862"/>
                  </a:cubicBezTo>
                  <a:cubicBezTo>
                    <a:pt x="7971" y="10114"/>
                    <a:pt x="7530" y="10303"/>
                    <a:pt x="7026" y="10397"/>
                  </a:cubicBezTo>
                  <a:cubicBezTo>
                    <a:pt x="6900" y="10429"/>
                    <a:pt x="6837" y="10492"/>
                    <a:pt x="6774" y="10586"/>
                  </a:cubicBezTo>
                  <a:lnTo>
                    <a:pt x="6459" y="11280"/>
                  </a:lnTo>
                  <a:lnTo>
                    <a:pt x="5483" y="11280"/>
                  </a:lnTo>
                  <a:lnTo>
                    <a:pt x="5168" y="10586"/>
                  </a:lnTo>
                  <a:cubicBezTo>
                    <a:pt x="5136" y="10523"/>
                    <a:pt x="5042" y="10429"/>
                    <a:pt x="4915" y="10397"/>
                  </a:cubicBezTo>
                  <a:cubicBezTo>
                    <a:pt x="4443" y="10271"/>
                    <a:pt x="3970" y="10082"/>
                    <a:pt x="3561" y="9862"/>
                  </a:cubicBezTo>
                  <a:cubicBezTo>
                    <a:pt x="3492" y="9816"/>
                    <a:pt x="3406" y="9786"/>
                    <a:pt x="3327" y="9786"/>
                  </a:cubicBezTo>
                  <a:cubicBezTo>
                    <a:pt x="3299" y="9786"/>
                    <a:pt x="3271" y="9790"/>
                    <a:pt x="3246" y="9799"/>
                  </a:cubicBezTo>
                  <a:lnTo>
                    <a:pt x="2553" y="10051"/>
                  </a:lnTo>
                  <a:lnTo>
                    <a:pt x="1891" y="9389"/>
                  </a:lnTo>
                  <a:lnTo>
                    <a:pt x="2143" y="8696"/>
                  </a:lnTo>
                  <a:cubicBezTo>
                    <a:pt x="2175" y="8602"/>
                    <a:pt x="2175" y="8507"/>
                    <a:pt x="2080" y="8381"/>
                  </a:cubicBezTo>
                  <a:cubicBezTo>
                    <a:pt x="1828" y="7972"/>
                    <a:pt x="1607" y="7531"/>
                    <a:pt x="1544" y="7026"/>
                  </a:cubicBezTo>
                  <a:cubicBezTo>
                    <a:pt x="1513" y="6900"/>
                    <a:pt x="1450" y="6806"/>
                    <a:pt x="1355" y="6774"/>
                  </a:cubicBezTo>
                  <a:lnTo>
                    <a:pt x="662" y="6459"/>
                  </a:lnTo>
                  <a:lnTo>
                    <a:pt x="662" y="5483"/>
                  </a:lnTo>
                  <a:lnTo>
                    <a:pt x="1355" y="5168"/>
                  </a:lnTo>
                  <a:cubicBezTo>
                    <a:pt x="1418" y="5136"/>
                    <a:pt x="1513" y="5042"/>
                    <a:pt x="1544" y="4916"/>
                  </a:cubicBezTo>
                  <a:cubicBezTo>
                    <a:pt x="1670" y="4443"/>
                    <a:pt x="1860" y="3970"/>
                    <a:pt x="2080" y="3561"/>
                  </a:cubicBezTo>
                  <a:cubicBezTo>
                    <a:pt x="2143" y="3466"/>
                    <a:pt x="2175" y="3340"/>
                    <a:pt x="2143" y="3214"/>
                  </a:cubicBezTo>
                  <a:lnTo>
                    <a:pt x="1891" y="2553"/>
                  </a:lnTo>
                  <a:lnTo>
                    <a:pt x="2553" y="1891"/>
                  </a:lnTo>
                  <a:lnTo>
                    <a:pt x="3246" y="2143"/>
                  </a:lnTo>
                  <a:cubicBezTo>
                    <a:pt x="3280" y="2155"/>
                    <a:pt x="3315" y="2162"/>
                    <a:pt x="3351" y="2162"/>
                  </a:cubicBezTo>
                  <a:cubicBezTo>
                    <a:pt x="3414" y="2162"/>
                    <a:pt x="3481" y="2140"/>
                    <a:pt x="3561" y="2080"/>
                  </a:cubicBezTo>
                  <a:cubicBezTo>
                    <a:pt x="3970" y="1828"/>
                    <a:pt x="4411" y="1608"/>
                    <a:pt x="4915" y="1545"/>
                  </a:cubicBezTo>
                  <a:cubicBezTo>
                    <a:pt x="5042" y="1513"/>
                    <a:pt x="5136" y="1450"/>
                    <a:pt x="5168" y="1356"/>
                  </a:cubicBezTo>
                  <a:lnTo>
                    <a:pt x="5483" y="662"/>
                  </a:lnTo>
                  <a:close/>
                  <a:moveTo>
                    <a:pt x="5294" y="1"/>
                  </a:moveTo>
                  <a:cubicBezTo>
                    <a:pt x="5168" y="1"/>
                    <a:pt x="5010" y="64"/>
                    <a:pt x="4978" y="190"/>
                  </a:cubicBezTo>
                  <a:lnTo>
                    <a:pt x="4632" y="915"/>
                  </a:lnTo>
                  <a:cubicBezTo>
                    <a:pt x="4191" y="1041"/>
                    <a:pt x="3750" y="1198"/>
                    <a:pt x="3372" y="1419"/>
                  </a:cubicBezTo>
                  <a:lnTo>
                    <a:pt x="2616" y="1198"/>
                  </a:lnTo>
                  <a:cubicBezTo>
                    <a:pt x="2579" y="1180"/>
                    <a:pt x="2539" y="1172"/>
                    <a:pt x="2500" y="1172"/>
                  </a:cubicBezTo>
                  <a:cubicBezTo>
                    <a:pt x="2405" y="1172"/>
                    <a:pt x="2314" y="1217"/>
                    <a:pt x="2269" y="1261"/>
                  </a:cubicBezTo>
                  <a:lnTo>
                    <a:pt x="1261" y="2238"/>
                  </a:lnTo>
                  <a:cubicBezTo>
                    <a:pt x="1198" y="2332"/>
                    <a:pt x="1166" y="2490"/>
                    <a:pt x="1198" y="2616"/>
                  </a:cubicBezTo>
                  <a:lnTo>
                    <a:pt x="1418" y="3340"/>
                  </a:lnTo>
                  <a:cubicBezTo>
                    <a:pt x="1198" y="3750"/>
                    <a:pt x="1040" y="4191"/>
                    <a:pt x="914" y="4601"/>
                  </a:cubicBezTo>
                  <a:lnTo>
                    <a:pt x="221" y="4979"/>
                  </a:lnTo>
                  <a:cubicBezTo>
                    <a:pt x="95" y="5010"/>
                    <a:pt x="1" y="5168"/>
                    <a:pt x="1" y="5294"/>
                  </a:cubicBezTo>
                  <a:lnTo>
                    <a:pt x="1" y="6711"/>
                  </a:lnTo>
                  <a:cubicBezTo>
                    <a:pt x="1" y="6806"/>
                    <a:pt x="95" y="6963"/>
                    <a:pt x="221" y="7026"/>
                  </a:cubicBezTo>
                  <a:lnTo>
                    <a:pt x="914" y="7373"/>
                  </a:lnTo>
                  <a:cubicBezTo>
                    <a:pt x="1040" y="7814"/>
                    <a:pt x="1198" y="8224"/>
                    <a:pt x="1418" y="8633"/>
                  </a:cubicBezTo>
                  <a:lnTo>
                    <a:pt x="1198" y="9389"/>
                  </a:lnTo>
                  <a:cubicBezTo>
                    <a:pt x="1166" y="9484"/>
                    <a:pt x="1198" y="9641"/>
                    <a:pt x="1261" y="9736"/>
                  </a:cubicBezTo>
                  <a:lnTo>
                    <a:pt x="2269" y="10712"/>
                  </a:lnTo>
                  <a:cubicBezTo>
                    <a:pt x="2316" y="10783"/>
                    <a:pt x="2417" y="10819"/>
                    <a:pt x="2517" y="10819"/>
                  </a:cubicBezTo>
                  <a:cubicBezTo>
                    <a:pt x="2551" y="10819"/>
                    <a:pt x="2584" y="10815"/>
                    <a:pt x="2616" y="10807"/>
                  </a:cubicBezTo>
                  <a:lnTo>
                    <a:pt x="3372" y="10555"/>
                  </a:lnTo>
                  <a:cubicBezTo>
                    <a:pt x="3750" y="10807"/>
                    <a:pt x="4191" y="10965"/>
                    <a:pt x="4632" y="11059"/>
                  </a:cubicBezTo>
                  <a:lnTo>
                    <a:pt x="4978" y="11784"/>
                  </a:lnTo>
                  <a:cubicBezTo>
                    <a:pt x="5010" y="11910"/>
                    <a:pt x="5168" y="11973"/>
                    <a:pt x="5294" y="11973"/>
                  </a:cubicBezTo>
                  <a:lnTo>
                    <a:pt x="6711" y="11973"/>
                  </a:lnTo>
                  <a:cubicBezTo>
                    <a:pt x="6837" y="11973"/>
                    <a:pt x="6995" y="11910"/>
                    <a:pt x="7026" y="11784"/>
                  </a:cubicBezTo>
                  <a:lnTo>
                    <a:pt x="7373" y="11059"/>
                  </a:lnTo>
                  <a:cubicBezTo>
                    <a:pt x="7814" y="10965"/>
                    <a:pt x="8255" y="10807"/>
                    <a:pt x="8633" y="10555"/>
                  </a:cubicBezTo>
                  <a:lnTo>
                    <a:pt x="9389" y="10807"/>
                  </a:lnTo>
                  <a:cubicBezTo>
                    <a:pt x="9421" y="10815"/>
                    <a:pt x="9454" y="10819"/>
                    <a:pt x="9488" y="10819"/>
                  </a:cubicBezTo>
                  <a:cubicBezTo>
                    <a:pt x="9588" y="10819"/>
                    <a:pt x="9688" y="10783"/>
                    <a:pt x="9736" y="10712"/>
                  </a:cubicBezTo>
                  <a:lnTo>
                    <a:pt x="10712" y="9736"/>
                  </a:lnTo>
                  <a:cubicBezTo>
                    <a:pt x="10807" y="9641"/>
                    <a:pt x="10838" y="9484"/>
                    <a:pt x="10807" y="9389"/>
                  </a:cubicBezTo>
                  <a:lnTo>
                    <a:pt x="10555" y="8633"/>
                  </a:lnTo>
                  <a:cubicBezTo>
                    <a:pt x="10807" y="8224"/>
                    <a:pt x="10964" y="7814"/>
                    <a:pt x="11059" y="7373"/>
                  </a:cubicBezTo>
                  <a:lnTo>
                    <a:pt x="11784" y="7026"/>
                  </a:lnTo>
                  <a:cubicBezTo>
                    <a:pt x="11910" y="6963"/>
                    <a:pt x="11973" y="6806"/>
                    <a:pt x="11973" y="6711"/>
                  </a:cubicBezTo>
                  <a:lnTo>
                    <a:pt x="11973" y="5294"/>
                  </a:lnTo>
                  <a:cubicBezTo>
                    <a:pt x="11973" y="5168"/>
                    <a:pt x="11910" y="5042"/>
                    <a:pt x="11784" y="4979"/>
                  </a:cubicBezTo>
                  <a:lnTo>
                    <a:pt x="11059" y="4601"/>
                  </a:lnTo>
                  <a:cubicBezTo>
                    <a:pt x="10964" y="4191"/>
                    <a:pt x="10807" y="3750"/>
                    <a:pt x="10555" y="3340"/>
                  </a:cubicBezTo>
                  <a:lnTo>
                    <a:pt x="10807" y="2616"/>
                  </a:lnTo>
                  <a:cubicBezTo>
                    <a:pt x="10838" y="2490"/>
                    <a:pt x="10807" y="2332"/>
                    <a:pt x="10712" y="2238"/>
                  </a:cubicBezTo>
                  <a:lnTo>
                    <a:pt x="9736" y="1261"/>
                  </a:lnTo>
                  <a:cubicBezTo>
                    <a:pt x="9691" y="1217"/>
                    <a:pt x="9584" y="1172"/>
                    <a:pt x="9491" y="1172"/>
                  </a:cubicBezTo>
                  <a:cubicBezTo>
                    <a:pt x="9453" y="1172"/>
                    <a:pt x="9417" y="1180"/>
                    <a:pt x="9389" y="1198"/>
                  </a:cubicBezTo>
                  <a:lnTo>
                    <a:pt x="8633" y="1419"/>
                  </a:lnTo>
                  <a:cubicBezTo>
                    <a:pt x="8255" y="1198"/>
                    <a:pt x="7814" y="1041"/>
                    <a:pt x="7373" y="915"/>
                  </a:cubicBezTo>
                  <a:lnTo>
                    <a:pt x="7026" y="190"/>
                  </a:lnTo>
                  <a:cubicBezTo>
                    <a:pt x="6995" y="64"/>
                    <a:pt x="6837" y="1"/>
                    <a:pt x="6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28" name="Google Shape;728;p51"/>
            <p:cNvSpPr/>
            <p:nvPr/>
          </p:nvSpPr>
          <p:spPr>
            <a:xfrm>
              <a:off x="-48579600" y="2764950"/>
              <a:ext cx="192975" cy="191400"/>
            </a:xfrm>
            <a:custGeom>
              <a:avLst/>
              <a:gdLst/>
              <a:ahLst/>
              <a:cxnLst/>
              <a:rect l="l" t="t" r="r" b="b"/>
              <a:pathLst>
                <a:path w="7719" h="7656" extrusionOk="0">
                  <a:moveTo>
                    <a:pt x="3844" y="3214"/>
                  </a:moveTo>
                  <a:lnTo>
                    <a:pt x="4442" y="4411"/>
                  </a:lnTo>
                  <a:cubicBezTo>
                    <a:pt x="4237" y="4490"/>
                    <a:pt x="4033" y="4529"/>
                    <a:pt x="3832" y="4529"/>
                  </a:cubicBezTo>
                  <a:cubicBezTo>
                    <a:pt x="3631" y="4529"/>
                    <a:pt x="3434" y="4490"/>
                    <a:pt x="3245" y="4411"/>
                  </a:cubicBezTo>
                  <a:lnTo>
                    <a:pt x="3844" y="3214"/>
                  </a:lnTo>
                  <a:close/>
                  <a:moveTo>
                    <a:pt x="3781" y="693"/>
                  </a:moveTo>
                  <a:cubicBezTo>
                    <a:pt x="5513" y="693"/>
                    <a:pt x="6931" y="2111"/>
                    <a:pt x="6931" y="3844"/>
                  </a:cubicBezTo>
                  <a:cubicBezTo>
                    <a:pt x="6994" y="5104"/>
                    <a:pt x="6301" y="6175"/>
                    <a:pt x="5230" y="6679"/>
                  </a:cubicBezTo>
                  <a:lnTo>
                    <a:pt x="5230" y="4568"/>
                  </a:lnTo>
                  <a:cubicBezTo>
                    <a:pt x="5230" y="4411"/>
                    <a:pt x="5230" y="4442"/>
                    <a:pt x="4127" y="2300"/>
                  </a:cubicBezTo>
                  <a:cubicBezTo>
                    <a:pt x="4033" y="2206"/>
                    <a:pt x="3938" y="2111"/>
                    <a:pt x="3812" y="2111"/>
                  </a:cubicBezTo>
                  <a:cubicBezTo>
                    <a:pt x="3686" y="2111"/>
                    <a:pt x="3560" y="2206"/>
                    <a:pt x="3497" y="2300"/>
                  </a:cubicBezTo>
                  <a:cubicBezTo>
                    <a:pt x="2363" y="4600"/>
                    <a:pt x="2394" y="4442"/>
                    <a:pt x="2394" y="4568"/>
                  </a:cubicBezTo>
                  <a:lnTo>
                    <a:pt x="2394" y="6679"/>
                  </a:lnTo>
                  <a:cubicBezTo>
                    <a:pt x="1355" y="6175"/>
                    <a:pt x="630" y="5104"/>
                    <a:pt x="630" y="3844"/>
                  </a:cubicBezTo>
                  <a:cubicBezTo>
                    <a:pt x="630" y="2111"/>
                    <a:pt x="2048" y="693"/>
                    <a:pt x="3781" y="693"/>
                  </a:cubicBezTo>
                  <a:close/>
                  <a:moveTo>
                    <a:pt x="4568" y="5104"/>
                  </a:moveTo>
                  <a:lnTo>
                    <a:pt x="4568" y="6931"/>
                  </a:lnTo>
                  <a:cubicBezTo>
                    <a:pt x="4316" y="6963"/>
                    <a:pt x="4096" y="6994"/>
                    <a:pt x="3844" y="6994"/>
                  </a:cubicBezTo>
                  <a:cubicBezTo>
                    <a:pt x="3623" y="6994"/>
                    <a:pt x="3371" y="6994"/>
                    <a:pt x="3151" y="6931"/>
                  </a:cubicBezTo>
                  <a:lnTo>
                    <a:pt x="3151" y="5104"/>
                  </a:lnTo>
                  <a:cubicBezTo>
                    <a:pt x="3371" y="5198"/>
                    <a:pt x="3623" y="5230"/>
                    <a:pt x="3844" y="5230"/>
                  </a:cubicBezTo>
                  <a:cubicBezTo>
                    <a:pt x="4096" y="5230"/>
                    <a:pt x="4316" y="5198"/>
                    <a:pt x="4568" y="5104"/>
                  </a:cubicBezTo>
                  <a:close/>
                  <a:moveTo>
                    <a:pt x="3844" y="0"/>
                  </a:moveTo>
                  <a:cubicBezTo>
                    <a:pt x="1733" y="0"/>
                    <a:pt x="0" y="1733"/>
                    <a:pt x="0" y="3844"/>
                  </a:cubicBezTo>
                  <a:cubicBezTo>
                    <a:pt x="0" y="5577"/>
                    <a:pt x="1134" y="7026"/>
                    <a:pt x="2678" y="7498"/>
                  </a:cubicBezTo>
                  <a:lnTo>
                    <a:pt x="2709" y="7498"/>
                  </a:lnTo>
                  <a:cubicBezTo>
                    <a:pt x="3056" y="7624"/>
                    <a:pt x="3466" y="7656"/>
                    <a:pt x="3844" y="7656"/>
                  </a:cubicBezTo>
                  <a:cubicBezTo>
                    <a:pt x="4253" y="7656"/>
                    <a:pt x="4631" y="7593"/>
                    <a:pt x="4978" y="7498"/>
                  </a:cubicBezTo>
                  <a:lnTo>
                    <a:pt x="5041" y="7498"/>
                  </a:lnTo>
                  <a:cubicBezTo>
                    <a:pt x="6616" y="6994"/>
                    <a:pt x="7719" y="5545"/>
                    <a:pt x="7719" y="3844"/>
                  </a:cubicBezTo>
                  <a:cubicBezTo>
                    <a:pt x="7719" y="1733"/>
                    <a:pt x="5986" y="0"/>
                    <a:pt x="3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29" name="Google Shape;729;p51"/>
          <p:cNvGrpSpPr/>
          <p:nvPr/>
        </p:nvGrpSpPr>
        <p:grpSpPr>
          <a:xfrm>
            <a:off x="6724010" y="3221419"/>
            <a:ext cx="358199" cy="359154"/>
            <a:chOff x="-50154075" y="1948175"/>
            <a:chExt cx="300100" cy="300900"/>
          </a:xfrm>
        </p:grpSpPr>
        <p:sp>
          <p:nvSpPr>
            <p:cNvPr id="730" name="Google Shape;730;p51"/>
            <p:cNvSpPr/>
            <p:nvPr/>
          </p:nvSpPr>
          <p:spPr>
            <a:xfrm>
              <a:off x="-50154075" y="1948175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2805" y="694"/>
                  </a:moveTo>
                  <a:lnTo>
                    <a:pt x="2805" y="2805"/>
                  </a:lnTo>
                  <a:lnTo>
                    <a:pt x="662" y="2805"/>
                  </a:lnTo>
                  <a:lnTo>
                    <a:pt x="662" y="694"/>
                  </a:lnTo>
                  <a:close/>
                  <a:moveTo>
                    <a:pt x="2805" y="3466"/>
                  </a:moveTo>
                  <a:lnTo>
                    <a:pt x="2805" y="5609"/>
                  </a:lnTo>
                  <a:lnTo>
                    <a:pt x="662" y="5609"/>
                  </a:lnTo>
                  <a:lnTo>
                    <a:pt x="662" y="3466"/>
                  </a:lnTo>
                  <a:close/>
                  <a:moveTo>
                    <a:pt x="7908" y="2521"/>
                  </a:moveTo>
                  <a:lnTo>
                    <a:pt x="9421" y="4033"/>
                  </a:lnTo>
                  <a:lnTo>
                    <a:pt x="7782" y="5640"/>
                  </a:lnTo>
                  <a:lnTo>
                    <a:pt x="6302" y="4128"/>
                  </a:lnTo>
                  <a:lnTo>
                    <a:pt x="7908" y="2521"/>
                  </a:lnTo>
                  <a:close/>
                  <a:moveTo>
                    <a:pt x="5798" y="4663"/>
                  </a:moveTo>
                  <a:lnTo>
                    <a:pt x="7278" y="6144"/>
                  </a:lnTo>
                  <a:lnTo>
                    <a:pt x="5766" y="7688"/>
                  </a:lnTo>
                  <a:lnTo>
                    <a:pt x="4254" y="6207"/>
                  </a:lnTo>
                  <a:lnTo>
                    <a:pt x="5798" y="4663"/>
                  </a:lnTo>
                  <a:close/>
                  <a:moveTo>
                    <a:pt x="2805" y="6302"/>
                  </a:moveTo>
                  <a:lnTo>
                    <a:pt x="2805" y="8791"/>
                  </a:lnTo>
                  <a:cubicBezTo>
                    <a:pt x="2521" y="8570"/>
                    <a:pt x="2111" y="8444"/>
                    <a:pt x="1733" y="8444"/>
                  </a:cubicBezTo>
                  <a:cubicBezTo>
                    <a:pt x="1324" y="8444"/>
                    <a:pt x="977" y="8570"/>
                    <a:pt x="662" y="8791"/>
                  </a:cubicBezTo>
                  <a:lnTo>
                    <a:pt x="662" y="6302"/>
                  </a:lnTo>
                  <a:close/>
                  <a:moveTo>
                    <a:pt x="3750" y="6711"/>
                  </a:moveTo>
                  <a:lnTo>
                    <a:pt x="5230" y="8192"/>
                  </a:lnTo>
                  <a:lnTo>
                    <a:pt x="3498" y="9925"/>
                  </a:lnTo>
                  <a:lnTo>
                    <a:pt x="3498" y="6932"/>
                  </a:lnTo>
                  <a:lnTo>
                    <a:pt x="3750" y="6711"/>
                  </a:lnTo>
                  <a:close/>
                  <a:moveTo>
                    <a:pt x="1733" y="9137"/>
                  </a:moveTo>
                  <a:cubicBezTo>
                    <a:pt x="2332" y="9137"/>
                    <a:pt x="2805" y="9610"/>
                    <a:pt x="2805" y="10208"/>
                  </a:cubicBezTo>
                  <a:cubicBezTo>
                    <a:pt x="2805" y="10807"/>
                    <a:pt x="2332" y="11279"/>
                    <a:pt x="1733" y="11279"/>
                  </a:cubicBezTo>
                  <a:cubicBezTo>
                    <a:pt x="1135" y="11279"/>
                    <a:pt x="662" y="10807"/>
                    <a:pt x="662" y="10208"/>
                  </a:cubicBezTo>
                  <a:cubicBezTo>
                    <a:pt x="662" y="9610"/>
                    <a:pt x="1135" y="9137"/>
                    <a:pt x="1733" y="9137"/>
                  </a:cubicBezTo>
                  <a:close/>
                  <a:moveTo>
                    <a:pt x="5640" y="9137"/>
                  </a:moveTo>
                  <a:lnTo>
                    <a:pt x="5640" y="11279"/>
                  </a:lnTo>
                  <a:lnTo>
                    <a:pt x="3183" y="11279"/>
                  </a:lnTo>
                  <a:lnTo>
                    <a:pt x="5262" y="9137"/>
                  </a:lnTo>
                  <a:close/>
                  <a:moveTo>
                    <a:pt x="8412" y="9137"/>
                  </a:moveTo>
                  <a:lnTo>
                    <a:pt x="8412" y="11279"/>
                  </a:lnTo>
                  <a:lnTo>
                    <a:pt x="6333" y="11279"/>
                  </a:lnTo>
                  <a:lnTo>
                    <a:pt x="6333" y="9137"/>
                  </a:lnTo>
                  <a:close/>
                  <a:moveTo>
                    <a:pt x="11248" y="9137"/>
                  </a:moveTo>
                  <a:lnTo>
                    <a:pt x="11248" y="11279"/>
                  </a:lnTo>
                  <a:lnTo>
                    <a:pt x="9106" y="11279"/>
                  </a:lnTo>
                  <a:lnTo>
                    <a:pt x="9106" y="9137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10240"/>
                  </a:lnTo>
                  <a:cubicBezTo>
                    <a:pt x="1" y="11248"/>
                    <a:pt x="788" y="12036"/>
                    <a:pt x="1765" y="12036"/>
                  </a:cubicBezTo>
                  <a:lnTo>
                    <a:pt x="11657" y="12036"/>
                  </a:lnTo>
                  <a:cubicBezTo>
                    <a:pt x="11846" y="12036"/>
                    <a:pt x="12004" y="11878"/>
                    <a:pt x="12004" y="11657"/>
                  </a:cubicBezTo>
                  <a:lnTo>
                    <a:pt x="12004" y="8791"/>
                  </a:lnTo>
                  <a:cubicBezTo>
                    <a:pt x="11973" y="8602"/>
                    <a:pt x="11815" y="8444"/>
                    <a:pt x="11626" y="8444"/>
                  </a:cubicBezTo>
                  <a:lnTo>
                    <a:pt x="5987" y="8444"/>
                  </a:lnTo>
                  <a:lnTo>
                    <a:pt x="10177" y="4254"/>
                  </a:lnTo>
                  <a:cubicBezTo>
                    <a:pt x="10240" y="4191"/>
                    <a:pt x="10271" y="4096"/>
                    <a:pt x="10271" y="4033"/>
                  </a:cubicBezTo>
                  <a:cubicBezTo>
                    <a:pt x="10271" y="3939"/>
                    <a:pt x="10240" y="3844"/>
                    <a:pt x="10177" y="3781"/>
                  </a:cubicBezTo>
                  <a:lnTo>
                    <a:pt x="8192" y="1828"/>
                  </a:lnTo>
                  <a:cubicBezTo>
                    <a:pt x="8129" y="1765"/>
                    <a:pt x="8042" y="1733"/>
                    <a:pt x="7952" y="1733"/>
                  </a:cubicBezTo>
                  <a:cubicBezTo>
                    <a:pt x="7861" y="1733"/>
                    <a:pt x="7767" y="1765"/>
                    <a:pt x="7688" y="1828"/>
                  </a:cubicBezTo>
                  <a:lnTo>
                    <a:pt x="3498" y="5987"/>
                  </a:lnTo>
                  <a:lnTo>
                    <a:pt x="3498" y="379"/>
                  </a:lnTo>
                  <a:cubicBezTo>
                    <a:pt x="3498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31" name="Google Shape;731;p51"/>
            <p:cNvSpPr/>
            <p:nvPr/>
          </p:nvSpPr>
          <p:spPr>
            <a:xfrm>
              <a:off x="-50119425" y="2194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32" name="Google Shape;732;p51"/>
          <p:cNvGrpSpPr/>
          <p:nvPr/>
        </p:nvGrpSpPr>
        <p:grpSpPr>
          <a:xfrm>
            <a:off x="6725399" y="1385014"/>
            <a:ext cx="361004" cy="358229"/>
            <a:chOff x="-48266125" y="1973375"/>
            <a:chExt cx="302450" cy="300125"/>
          </a:xfrm>
        </p:grpSpPr>
        <p:sp>
          <p:nvSpPr>
            <p:cNvPr id="733" name="Google Shape;733;p51"/>
            <p:cNvSpPr/>
            <p:nvPr/>
          </p:nvSpPr>
          <p:spPr>
            <a:xfrm>
              <a:off x="-48212575" y="2045050"/>
              <a:ext cx="122900" cy="123700"/>
            </a:xfrm>
            <a:custGeom>
              <a:avLst/>
              <a:gdLst/>
              <a:ahLst/>
              <a:cxnLst/>
              <a:rect l="l" t="t" r="r" b="b"/>
              <a:pathLst>
                <a:path w="4916" h="4948" extrusionOk="0">
                  <a:moveTo>
                    <a:pt x="1765" y="662"/>
                  </a:moveTo>
                  <a:cubicBezTo>
                    <a:pt x="2237" y="662"/>
                    <a:pt x="2647" y="946"/>
                    <a:pt x="2741" y="1387"/>
                  </a:cubicBezTo>
                  <a:lnTo>
                    <a:pt x="1765" y="1387"/>
                  </a:lnTo>
                  <a:cubicBezTo>
                    <a:pt x="1576" y="1387"/>
                    <a:pt x="1418" y="1545"/>
                    <a:pt x="1418" y="1734"/>
                  </a:cubicBezTo>
                  <a:lnTo>
                    <a:pt x="1418" y="2710"/>
                  </a:lnTo>
                  <a:cubicBezTo>
                    <a:pt x="1009" y="2584"/>
                    <a:pt x="725" y="2206"/>
                    <a:pt x="725" y="1734"/>
                  </a:cubicBezTo>
                  <a:cubicBezTo>
                    <a:pt x="725" y="1135"/>
                    <a:pt x="1166" y="662"/>
                    <a:pt x="1765" y="662"/>
                  </a:cubicBezTo>
                  <a:close/>
                  <a:moveTo>
                    <a:pt x="2741" y="2080"/>
                  </a:moveTo>
                  <a:cubicBezTo>
                    <a:pt x="2647" y="2395"/>
                    <a:pt x="2395" y="2616"/>
                    <a:pt x="2111" y="2710"/>
                  </a:cubicBezTo>
                  <a:lnTo>
                    <a:pt x="2111" y="2080"/>
                  </a:lnTo>
                  <a:close/>
                  <a:moveTo>
                    <a:pt x="4254" y="2080"/>
                  </a:moveTo>
                  <a:lnTo>
                    <a:pt x="4254" y="4191"/>
                  </a:lnTo>
                  <a:lnTo>
                    <a:pt x="2143" y="4191"/>
                  </a:lnTo>
                  <a:lnTo>
                    <a:pt x="2143" y="3466"/>
                  </a:lnTo>
                  <a:cubicBezTo>
                    <a:pt x="2804" y="3309"/>
                    <a:pt x="3340" y="2805"/>
                    <a:pt x="3497" y="2080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616"/>
                    <a:pt x="599" y="3340"/>
                    <a:pt x="1418" y="3498"/>
                  </a:cubicBezTo>
                  <a:lnTo>
                    <a:pt x="1418" y="4601"/>
                  </a:lnTo>
                  <a:cubicBezTo>
                    <a:pt x="1418" y="4790"/>
                    <a:pt x="1576" y="4947"/>
                    <a:pt x="1765" y="4947"/>
                  </a:cubicBezTo>
                  <a:lnTo>
                    <a:pt x="4569" y="4947"/>
                  </a:lnTo>
                  <a:cubicBezTo>
                    <a:pt x="4758" y="4947"/>
                    <a:pt x="4915" y="4790"/>
                    <a:pt x="4915" y="4601"/>
                  </a:cubicBezTo>
                  <a:lnTo>
                    <a:pt x="4915" y="1797"/>
                  </a:lnTo>
                  <a:cubicBezTo>
                    <a:pt x="4915" y="1576"/>
                    <a:pt x="4758" y="1419"/>
                    <a:pt x="4600" y="1419"/>
                  </a:cubicBezTo>
                  <a:lnTo>
                    <a:pt x="3497" y="1419"/>
                  </a:lnTo>
                  <a:cubicBezTo>
                    <a:pt x="3340" y="631"/>
                    <a:pt x="2647" y="1"/>
                    <a:pt x="1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34" name="Google Shape;734;p51"/>
            <p:cNvSpPr/>
            <p:nvPr/>
          </p:nvSpPr>
          <p:spPr>
            <a:xfrm>
              <a:off x="-48266125" y="1973375"/>
              <a:ext cx="230000" cy="300125"/>
            </a:xfrm>
            <a:custGeom>
              <a:avLst/>
              <a:gdLst/>
              <a:ahLst/>
              <a:cxnLst/>
              <a:rect l="l" t="t" r="r" b="b"/>
              <a:pathLst>
                <a:path w="9200" h="12005" extrusionOk="0">
                  <a:moveTo>
                    <a:pt x="7057" y="1198"/>
                  </a:moveTo>
                  <a:lnTo>
                    <a:pt x="7971" y="2112"/>
                  </a:lnTo>
                  <a:lnTo>
                    <a:pt x="7057" y="2112"/>
                  </a:lnTo>
                  <a:lnTo>
                    <a:pt x="7057" y="1198"/>
                  </a:lnTo>
                  <a:close/>
                  <a:moveTo>
                    <a:pt x="6396" y="694"/>
                  </a:moveTo>
                  <a:lnTo>
                    <a:pt x="6396" y="2458"/>
                  </a:lnTo>
                  <a:cubicBezTo>
                    <a:pt x="6396" y="2679"/>
                    <a:pt x="6553" y="2836"/>
                    <a:pt x="6742" y="2836"/>
                  </a:cubicBezTo>
                  <a:lnTo>
                    <a:pt x="8506" y="2836"/>
                  </a:lnTo>
                  <a:lnTo>
                    <a:pt x="8506" y="11280"/>
                  </a:lnTo>
                  <a:lnTo>
                    <a:pt x="756" y="11280"/>
                  </a:lnTo>
                  <a:lnTo>
                    <a:pt x="756" y="694"/>
                  </a:lnTo>
                  <a:close/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78" y="12004"/>
                  </a:cubicBezTo>
                  <a:lnTo>
                    <a:pt x="8790" y="12004"/>
                  </a:lnTo>
                  <a:cubicBezTo>
                    <a:pt x="8979" y="12004"/>
                    <a:pt x="9136" y="11847"/>
                    <a:pt x="9136" y="11658"/>
                  </a:cubicBezTo>
                  <a:lnTo>
                    <a:pt x="9136" y="2458"/>
                  </a:lnTo>
                  <a:cubicBezTo>
                    <a:pt x="9199" y="2395"/>
                    <a:pt x="9168" y="2301"/>
                    <a:pt x="9073" y="2238"/>
                  </a:cubicBezTo>
                  <a:lnTo>
                    <a:pt x="6931" y="95"/>
                  </a:lnTo>
                  <a:cubicBezTo>
                    <a:pt x="6868" y="32"/>
                    <a:pt x="6805" y="1"/>
                    <a:pt x="6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35" name="Google Shape;735;p51"/>
            <p:cNvSpPr/>
            <p:nvPr/>
          </p:nvSpPr>
          <p:spPr>
            <a:xfrm>
              <a:off x="-48018025" y="1991500"/>
              <a:ext cx="54350" cy="282000"/>
            </a:xfrm>
            <a:custGeom>
              <a:avLst/>
              <a:gdLst/>
              <a:ahLst/>
              <a:cxnLst/>
              <a:rect l="l" t="t" r="r" b="b"/>
              <a:pathLst>
                <a:path w="2174" h="11280" extrusionOk="0">
                  <a:moveTo>
                    <a:pt x="1071" y="1481"/>
                  </a:moveTo>
                  <a:lnTo>
                    <a:pt x="1260" y="2111"/>
                  </a:lnTo>
                  <a:lnTo>
                    <a:pt x="851" y="2111"/>
                  </a:lnTo>
                  <a:lnTo>
                    <a:pt x="1071" y="1481"/>
                  </a:lnTo>
                  <a:close/>
                  <a:moveTo>
                    <a:pt x="1418" y="2836"/>
                  </a:moveTo>
                  <a:lnTo>
                    <a:pt x="1418" y="7247"/>
                  </a:lnTo>
                  <a:lnTo>
                    <a:pt x="725" y="7247"/>
                  </a:lnTo>
                  <a:lnTo>
                    <a:pt x="725" y="2836"/>
                  </a:lnTo>
                  <a:close/>
                  <a:moveTo>
                    <a:pt x="1418" y="7971"/>
                  </a:moveTo>
                  <a:lnTo>
                    <a:pt x="1418" y="8664"/>
                  </a:lnTo>
                  <a:lnTo>
                    <a:pt x="725" y="8664"/>
                  </a:lnTo>
                  <a:lnTo>
                    <a:pt x="725" y="7971"/>
                  </a:lnTo>
                  <a:close/>
                  <a:moveTo>
                    <a:pt x="1449" y="9357"/>
                  </a:moveTo>
                  <a:lnTo>
                    <a:pt x="1449" y="10208"/>
                  </a:lnTo>
                  <a:cubicBezTo>
                    <a:pt x="1418" y="10397"/>
                    <a:pt x="1260" y="10555"/>
                    <a:pt x="1071" y="10555"/>
                  </a:cubicBezTo>
                  <a:cubicBezTo>
                    <a:pt x="882" y="10555"/>
                    <a:pt x="725" y="10397"/>
                    <a:pt x="725" y="10208"/>
                  </a:cubicBezTo>
                  <a:lnTo>
                    <a:pt x="725" y="9357"/>
                  </a:lnTo>
                  <a:close/>
                  <a:moveTo>
                    <a:pt x="1071" y="0"/>
                  </a:moveTo>
                  <a:cubicBezTo>
                    <a:pt x="945" y="0"/>
                    <a:pt x="788" y="95"/>
                    <a:pt x="756" y="253"/>
                  </a:cubicBezTo>
                  <a:cubicBezTo>
                    <a:pt x="0" y="2489"/>
                    <a:pt x="63" y="2363"/>
                    <a:pt x="63" y="2458"/>
                  </a:cubicBezTo>
                  <a:lnTo>
                    <a:pt x="63" y="10208"/>
                  </a:lnTo>
                  <a:cubicBezTo>
                    <a:pt x="63" y="10807"/>
                    <a:pt x="536" y="11279"/>
                    <a:pt x="1103" y="11279"/>
                  </a:cubicBezTo>
                  <a:cubicBezTo>
                    <a:pt x="1701" y="11279"/>
                    <a:pt x="2174" y="10807"/>
                    <a:pt x="2174" y="10208"/>
                  </a:cubicBezTo>
                  <a:lnTo>
                    <a:pt x="2111" y="2458"/>
                  </a:lnTo>
                  <a:lnTo>
                    <a:pt x="2111" y="2458"/>
                  </a:lnTo>
                  <a:cubicBezTo>
                    <a:pt x="2121" y="2468"/>
                    <a:pt x="2128" y="2472"/>
                    <a:pt x="2132" y="2472"/>
                  </a:cubicBezTo>
                  <a:cubicBezTo>
                    <a:pt x="2139" y="2472"/>
                    <a:pt x="2132" y="2458"/>
                    <a:pt x="2111" y="2458"/>
                  </a:cubicBezTo>
                  <a:lnTo>
                    <a:pt x="2111" y="2458"/>
                  </a:lnTo>
                  <a:lnTo>
                    <a:pt x="2111" y="2458"/>
                  </a:lnTo>
                  <a:cubicBezTo>
                    <a:pt x="2111" y="2363"/>
                    <a:pt x="2142" y="2584"/>
                    <a:pt x="1386" y="253"/>
                  </a:cubicBezTo>
                  <a:cubicBezTo>
                    <a:pt x="1355" y="95"/>
                    <a:pt x="1197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36" name="Google Shape;736;p51"/>
            <p:cNvSpPr/>
            <p:nvPr/>
          </p:nvSpPr>
          <p:spPr>
            <a:xfrm>
              <a:off x="-48211800" y="2221475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4569" y="694"/>
                  </a:lnTo>
                  <a:cubicBezTo>
                    <a:pt x="4758" y="694"/>
                    <a:pt x="4916" y="536"/>
                    <a:pt x="4916" y="347"/>
                  </a:cubicBezTo>
                  <a:cubicBezTo>
                    <a:pt x="4884" y="158"/>
                    <a:pt x="4727" y="1"/>
                    <a:pt x="4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37" name="Google Shape;737;p51"/>
            <p:cNvSpPr/>
            <p:nvPr/>
          </p:nvSpPr>
          <p:spPr>
            <a:xfrm>
              <a:off x="-48211800" y="2185250"/>
              <a:ext cx="87450" cy="18150"/>
            </a:xfrm>
            <a:custGeom>
              <a:avLst/>
              <a:gdLst/>
              <a:ahLst/>
              <a:cxnLst/>
              <a:rect l="l" t="t" r="r" b="b"/>
              <a:pathLst>
                <a:path w="3498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3151" y="725"/>
                  </a:lnTo>
                  <a:cubicBezTo>
                    <a:pt x="3372" y="725"/>
                    <a:pt x="3498" y="568"/>
                    <a:pt x="3498" y="379"/>
                  </a:cubicBezTo>
                  <a:cubicBezTo>
                    <a:pt x="3498" y="158"/>
                    <a:pt x="3372" y="1"/>
                    <a:pt x="3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38" name="Google Shape;738;p51"/>
            <p:cNvSpPr/>
            <p:nvPr/>
          </p:nvSpPr>
          <p:spPr>
            <a:xfrm>
              <a:off x="-48106250" y="21852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739" name="Google Shape;739;p51"/>
          <p:cNvSpPr/>
          <p:nvPr/>
        </p:nvSpPr>
        <p:spPr>
          <a:xfrm>
            <a:off x="4393373" y="1385730"/>
            <a:ext cx="357274" cy="356797"/>
          </a:xfrm>
          <a:custGeom>
            <a:avLst/>
            <a:gdLst/>
            <a:ahLst/>
            <a:cxnLst/>
            <a:rect l="l" t="t" r="r" b="b"/>
            <a:pathLst>
              <a:path w="11973" h="11957" extrusionOk="0">
                <a:moveTo>
                  <a:pt x="5986" y="748"/>
                </a:moveTo>
                <a:lnTo>
                  <a:pt x="8003" y="1756"/>
                </a:lnTo>
                <a:lnTo>
                  <a:pt x="5986" y="2796"/>
                </a:lnTo>
                <a:lnTo>
                  <a:pt x="4002" y="1756"/>
                </a:lnTo>
                <a:lnTo>
                  <a:pt x="5986" y="748"/>
                </a:lnTo>
                <a:close/>
                <a:moveTo>
                  <a:pt x="3561" y="2324"/>
                </a:moveTo>
                <a:lnTo>
                  <a:pt x="5671" y="3395"/>
                </a:lnTo>
                <a:lnTo>
                  <a:pt x="5671" y="6136"/>
                </a:lnTo>
                <a:lnTo>
                  <a:pt x="3561" y="5064"/>
                </a:lnTo>
                <a:lnTo>
                  <a:pt x="3561" y="2324"/>
                </a:lnTo>
                <a:close/>
                <a:moveTo>
                  <a:pt x="8475" y="2324"/>
                </a:moveTo>
                <a:lnTo>
                  <a:pt x="8475" y="5064"/>
                </a:lnTo>
                <a:lnTo>
                  <a:pt x="6364" y="6136"/>
                </a:lnTo>
                <a:lnTo>
                  <a:pt x="6364" y="3395"/>
                </a:lnTo>
                <a:lnTo>
                  <a:pt x="8475" y="2324"/>
                </a:lnTo>
                <a:close/>
                <a:moveTo>
                  <a:pt x="3214" y="5663"/>
                </a:moveTo>
                <a:lnTo>
                  <a:pt x="5230" y="6703"/>
                </a:lnTo>
                <a:lnTo>
                  <a:pt x="3214" y="7711"/>
                </a:lnTo>
                <a:lnTo>
                  <a:pt x="1166" y="6703"/>
                </a:lnTo>
                <a:lnTo>
                  <a:pt x="3214" y="5663"/>
                </a:lnTo>
                <a:close/>
                <a:moveTo>
                  <a:pt x="8822" y="5663"/>
                </a:moveTo>
                <a:lnTo>
                  <a:pt x="10870" y="6703"/>
                </a:lnTo>
                <a:lnTo>
                  <a:pt x="8822" y="7711"/>
                </a:lnTo>
                <a:lnTo>
                  <a:pt x="6837" y="6703"/>
                </a:lnTo>
                <a:lnTo>
                  <a:pt x="8822" y="5663"/>
                </a:lnTo>
                <a:close/>
                <a:moveTo>
                  <a:pt x="5671" y="7238"/>
                </a:moveTo>
                <a:lnTo>
                  <a:pt x="5671" y="9948"/>
                </a:lnTo>
                <a:lnTo>
                  <a:pt x="3561" y="11019"/>
                </a:lnTo>
                <a:lnTo>
                  <a:pt x="3561" y="8309"/>
                </a:lnTo>
                <a:lnTo>
                  <a:pt x="5671" y="7238"/>
                </a:lnTo>
                <a:close/>
                <a:moveTo>
                  <a:pt x="11311" y="7238"/>
                </a:moveTo>
                <a:lnTo>
                  <a:pt x="11311" y="10011"/>
                </a:lnTo>
                <a:lnTo>
                  <a:pt x="9200" y="11050"/>
                </a:lnTo>
                <a:lnTo>
                  <a:pt x="9200" y="8309"/>
                </a:lnTo>
                <a:lnTo>
                  <a:pt x="11311" y="7238"/>
                </a:lnTo>
                <a:close/>
                <a:moveTo>
                  <a:pt x="725" y="7270"/>
                </a:moveTo>
                <a:lnTo>
                  <a:pt x="2836" y="8341"/>
                </a:lnTo>
                <a:lnTo>
                  <a:pt x="2836" y="11082"/>
                </a:lnTo>
                <a:lnTo>
                  <a:pt x="725" y="10042"/>
                </a:lnTo>
                <a:lnTo>
                  <a:pt x="725" y="7270"/>
                </a:lnTo>
                <a:close/>
                <a:moveTo>
                  <a:pt x="6364" y="7270"/>
                </a:moveTo>
                <a:lnTo>
                  <a:pt x="8475" y="8341"/>
                </a:lnTo>
                <a:lnTo>
                  <a:pt x="8475" y="11082"/>
                </a:lnTo>
                <a:lnTo>
                  <a:pt x="6364" y="10042"/>
                </a:lnTo>
                <a:lnTo>
                  <a:pt x="6364" y="7270"/>
                </a:lnTo>
                <a:close/>
                <a:moveTo>
                  <a:pt x="5998" y="0"/>
                </a:moveTo>
                <a:cubicBezTo>
                  <a:pt x="5947" y="0"/>
                  <a:pt x="5892" y="8"/>
                  <a:pt x="5829" y="24"/>
                </a:cubicBezTo>
                <a:lnTo>
                  <a:pt x="3056" y="1441"/>
                </a:lnTo>
                <a:cubicBezTo>
                  <a:pt x="2930" y="1536"/>
                  <a:pt x="2836" y="1662"/>
                  <a:pt x="2836" y="1756"/>
                </a:cubicBezTo>
                <a:lnTo>
                  <a:pt x="2836" y="5064"/>
                </a:lnTo>
                <a:lnTo>
                  <a:pt x="221" y="6388"/>
                </a:lnTo>
                <a:cubicBezTo>
                  <a:pt x="95" y="6451"/>
                  <a:pt x="0" y="6577"/>
                  <a:pt x="0" y="6703"/>
                </a:cubicBezTo>
                <a:lnTo>
                  <a:pt x="0" y="10200"/>
                </a:lnTo>
                <a:cubicBezTo>
                  <a:pt x="0" y="10326"/>
                  <a:pt x="95" y="10420"/>
                  <a:pt x="221" y="10515"/>
                </a:cubicBezTo>
                <a:lnTo>
                  <a:pt x="3056" y="11933"/>
                </a:lnTo>
                <a:cubicBezTo>
                  <a:pt x="3088" y="11948"/>
                  <a:pt x="3135" y="11956"/>
                  <a:pt x="3190" y="11956"/>
                </a:cubicBezTo>
                <a:cubicBezTo>
                  <a:pt x="3245" y="11956"/>
                  <a:pt x="3308" y="11948"/>
                  <a:pt x="3371" y="11933"/>
                </a:cubicBezTo>
                <a:lnTo>
                  <a:pt x="5986" y="10578"/>
                </a:lnTo>
                <a:lnTo>
                  <a:pt x="8633" y="11933"/>
                </a:lnTo>
                <a:cubicBezTo>
                  <a:pt x="8680" y="11948"/>
                  <a:pt x="8727" y="11956"/>
                  <a:pt x="8779" y="11956"/>
                </a:cubicBezTo>
                <a:cubicBezTo>
                  <a:pt x="8830" y="11956"/>
                  <a:pt x="8885" y="11948"/>
                  <a:pt x="8948" y="11933"/>
                </a:cubicBezTo>
                <a:lnTo>
                  <a:pt x="11783" y="10515"/>
                </a:lnTo>
                <a:cubicBezTo>
                  <a:pt x="11909" y="10420"/>
                  <a:pt x="11972" y="10326"/>
                  <a:pt x="11972" y="10200"/>
                </a:cubicBezTo>
                <a:lnTo>
                  <a:pt x="11972" y="6703"/>
                </a:lnTo>
                <a:cubicBezTo>
                  <a:pt x="11972" y="6577"/>
                  <a:pt x="11941" y="6451"/>
                  <a:pt x="11783" y="6388"/>
                </a:cubicBezTo>
                <a:lnTo>
                  <a:pt x="9137" y="5064"/>
                </a:lnTo>
                <a:lnTo>
                  <a:pt x="9137" y="1756"/>
                </a:lnTo>
                <a:cubicBezTo>
                  <a:pt x="9137" y="1662"/>
                  <a:pt x="9074" y="1536"/>
                  <a:pt x="8948" y="1441"/>
                </a:cubicBezTo>
                <a:lnTo>
                  <a:pt x="6144" y="24"/>
                </a:lnTo>
                <a:cubicBezTo>
                  <a:pt x="6097" y="8"/>
                  <a:pt x="6049" y="0"/>
                  <a:pt x="59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740" name="Google Shape;740;p51"/>
          <p:cNvGrpSpPr/>
          <p:nvPr/>
        </p:nvGrpSpPr>
        <p:grpSpPr>
          <a:xfrm>
            <a:off x="4392416" y="3222285"/>
            <a:ext cx="359154" cy="357424"/>
            <a:chOff x="-49786250" y="2316650"/>
            <a:chExt cx="300900" cy="299450"/>
          </a:xfrm>
        </p:grpSpPr>
        <p:sp>
          <p:nvSpPr>
            <p:cNvPr id="741" name="Google Shape;741;p51"/>
            <p:cNvSpPr/>
            <p:nvPr/>
          </p:nvSpPr>
          <p:spPr>
            <a:xfrm>
              <a:off x="-49746875" y="2316650"/>
              <a:ext cx="217400" cy="299450"/>
            </a:xfrm>
            <a:custGeom>
              <a:avLst/>
              <a:gdLst/>
              <a:ahLst/>
              <a:cxnLst/>
              <a:rect l="l" t="t" r="r" b="b"/>
              <a:pathLst>
                <a:path w="8696" h="11978" extrusionOk="0">
                  <a:moveTo>
                    <a:pt x="4411" y="3944"/>
                  </a:moveTo>
                  <a:lnTo>
                    <a:pt x="5010" y="5110"/>
                  </a:lnTo>
                  <a:cubicBezTo>
                    <a:pt x="4837" y="5188"/>
                    <a:pt x="4640" y="5228"/>
                    <a:pt x="4439" y="5228"/>
                  </a:cubicBezTo>
                  <a:cubicBezTo>
                    <a:pt x="4238" y="5228"/>
                    <a:pt x="4033" y="5188"/>
                    <a:pt x="3844" y="5110"/>
                  </a:cubicBezTo>
                  <a:lnTo>
                    <a:pt x="4411" y="3944"/>
                  </a:lnTo>
                  <a:close/>
                  <a:moveTo>
                    <a:pt x="5136" y="5834"/>
                  </a:moveTo>
                  <a:lnTo>
                    <a:pt x="5136" y="8418"/>
                  </a:lnTo>
                  <a:lnTo>
                    <a:pt x="3718" y="8418"/>
                  </a:lnTo>
                  <a:lnTo>
                    <a:pt x="3718" y="5834"/>
                  </a:lnTo>
                  <a:cubicBezTo>
                    <a:pt x="3939" y="5897"/>
                    <a:pt x="4191" y="5960"/>
                    <a:pt x="4411" y="5960"/>
                  </a:cubicBezTo>
                  <a:cubicBezTo>
                    <a:pt x="4663" y="5960"/>
                    <a:pt x="4884" y="5897"/>
                    <a:pt x="5136" y="5834"/>
                  </a:cubicBezTo>
                  <a:close/>
                  <a:moveTo>
                    <a:pt x="4390" y="657"/>
                  </a:moveTo>
                  <a:cubicBezTo>
                    <a:pt x="5196" y="657"/>
                    <a:pt x="5982" y="942"/>
                    <a:pt x="6617" y="1455"/>
                  </a:cubicBezTo>
                  <a:cubicBezTo>
                    <a:pt x="7467" y="2117"/>
                    <a:pt x="7940" y="3156"/>
                    <a:pt x="7940" y="4196"/>
                  </a:cubicBezTo>
                  <a:cubicBezTo>
                    <a:pt x="7940" y="5078"/>
                    <a:pt x="7625" y="5897"/>
                    <a:pt x="7058" y="6527"/>
                  </a:cubicBezTo>
                  <a:cubicBezTo>
                    <a:pt x="6585" y="7095"/>
                    <a:pt x="6270" y="7756"/>
                    <a:pt x="6207" y="8418"/>
                  </a:cubicBezTo>
                  <a:lnTo>
                    <a:pt x="5829" y="8418"/>
                  </a:lnTo>
                  <a:lnTo>
                    <a:pt x="5829" y="5267"/>
                  </a:lnTo>
                  <a:cubicBezTo>
                    <a:pt x="5829" y="5236"/>
                    <a:pt x="5829" y="5141"/>
                    <a:pt x="5798" y="5110"/>
                  </a:cubicBezTo>
                  <a:lnTo>
                    <a:pt x="4726" y="2999"/>
                  </a:lnTo>
                  <a:cubicBezTo>
                    <a:pt x="4663" y="2873"/>
                    <a:pt x="4537" y="2778"/>
                    <a:pt x="4411" y="2778"/>
                  </a:cubicBezTo>
                  <a:cubicBezTo>
                    <a:pt x="4317" y="2778"/>
                    <a:pt x="4191" y="2873"/>
                    <a:pt x="4096" y="2999"/>
                  </a:cubicBezTo>
                  <a:lnTo>
                    <a:pt x="3057" y="5110"/>
                  </a:lnTo>
                  <a:cubicBezTo>
                    <a:pt x="2994" y="5141"/>
                    <a:pt x="2994" y="5236"/>
                    <a:pt x="2994" y="5267"/>
                  </a:cubicBezTo>
                  <a:lnTo>
                    <a:pt x="2994" y="8418"/>
                  </a:lnTo>
                  <a:lnTo>
                    <a:pt x="2647" y="8418"/>
                  </a:lnTo>
                  <a:cubicBezTo>
                    <a:pt x="2584" y="7756"/>
                    <a:pt x="2301" y="7095"/>
                    <a:pt x="1796" y="6527"/>
                  </a:cubicBezTo>
                  <a:cubicBezTo>
                    <a:pt x="1040" y="5708"/>
                    <a:pt x="757" y="4574"/>
                    <a:pt x="1009" y="3408"/>
                  </a:cubicBezTo>
                  <a:cubicBezTo>
                    <a:pt x="1261" y="2085"/>
                    <a:pt x="2332" y="1014"/>
                    <a:pt x="3687" y="731"/>
                  </a:cubicBezTo>
                  <a:cubicBezTo>
                    <a:pt x="3921" y="681"/>
                    <a:pt x="4156" y="657"/>
                    <a:pt x="4390" y="657"/>
                  </a:cubicBezTo>
                  <a:close/>
                  <a:moveTo>
                    <a:pt x="6207" y="9142"/>
                  </a:moveTo>
                  <a:lnTo>
                    <a:pt x="6207" y="9489"/>
                  </a:lnTo>
                  <a:cubicBezTo>
                    <a:pt x="6207" y="9678"/>
                    <a:pt x="6050" y="9835"/>
                    <a:pt x="5829" y="9835"/>
                  </a:cubicBezTo>
                  <a:lnTo>
                    <a:pt x="3057" y="9835"/>
                  </a:lnTo>
                  <a:cubicBezTo>
                    <a:pt x="2836" y="9835"/>
                    <a:pt x="2679" y="9678"/>
                    <a:pt x="2679" y="9489"/>
                  </a:cubicBezTo>
                  <a:lnTo>
                    <a:pt x="2679" y="9142"/>
                  </a:lnTo>
                  <a:close/>
                  <a:moveTo>
                    <a:pt x="5483" y="10529"/>
                  </a:moveTo>
                  <a:lnTo>
                    <a:pt x="5483" y="10907"/>
                  </a:lnTo>
                  <a:cubicBezTo>
                    <a:pt x="5483" y="11096"/>
                    <a:pt x="5325" y="11253"/>
                    <a:pt x="5136" y="11253"/>
                  </a:cubicBezTo>
                  <a:lnTo>
                    <a:pt x="3718" y="11253"/>
                  </a:lnTo>
                  <a:cubicBezTo>
                    <a:pt x="3529" y="11253"/>
                    <a:pt x="3372" y="11096"/>
                    <a:pt x="3372" y="10907"/>
                  </a:cubicBezTo>
                  <a:lnTo>
                    <a:pt x="3372" y="10529"/>
                  </a:lnTo>
                  <a:close/>
                  <a:moveTo>
                    <a:pt x="4318" y="0"/>
                  </a:moveTo>
                  <a:cubicBezTo>
                    <a:pt x="4056" y="0"/>
                    <a:pt x="3792" y="23"/>
                    <a:pt x="3529" y="69"/>
                  </a:cubicBezTo>
                  <a:cubicBezTo>
                    <a:pt x="1954" y="384"/>
                    <a:pt x="631" y="1707"/>
                    <a:pt x="284" y="3314"/>
                  </a:cubicBezTo>
                  <a:cubicBezTo>
                    <a:pt x="1" y="4637"/>
                    <a:pt x="379" y="6023"/>
                    <a:pt x="1261" y="7000"/>
                  </a:cubicBezTo>
                  <a:cubicBezTo>
                    <a:pt x="1702" y="7536"/>
                    <a:pt x="1986" y="8166"/>
                    <a:pt x="1986" y="8796"/>
                  </a:cubicBezTo>
                  <a:lnTo>
                    <a:pt x="1986" y="9489"/>
                  </a:lnTo>
                  <a:cubicBezTo>
                    <a:pt x="1986" y="9961"/>
                    <a:pt x="2269" y="10371"/>
                    <a:pt x="2679" y="10466"/>
                  </a:cubicBezTo>
                  <a:lnTo>
                    <a:pt x="2679" y="10907"/>
                  </a:lnTo>
                  <a:cubicBezTo>
                    <a:pt x="2679" y="11505"/>
                    <a:pt x="3151" y="11978"/>
                    <a:pt x="3750" y="11978"/>
                  </a:cubicBezTo>
                  <a:lnTo>
                    <a:pt x="5168" y="11978"/>
                  </a:lnTo>
                  <a:cubicBezTo>
                    <a:pt x="5766" y="11978"/>
                    <a:pt x="6239" y="11505"/>
                    <a:pt x="6239" y="10907"/>
                  </a:cubicBezTo>
                  <a:lnTo>
                    <a:pt x="6239" y="10466"/>
                  </a:lnTo>
                  <a:cubicBezTo>
                    <a:pt x="6617" y="10308"/>
                    <a:pt x="6963" y="9930"/>
                    <a:pt x="6963" y="9489"/>
                  </a:cubicBezTo>
                  <a:lnTo>
                    <a:pt x="6963" y="8796"/>
                  </a:lnTo>
                  <a:cubicBezTo>
                    <a:pt x="6963" y="8166"/>
                    <a:pt x="7184" y="7536"/>
                    <a:pt x="7656" y="6969"/>
                  </a:cubicBezTo>
                  <a:cubicBezTo>
                    <a:pt x="8318" y="6212"/>
                    <a:pt x="8696" y="5236"/>
                    <a:pt x="8696" y="4228"/>
                  </a:cubicBezTo>
                  <a:cubicBezTo>
                    <a:pt x="8633" y="2967"/>
                    <a:pt x="8097" y="1739"/>
                    <a:pt x="7058" y="951"/>
                  </a:cubicBezTo>
                  <a:cubicBezTo>
                    <a:pt x="6285" y="328"/>
                    <a:pt x="5314" y="0"/>
                    <a:pt x="4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42" name="Google Shape;742;p51"/>
            <p:cNvSpPr/>
            <p:nvPr/>
          </p:nvSpPr>
          <p:spPr>
            <a:xfrm>
              <a:off x="-49786250" y="2422325"/>
              <a:ext cx="36250" cy="17350"/>
            </a:xfrm>
            <a:custGeom>
              <a:avLst/>
              <a:gdLst/>
              <a:ahLst/>
              <a:cxnLst/>
              <a:rect l="l" t="t" r="r" b="b"/>
              <a:pathLst>
                <a:path w="1450" h="694" extrusionOk="0">
                  <a:moveTo>
                    <a:pt x="379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50" y="127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43" name="Google Shape;743;p51"/>
            <p:cNvSpPr/>
            <p:nvPr/>
          </p:nvSpPr>
          <p:spPr>
            <a:xfrm>
              <a:off x="-49783900" y="2362475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391" y="0"/>
                  </a:moveTo>
                  <a:cubicBezTo>
                    <a:pt x="300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4"/>
                  </a:lnTo>
                  <a:cubicBezTo>
                    <a:pt x="694" y="1182"/>
                    <a:pt x="781" y="1205"/>
                    <a:pt x="871" y="1205"/>
                  </a:cubicBezTo>
                  <a:cubicBezTo>
                    <a:pt x="962" y="1205"/>
                    <a:pt x="1056" y="1182"/>
                    <a:pt x="1135" y="1134"/>
                  </a:cubicBezTo>
                  <a:cubicBezTo>
                    <a:pt x="1261" y="1008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44" name="Google Shape;744;p51"/>
            <p:cNvSpPr/>
            <p:nvPr/>
          </p:nvSpPr>
          <p:spPr>
            <a:xfrm>
              <a:off x="-49783900" y="2468800"/>
              <a:ext cx="31550" cy="30150"/>
            </a:xfrm>
            <a:custGeom>
              <a:avLst/>
              <a:gdLst/>
              <a:ahLst/>
              <a:cxnLst/>
              <a:rect l="l" t="t" r="r" b="b"/>
              <a:pathLst>
                <a:path w="1262" h="1206" extrusionOk="0">
                  <a:moveTo>
                    <a:pt x="871" y="0"/>
                  </a:moveTo>
                  <a:cubicBezTo>
                    <a:pt x="781" y="0"/>
                    <a:pt x="694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77"/>
                    <a:pt x="127" y="1135"/>
                  </a:cubicBezTo>
                  <a:cubicBezTo>
                    <a:pt x="174" y="1182"/>
                    <a:pt x="261" y="1205"/>
                    <a:pt x="355" y="1205"/>
                  </a:cubicBezTo>
                  <a:cubicBezTo>
                    <a:pt x="450" y="1205"/>
                    <a:pt x="552" y="1182"/>
                    <a:pt x="631" y="1135"/>
                  </a:cubicBezTo>
                  <a:lnTo>
                    <a:pt x="1135" y="599"/>
                  </a:lnTo>
                  <a:cubicBezTo>
                    <a:pt x="1261" y="504"/>
                    <a:pt x="1261" y="252"/>
                    <a:pt x="1135" y="95"/>
                  </a:cubicBezTo>
                  <a:cubicBezTo>
                    <a:pt x="1056" y="32"/>
                    <a:pt x="962" y="0"/>
                    <a:pt x="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45" name="Google Shape;745;p51"/>
            <p:cNvSpPr/>
            <p:nvPr/>
          </p:nvSpPr>
          <p:spPr>
            <a:xfrm>
              <a:off x="-495208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46" name="Google Shape;746;p51"/>
            <p:cNvSpPr/>
            <p:nvPr/>
          </p:nvSpPr>
          <p:spPr>
            <a:xfrm>
              <a:off x="-49519250" y="2362475"/>
              <a:ext cx="31525" cy="31325"/>
            </a:xfrm>
            <a:custGeom>
              <a:avLst/>
              <a:gdLst/>
              <a:ahLst/>
              <a:cxnLst/>
              <a:rect l="l" t="t" r="r" b="b"/>
              <a:pathLst>
                <a:path w="1261" h="1253" extrusionOk="0">
                  <a:moveTo>
                    <a:pt x="906" y="0"/>
                  </a:moveTo>
                  <a:cubicBezTo>
                    <a:pt x="812" y="0"/>
                    <a:pt x="709" y="32"/>
                    <a:pt x="631" y="95"/>
                  </a:cubicBezTo>
                  <a:lnTo>
                    <a:pt x="127" y="599"/>
                  </a:lnTo>
                  <a:cubicBezTo>
                    <a:pt x="1" y="725"/>
                    <a:pt x="1" y="945"/>
                    <a:pt x="127" y="1134"/>
                  </a:cubicBezTo>
                  <a:cubicBezTo>
                    <a:pt x="190" y="1213"/>
                    <a:pt x="276" y="1253"/>
                    <a:pt x="367" y="1253"/>
                  </a:cubicBezTo>
                  <a:cubicBezTo>
                    <a:pt x="457" y="1253"/>
                    <a:pt x="552" y="1213"/>
                    <a:pt x="631" y="1134"/>
                  </a:cubicBezTo>
                  <a:lnTo>
                    <a:pt x="1135" y="599"/>
                  </a:lnTo>
                  <a:cubicBezTo>
                    <a:pt x="1261" y="473"/>
                    <a:pt x="1261" y="252"/>
                    <a:pt x="1135" y="95"/>
                  </a:cubicBezTo>
                  <a:cubicBezTo>
                    <a:pt x="1088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47" name="Google Shape;747;p51"/>
            <p:cNvSpPr/>
            <p:nvPr/>
          </p:nvSpPr>
          <p:spPr>
            <a:xfrm>
              <a:off x="-49519250" y="2468800"/>
              <a:ext cx="31525" cy="30150"/>
            </a:xfrm>
            <a:custGeom>
              <a:avLst/>
              <a:gdLst/>
              <a:ahLst/>
              <a:cxnLst/>
              <a:rect l="l" t="t" r="r" b="b"/>
              <a:pathLst>
                <a:path w="1261" h="1206" extrusionOk="0">
                  <a:moveTo>
                    <a:pt x="391" y="0"/>
                  </a:moveTo>
                  <a:cubicBezTo>
                    <a:pt x="300" y="0"/>
                    <a:pt x="205" y="32"/>
                    <a:pt x="127" y="95"/>
                  </a:cubicBezTo>
                  <a:cubicBezTo>
                    <a:pt x="1" y="221"/>
                    <a:pt x="1" y="441"/>
                    <a:pt x="127" y="599"/>
                  </a:cubicBezTo>
                  <a:lnTo>
                    <a:pt x="631" y="1135"/>
                  </a:lnTo>
                  <a:cubicBezTo>
                    <a:pt x="694" y="1182"/>
                    <a:pt x="780" y="1205"/>
                    <a:pt x="871" y="1205"/>
                  </a:cubicBezTo>
                  <a:cubicBezTo>
                    <a:pt x="962" y="1205"/>
                    <a:pt x="1056" y="1182"/>
                    <a:pt x="1135" y="1135"/>
                  </a:cubicBezTo>
                  <a:cubicBezTo>
                    <a:pt x="1261" y="1009"/>
                    <a:pt x="1261" y="756"/>
                    <a:pt x="1135" y="599"/>
                  </a:cubicBezTo>
                  <a:lnTo>
                    <a:pt x="631" y="95"/>
                  </a:lnTo>
                  <a:cubicBezTo>
                    <a:pt x="568" y="32"/>
                    <a:pt x="481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2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ترازنامه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3" name="Google Shape;753;p52"/>
          <p:cNvSpPr txBox="1">
            <a:spLocks noGrp="1"/>
          </p:cNvSpPr>
          <p:nvPr>
            <p:ph type="subTitle" idx="2"/>
          </p:nvPr>
        </p:nvSpPr>
        <p:spPr>
          <a:xfrm>
            <a:off x="1503950" y="2843795"/>
            <a:ext cx="1818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4" name="Google Shape;754;p52"/>
          <p:cNvSpPr txBox="1">
            <a:spLocks noGrp="1"/>
          </p:cNvSpPr>
          <p:nvPr>
            <p:ph type="subTitle" idx="3"/>
          </p:nvPr>
        </p:nvSpPr>
        <p:spPr>
          <a:xfrm>
            <a:off x="3662700" y="2485445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بدهی ها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5" name="Google Shape;755;p52"/>
          <p:cNvSpPr txBox="1">
            <a:spLocks noGrp="1"/>
          </p:cNvSpPr>
          <p:nvPr>
            <p:ph type="subTitle" idx="4"/>
          </p:nvPr>
        </p:nvSpPr>
        <p:spPr>
          <a:xfrm>
            <a:off x="3662700" y="2843795"/>
            <a:ext cx="1818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6" name="Google Shape;756;p52"/>
          <p:cNvSpPr txBox="1">
            <a:spLocks noGrp="1"/>
          </p:cNvSpPr>
          <p:nvPr>
            <p:ph type="subTitle" idx="1"/>
          </p:nvPr>
        </p:nvSpPr>
        <p:spPr>
          <a:xfrm>
            <a:off x="1503950" y="2485445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دارایی های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7" name="Google Shape;757;p52"/>
          <p:cNvSpPr txBox="1">
            <a:spLocks noGrp="1"/>
          </p:cNvSpPr>
          <p:nvPr>
            <p:ph type="subTitle" idx="5"/>
          </p:nvPr>
        </p:nvSpPr>
        <p:spPr>
          <a:xfrm>
            <a:off x="5821450" y="2485445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انصاف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8" name="Google Shape;758;p52"/>
          <p:cNvSpPr txBox="1">
            <a:spLocks noGrp="1"/>
          </p:cNvSpPr>
          <p:nvPr>
            <p:ph type="subTitle" idx="6"/>
          </p:nvPr>
        </p:nvSpPr>
        <p:spPr>
          <a:xfrm>
            <a:off x="5821450" y="2843795"/>
            <a:ext cx="18186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9" name="Google Shape;759;p52"/>
          <p:cNvSpPr txBox="1">
            <a:spLocks noGrp="1"/>
          </p:cNvSpPr>
          <p:nvPr>
            <p:ph type="title" idx="7"/>
          </p:nvPr>
        </p:nvSpPr>
        <p:spPr>
          <a:xfrm>
            <a:off x="5821450" y="3795020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700K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60" name="Google Shape;760;p52"/>
          <p:cNvSpPr txBox="1">
            <a:spLocks noGrp="1"/>
          </p:cNvSpPr>
          <p:nvPr>
            <p:ph type="title" idx="8"/>
          </p:nvPr>
        </p:nvSpPr>
        <p:spPr>
          <a:xfrm>
            <a:off x="3662700" y="3795020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300K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61" name="Google Shape;761;p52"/>
          <p:cNvSpPr txBox="1">
            <a:spLocks noGrp="1"/>
          </p:cNvSpPr>
          <p:nvPr>
            <p:ph type="title" idx="9"/>
          </p:nvPr>
        </p:nvSpPr>
        <p:spPr>
          <a:xfrm>
            <a:off x="1503950" y="3795020"/>
            <a:ext cx="1818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1M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62" name="Google Shape;762;p52"/>
          <p:cNvSpPr/>
          <p:nvPr/>
        </p:nvSpPr>
        <p:spPr>
          <a:xfrm>
            <a:off x="2035100" y="1652933"/>
            <a:ext cx="756300" cy="75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63" name="Google Shape;763;p52"/>
          <p:cNvSpPr/>
          <p:nvPr/>
        </p:nvSpPr>
        <p:spPr>
          <a:xfrm>
            <a:off x="4193850" y="1652933"/>
            <a:ext cx="756300" cy="75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64" name="Google Shape;764;p52"/>
          <p:cNvSpPr/>
          <p:nvPr/>
        </p:nvSpPr>
        <p:spPr>
          <a:xfrm>
            <a:off x="6352600" y="1652933"/>
            <a:ext cx="756300" cy="75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765" name="Google Shape;765;p52"/>
          <p:cNvGrpSpPr/>
          <p:nvPr/>
        </p:nvGrpSpPr>
        <p:grpSpPr>
          <a:xfrm>
            <a:off x="2237423" y="1864159"/>
            <a:ext cx="351663" cy="333831"/>
            <a:chOff x="6222125" y="2025975"/>
            <a:chExt cx="499450" cy="474125"/>
          </a:xfrm>
        </p:grpSpPr>
        <p:sp>
          <p:nvSpPr>
            <p:cNvPr id="766" name="Google Shape;766;p52"/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69" name="Google Shape;769;p52"/>
          <p:cNvGrpSpPr/>
          <p:nvPr/>
        </p:nvGrpSpPr>
        <p:grpSpPr>
          <a:xfrm>
            <a:off x="4404248" y="1938091"/>
            <a:ext cx="335504" cy="185953"/>
            <a:chOff x="896050" y="2725450"/>
            <a:chExt cx="476500" cy="264100"/>
          </a:xfrm>
        </p:grpSpPr>
        <p:sp>
          <p:nvSpPr>
            <p:cNvPr id="770" name="Google Shape;770;p52"/>
            <p:cNvSpPr/>
            <p:nvPr/>
          </p:nvSpPr>
          <p:spPr>
            <a:xfrm>
              <a:off x="896050" y="2725450"/>
              <a:ext cx="476500" cy="264100"/>
            </a:xfrm>
            <a:custGeom>
              <a:avLst/>
              <a:gdLst/>
              <a:ahLst/>
              <a:cxnLst/>
              <a:rect l="l" t="t" r="r" b="b"/>
              <a:pathLst>
                <a:path w="19060" h="10564" extrusionOk="0">
                  <a:moveTo>
                    <a:pt x="17927" y="1133"/>
                  </a:moveTo>
                  <a:lnTo>
                    <a:pt x="17927" y="9431"/>
                  </a:lnTo>
                  <a:lnTo>
                    <a:pt x="1133" y="9431"/>
                  </a:lnTo>
                  <a:lnTo>
                    <a:pt x="1133" y="1133"/>
                  </a:lnTo>
                  <a:close/>
                  <a:moveTo>
                    <a:pt x="565" y="1"/>
                  </a:moveTo>
                  <a:cubicBezTo>
                    <a:pt x="254" y="1"/>
                    <a:pt x="1" y="255"/>
                    <a:pt x="1" y="569"/>
                  </a:cubicBezTo>
                  <a:lnTo>
                    <a:pt x="1" y="9995"/>
                  </a:lnTo>
                  <a:cubicBezTo>
                    <a:pt x="1" y="10309"/>
                    <a:pt x="254" y="10563"/>
                    <a:pt x="565" y="10563"/>
                  </a:cubicBezTo>
                  <a:lnTo>
                    <a:pt x="18495" y="10563"/>
                  </a:lnTo>
                  <a:cubicBezTo>
                    <a:pt x="18806" y="10563"/>
                    <a:pt x="19060" y="10309"/>
                    <a:pt x="19060" y="9995"/>
                  </a:cubicBezTo>
                  <a:lnTo>
                    <a:pt x="19060" y="569"/>
                  </a:lnTo>
                  <a:cubicBezTo>
                    <a:pt x="19060" y="255"/>
                    <a:pt x="18806" y="1"/>
                    <a:pt x="18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951625" y="2774675"/>
              <a:ext cx="365450" cy="165650"/>
            </a:xfrm>
            <a:custGeom>
              <a:avLst/>
              <a:gdLst/>
              <a:ahLst/>
              <a:cxnLst/>
              <a:rect l="l" t="t" r="r" b="b"/>
              <a:pathLst>
                <a:path w="14618" h="6626" extrusionOk="0">
                  <a:moveTo>
                    <a:pt x="12063" y="1133"/>
                  </a:moveTo>
                  <a:cubicBezTo>
                    <a:pt x="12259" y="1818"/>
                    <a:pt x="12797" y="2356"/>
                    <a:pt x="13485" y="2552"/>
                  </a:cubicBezTo>
                  <a:lnTo>
                    <a:pt x="13485" y="4074"/>
                  </a:lnTo>
                  <a:cubicBezTo>
                    <a:pt x="12797" y="4273"/>
                    <a:pt x="12259" y="4808"/>
                    <a:pt x="12063" y="5496"/>
                  </a:cubicBezTo>
                  <a:lnTo>
                    <a:pt x="2552" y="5496"/>
                  </a:lnTo>
                  <a:cubicBezTo>
                    <a:pt x="2355" y="4808"/>
                    <a:pt x="1818" y="4270"/>
                    <a:pt x="1129" y="4074"/>
                  </a:cubicBezTo>
                  <a:lnTo>
                    <a:pt x="1129" y="2552"/>
                  </a:lnTo>
                  <a:cubicBezTo>
                    <a:pt x="1818" y="2356"/>
                    <a:pt x="2355" y="1818"/>
                    <a:pt x="2552" y="1133"/>
                  </a:cubicBezTo>
                  <a:close/>
                  <a:moveTo>
                    <a:pt x="2065" y="1"/>
                  </a:moveTo>
                  <a:cubicBezTo>
                    <a:pt x="1751" y="1"/>
                    <a:pt x="1498" y="254"/>
                    <a:pt x="1498" y="568"/>
                  </a:cubicBezTo>
                  <a:cubicBezTo>
                    <a:pt x="1498" y="1082"/>
                    <a:pt x="1081" y="1501"/>
                    <a:pt x="565" y="1501"/>
                  </a:cubicBezTo>
                  <a:cubicBezTo>
                    <a:pt x="251" y="1501"/>
                    <a:pt x="0" y="1755"/>
                    <a:pt x="0" y="2069"/>
                  </a:cubicBezTo>
                  <a:lnTo>
                    <a:pt x="0" y="4560"/>
                  </a:lnTo>
                  <a:cubicBezTo>
                    <a:pt x="0" y="4871"/>
                    <a:pt x="251" y="5125"/>
                    <a:pt x="565" y="5125"/>
                  </a:cubicBezTo>
                  <a:cubicBezTo>
                    <a:pt x="1081" y="5125"/>
                    <a:pt x="1498" y="5544"/>
                    <a:pt x="1498" y="6061"/>
                  </a:cubicBezTo>
                  <a:cubicBezTo>
                    <a:pt x="1498" y="6372"/>
                    <a:pt x="1751" y="6625"/>
                    <a:pt x="2065" y="6625"/>
                  </a:cubicBezTo>
                  <a:lnTo>
                    <a:pt x="12549" y="6625"/>
                  </a:lnTo>
                  <a:cubicBezTo>
                    <a:pt x="12863" y="6625"/>
                    <a:pt x="13117" y="6372"/>
                    <a:pt x="13117" y="6061"/>
                  </a:cubicBezTo>
                  <a:cubicBezTo>
                    <a:pt x="13117" y="5544"/>
                    <a:pt x="13533" y="5125"/>
                    <a:pt x="14050" y="5125"/>
                  </a:cubicBezTo>
                  <a:cubicBezTo>
                    <a:pt x="14364" y="5125"/>
                    <a:pt x="14617" y="4871"/>
                    <a:pt x="14617" y="4560"/>
                  </a:cubicBezTo>
                  <a:lnTo>
                    <a:pt x="14617" y="2069"/>
                  </a:lnTo>
                  <a:cubicBezTo>
                    <a:pt x="14617" y="1755"/>
                    <a:pt x="14364" y="1501"/>
                    <a:pt x="14050" y="1501"/>
                  </a:cubicBezTo>
                  <a:cubicBezTo>
                    <a:pt x="13533" y="1501"/>
                    <a:pt x="13117" y="1082"/>
                    <a:pt x="13117" y="568"/>
                  </a:cubicBezTo>
                  <a:cubicBezTo>
                    <a:pt x="13117" y="254"/>
                    <a:pt x="12863" y="1"/>
                    <a:pt x="125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1088625" y="2815075"/>
              <a:ext cx="88200" cy="84850"/>
            </a:xfrm>
            <a:custGeom>
              <a:avLst/>
              <a:gdLst/>
              <a:ahLst/>
              <a:cxnLst/>
              <a:rect l="l" t="t" r="r" b="b"/>
              <a:pathLst>
                <a:path w="3528" h="3394" extrusionOk="0">
                  <a:moveTo>
                    <a:pt x="1826" y="1132"/>
                  </a:moveTo>
                  <a:cubicBezTo>
                    <a:pt x="2115" y="1132"/>
                    <a:pt x="2393" y="1358"/>
                    <a:pt x="2395" y="1697"/>
                  </a:cubicBezTo>
                  <a:cubicBezTo>
                    <a:pt x="2395" y="2011"/>
                    <a:pt x="2141" y="2265"/>
                    <a:pt x="1827" y="2265"/>
                  </a:cubicBezTo>
                  <a:lnTo>
                    <a:pt x="1827" y="2262"/>
                  </a:lnTo>
                  <a:cubicBezTo>
                    <a:pt x="1326" y="2259"/>
                    <a:pt x="1075" y="1652"/>
                    <a:pt x="1432" y="1298"/>
                  </a:cubicBezTo>
                  <a:cubicBezTo>
                    <a:pt x="1547" y="1183"/>
                    <a:pt x="1688" y="1132"/>
                    <a:pt x="1826" y="1132"/>
                  </a:cubicBezTo>
                  <a:close/>
                  <a:moveTo>
                    <a:pt x="1827" y="0"/>
                  </a:moveTo>
                  <a:cubicBezTo>
                    <a:pt x="1142" y="0"/>
                    <a:pt x="523" y="414"/>
                    <a:pt x="260" y="1048"/>
                  </a:cubicBezTo>
                  <a:cubicBezTo>
                    <a:pt x="0" y="1682"/>
                    <a:pt x="145" y="2413"/>
                    <a:pt x="632" y="2899"/>
                  </a:cubicBezTo>
                  <a:cubicBezTo>
                    <a:pt x="954" y="3222"/>
                    <a:pt x="1388" y="3393"/>
                    <a:pt x="1829" y="3393"/>
                  </a:cubicBezTo>
                  <a:cubicBezTo>
                    <a:pt x="2048" y="3393"/>
                    <a:pt x="2269" y="3351"/>
                    <a:pt x="2479" y="3264"/>
                  </a:cubicBezTo>
                  <a:cubicBezTo>
                    <a:pt x="3114" y="3001"/>
                    <a:pt x="3524" y="2382"/>
                    <a:pt x="3527" y="1697"/>
                  </a:cubicBezTo>
                  <a:cubicBezTo>
                    <a:pt x="3524" y="761"/>
                    <a:pt x="2763" y="0"/>
                    <a:pt x="1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73" name="Google Shape;773;p52"/>
          <p:cNvGrpSpPr/>
          <p:nvPr/>
        </p:nvGrpSpPr>
        <p:grpSpPr>
          <a:xfrm>
            <a:off x="6560663" y="1860987"/>
            <a:ext cx="340168" cy="340186"/>
            <a:chOff x="1487200" y="2615925"/>
            <a:chExt cx="483125" cy="483150"/>
          </a:xfrm>
        </p:grpSpPr>
        <p:sp>
          <p:nvSpPr>
            <p:cNvPr id="774" name="Google Shape;774;p52"/>
            <p:cNvSpPr/>
            <p:nvPr/>
          </p:nvSpPr>
          <p:spPr>
            <a:xfrm>
              <a:off x="1601400" y="28442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cubicBezTo>
                    <a:pt x="879" y="1133"/>
                    <a:pt x="1133" y="879"/>
                    <a:pt x="1133" y="568"/>
                  </a:cubicBez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1487200" y="2731050"/>
              <a:ext cx="483125" cy="368025"/>
            </a:xfrm>
            <a:custGeom>
              <a:avLst/>
              <a:gdLst/>
              <a:ahLst/>
              <a:cxnLst/>
              <a:rect l="l" t="t" r="r" b="b"/>
              <a:pathLst>
                <a:path w="19325" h="14721" extrusionOk="0">
                  <a:moveTo>
                    <a:pt x="4566" y="1232"/>
                  </a:moveTo>
                  <a:cubicBezTo>
                    <a:pt x="4994" y="1386"/>
                    <a:pt x="5342" y="1703"/>
                    <a:pt x="5535" y="2117"/>
                  </a:cubicBezTo>
                  <a:cubicBezTo>
                    <a:pt x="5630" y="2320"/>
                    <a:pt x="5833" y="2444"/>
                    <a:pt x="6050" y="2444"/>
                  </a:cubicBezTo>
                  <a:cubicBezTo>
                    <a:pt x="6094" y="2444"/>
                    <a:pt x="6139" y="2439"/>
                    <a:pt x="6184" y="2428"/>
                  </a:cubicBezTo>
                  <a:cubicBezTo>
                    <a:pt x="6580" y="2322"/>
                    <a:pt x="6987" y="2268"/>
                    <a:pt x="7398" y="2265"/>
                  </a:cubicBezTo>
                  <a:lnTo>
                    <a:pt x="11927" y="2265"/>
                  </a:lnTo>
                  <a:cubicBezTo>
                    <a:pt x="14738" y="2265"/>
                    <a:pt x="17024" y="4551"/>
                    <a:pt x="17024" y="7362"/>
                  </a:cubicBezTo>
                  <a:cubicBezTo>
                    <a:pt x="17021" y="9385"/>
                    <a:pt x="15819" y="11215"/>
                    <a:pt x="13965" y="12024"/>
                  </a:cubicBezTo>
                  <a:cubicBezTo>
                    <a:pt x="13760" y="12114"/>
                    <a:pt x="13624" y="12320"/>
                    <a:pt x="13627" y="12543"/>
                  </a:cubicBezTo>
                  <a:lnTo>
                    <a:pt x="13627" y="13588"/>
                  </a:lnTo>
                  <a:lnTo>
                    <a:pt x="12495" y="13588"/>
                  </a:lnTo>
                  <a:lnTo>
                    <a:pt x="12495" y="13023"/>
                  </a:lnTo>
                  <a:cubicBezTo>
                    <a:pt x="12495" y="12709"/>
                    <a:pt x="12241" y="12456"/>
                    <a:pt x="11927" y="12456"/>
                  </a:cubicBezTo>
                  <a:lnTo>
                    <a:pt x="7398" y="12456"/>
                  </a:lnTo>
                  <a:cubicBezTo>
                    <a:pt x="7084" y="12456"/>
                    <a:pt x="6833" y="12709"/>
                    <a:pt x="6833" y="13023"/>
                  </a:cubicBezTo>
                  <a:lnTo>
                    <a:pt x="6833" y="13588"/>
                  </a:lnTo>
                  <a:lnTo>
                    <a:pt x="5701" y="13588"/>
                  </a:lnTo>
                  <a:lnTo>
                    <a:pt x="5701" y="12537"/>
                  </a:lnTo>
                  <a:cubicBezTo>
                    <a:pt x="5698" y="12314"/>
                    <a:pt x="5565" y="12108"/>
                    <a:pt x="5360" y="12021"/>
                  </a:cubicBezTo>
                  <a:cubicBezTo>
                    <a:pt x="4185" y="11508"/>
                    <a:pt x="3249" y="10572"/>
                    <a:pt x="2733" y="9400"/>
                  </a:cubicBezTo>
                  <a:cubicBezTo>
                    <a:pt x="2642" y="9192"/>
                    <a:pt x="2440" y="9059"/>
                    <a:pt x="2213" y="9059"/>
                  </a:cubicBezTo>
                  <a:lnTo>
                    <a:pt x="1132" y="9059"/>
                  </a:lnTo>
                  <a:lnTo>
                    <a:pt x="1132" y="6794"/>
                  </a:lnTo>
                  <a:lnTo>
                    <a:pt x="1851" y="6794"/>
                  </a:lnTo>
                  <a:cubicBezTo>
                    <a:pt x="2120" y="6794"/>
                    <a:pt x="2349" y="6604"/>
                    <a:pt x="2404" y="6341"/>
                  </a:cubicBezTo>
                  <a:cubicBezTo>
                    <a:pt x="2651" y="5130"/>
                    <a:pt x="3349" y="4046"/>
                    <a:pt x="4369" y="3286"/>
                  </a:cubicBezTo>
                  <a:cubicBezTo>
                    <a:pt x="4566" y="3138"/>
                    <a:pt x="4644" y="2884"/>
                    <a:pt x="4569" y="2652"/>
                  </a:cubicBezTo>
                  <a:lnTo>
                    <a:pt x="4566" y="2645"/>
                  </a:lnTo>
                  <a:lnTo>
                    <a:pt x="4566" y="1232"/>
                  </a:lnTo>
                  <a:close/>
                  <a:moveTo>
                    <a:pt x="4001" y="0"/>
                  </a:moveTo>
                  <a:cubicBezTo>
                    <a:pt x="3687" y="0"/>
                    <a:pt x="3436" y="254"/>
                    <a:pt x="3436" y="568"/>
                  </a:cubicBezTo>
                  <a:lnTo>
                    <a:pt x="3436" y="2582"/>
                  </a:lnTo>
                  <a:cubicBezTo>
                    <a:pt x="2461" y="3379"/>
                    <a:pt x="1754" y="4454"/>
                    <a:pt x="1407" y="5662"/>
                  </a:cubicBezTo>
                  <a:lnTo>
                    <a:pt x="568" y="5662"/>
                  </a:lnTo>
                  <a:cubicBezTo>
                    <a:pt x="254" y="5662"/>
                    <a:pt x="0" y="5916"/>
                    <a:pt x="0" y="6230"/>
                  </a:cubicBezTo>
                  <a:lnTo>
                    <a:pt x="0" y="9626"/>
                  </a:lnTo>
                  <a:cubicBezTo>
                    <a:pt x="0" y="9937"/>
                    <a:pt x="254" y="10191"/>
                    <a:pt x="568" y="10191"/>
                  </a:cubicBezTo>
                  <a:lnTo>
                    <a:pt x="1857" y="10191"/>
                  </a:lnTo>
                  <a:cubicBezTo>
                    <a:pt x="2452" y="11357"/>
                    <a:pt x="3400" y="12302"/>
                    <a:pt x="4569" y="12897"/>
                  </a:cubicBezTo>
                  <a:lnTo>
                    <a:pt x="4569" y="14156"/>
                  </a:lnTo>
                  <a:cubicBezTo>
                    <a:pt x="4569" y="14467"/>
                    <a:pt x="4819" y="14720"/>
                    <a:pt x="5133" y="14720"/>
                  </a:cubicBezTo>
                  <a:lnTo>
                    <a:pt x="7398" y="14720"/>
                  </a:lnTo>
                  <a:cubicBezTo>
                    <a:pt x="7712" y="14720"/>
                    <a:pt x="7965" y="14467"/>
                    <a:pt x="7965" y="14156"/>
                  </a:cubicBezTo>
                  <a:lnTo>
                    <a:pt x="7965" y="13588"/>
                  </a:lnTo>
                  <a:lnTo>
                    <a:pt x="11362" y="13588"/>
                  </a:lnTo>
                  <a:lnTo>
                    <a:pt x="11362" y="14156"/>
                  </a:lnTo>
                  <a:cubicBezTo>
                    <a:pt x="11362" y="14467"/>
                    <a:pt x="11613" y="14720"/>
                    <a:pt x="11927" y="14720"/>
                  </a:cubicBezTo>
                  <a:lnTo>
                    <a:pt x="14192" y="14720"/>
                  </a:lnTo>
                  <a:cubicBezTo>
                    <a:pt x="14506" y="14720"/>
                    <a:pt x="14759" y="14467"/>
                    <a:pt x="14759" y="14156"/>
                  </a:cubicBezTo>
                  <a:lnTo>
                    <a:pt x="14759" y="12903"/>
                  </a:lnTo>
                  <a:cubicBezTo>
                    <a:pt x="16689" y="11915"/>
                    <a:pt x="17969" y="9998"/>
                    <a:pt x="18135" y="7839"/>
                  </a:cubicBezTo>
                  <a:cubicBezTo>
                    <a:pt x="18383" y="7754"/>
                    <a:pt x="18612" y="7618"/>
                    <a:pt x="18799" y="7437"/>
                  </a:cubicBezTo>
                  <a:cubicBezTo>
                    <a:pt x="19134" y="7123"/>
                    <a:pt x="19325" y="6685"/>
                    <a:pt x="19325" y="6230"/>
                  </a:cubicBezTo>
                  <a:lnTo>
                    <a:pt x="19325" y="5097"/>
                  </a:lnTo>
                  <a:cubicBezTo>
                    <a:pt x="19325" y="4783"/>
                    <a:pt x="19071" y="4530"/>
                    <a:pt x="18760" y="4530"/>
                  </a:cubicBezTo>
                  <a:cubicBezTo>
                    <a:pt x="18446" y="4530"/>
                    <a:pt x="18192" y="4783"/>
                    <a:pt x="18192" y="5097"/>
                  </a:cubicBezTo>
                  <a:lnTo>
                    <a:pt x="18192" y="6230"/>
                  </a:lnTo>
                  <a:cubicBezTo>
                    <a:pt x="18192" y="6332"/>
                    <a:pt x="18159" y="6435"/>
                    <a:pt x="18099" y="6522"/>
                  </a:cubicBezTo>
                  <a:cubicBezTo>
                    <a:pt x="17688" y="3482"/>
                    <a:pt x="15079" y="1133"/>
                    <a:pt x="11927" y="1133"/>
                  </a:cubicBezTo>
                  <a:lnTo>
                    <a:pt x="7398" y="1133"/>
                  </a:lnTo>
                  <a:cubicBezTo>
                    <a:pt x="7041" y="1136"/>
                    <a:pt x="6685" y="1169"/>
                    <a:pt x="6332" y="1238"/>
                  </a:cubicBezTo>
                  <a:cubicBezTo>
                    <a:pt x="5807" y="465"/>
                    <a:pt x="4934" y="3"/>
                    <a:pt x="4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1658025" y="2615925"/>
              <a:ext cx="141550" cy="143450"/>
            </a:xfrm>
            <a:custGeom>
              <a:avLst/>
              <a:gdLst/>
              <a:ahLst/>
              <a:cxnLst/>
              <a:rect l="l" t="t" r="r" b="b"/>
              <a:pathLst>
                <a:path w="5662" h="5738" extrusionOk="0">
                  <a:moveTo>
                    <a:pt x="2829" y="1133"/>
                  </a:moveTo>
                  <a:cubicBezTo>
                    <a:pt x="3750" y="1133"/>
                    <a:pt x="4529" y="1945"/>
                    <a:pt x="4529" y="2908"/>
                  </a:cubicBezTo>
                  <a:cubicBezTo>
                    <a:pt x="4526" y="3845"/>
                    <a:pt x="3768" y="4605"/>
                    <a:pt x="2829" y="4605"/>
                  </a:cubicBezTo>
                  <a:cubicBezTo>
                    <a:pt x="1890" y="4605"/>
                    <a:pt x="1132" y="3845"/>
                    <a:pt x="1132" y="2908"/>
                  </a:cubicBezTo>
                  <a:cubicBezTo>
                    <a:pt x="1132" y="1945"/>
                    <a:pt x="1908" y="1133"/>
                    <a:pt x="2829" y="1133"/>
                  </a:cubicBezTo>
                  <a:close/>
                  <a:moveTo>
                    <a:pt x="2829" y="1"/>
                  </a:moveTo>
                  <a:cubicBezTo>
                    <a:pt x="2075" y="1"/>
                    <a:pt x="1359" y="312"/>
                    <a:pt x="818" y="876"/>
                  </a:cubicBezTo>
                  <a:cubicBezTo>
                    <a:pt x="293" y="1423"/>
                    <a:pt x="0" y="2151"/>
                    <a:pt x="0" y="2908"/>
                  </a:cubicBezTo>
                  <a:cubicBezTo>
                    <a:pt x="0" y="4470"/>
                    <a:pt x="1265" y="5738"/>
                    <a:pt x="2829" y="5738"/>
                  </a:cubicBezTo>
                  <a:cubicBezTo>
                    <a:pt x="4393" y="5738"/>
                    <a:pt x="5662" y="4470"/>
                    <a:pt x="5662" y="2908"/>
                  </a:cubicBezTo>
                  <a:cubicBezTo>
                    <a:pt x="5659" y="2151"/>
                    <a:pt x="5366" y="1423"/>
                    <a:pt x="4840" y="876"/>
                  </a:cubicBezTo>
                  <a:cubicBezTo>
                    <a:pt x="4303" y="312"/>
                    <a:pt x="3584" y="1"/>
                    <a:pt x="2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فهرست مطالب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5" name="Google Shape;355;p35"/>
          <p:cNvSpPr txBox="1">
            <a:spLocks noGrp="1"/>
          </p:cNvSpPr>
          <p:nvPr>
            <p:ph type="subTitle" idx="19"/>
          </p:nvPr>
        </p:nvSpPr>
        <p:spPr>
          <a:xfrm>
            <a:off x="5675771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برنامه مالی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6" name="Google Shape;356;p35"/>
          <p:cNvSpPr txBox="1">
            <a:spLocks noGrp="1"/>
          </p:cNvSpPr>
          <p:nvPr>
            <p:ph type="subTitle" idx="20"/>
          </p:nvPr>
        </p:nvSpPr>
        <p:spPr>
          <a:xfrm>
            <a:off x="5669026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در اینجا می توانید موضوع بخش را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7" name="Google Shape;357;p35"/>
          <p:cNvSpPr txBox="1">
            <a:spLocks noGrp="1"/>
          </p:cNvSpPr>
          <p:nvPr>
            <p:ph type="title" idx="21"/>
          </p:nvPr>
        </p:nvSpPr>
        <p:spPr>
          <a:xfrm>
            <a:off x="504488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06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58" name="Google Shape;358;p35"/>
          <p:cNvSpPr txBox="1">
            <a:spLocks noGrp="1"/>
          </p:cNvSpPr>
          <p:nvPr>
            <p:ph type="subTitle" idx="4"/>
          </p:nvPr>
        </p:nvSpPr>
        <p:spPr>
          <a:xfrm>
            <a:off x="7238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تحلیل بازار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9" name="Google Shape;359;p35"/>
          <p:cNvSpPr txBox="1">
            <a:spLocks noGrp="1"/>
          </p:cNvSpPr>
          <p:nvPr>
            <p:ph type="subTitle" idx="5"/>
          </p:nvPr>
        </p:nvSpPr>
        <p:spPr>
          <a:xfrm>
            <a:off x="7187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اینجا می توانید موضوع بخش را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0" name="Google Shape;360;p35"/>
          <p:cNvSpPr txBox="1">
            <a:spLocks noGrp="1"/>
          </p:cNvSpPr>
          <p:nvPr>
            <p:ph type="subTitle" idx="1"/>
          </p:nvPr>
        </p:nvSpPr>
        <p:spPr>
          <a:xfrm>
            <a:off x="7209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بررسی اجمالی کسب و کار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1" name="Google Shape;361;p35"/>
          <p:cNvSpPr txBox="1">
            <a:spLocks noGrp="1"/>
          </p:cNvSpPr>
          <p:nvPr>
            <p:ph type="subTitle" idx="2"/>
          </p:nvPr>
        </p:nvSpPr>
        <p:spPr>
          <a:xfrm>
            <a:off x="7201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اینجا می توانید موضوع بخش را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2" name="Google Shape;362;p35"/>
          <p:cNvSpPr txBox="1">
            <a:spLocks noGrp="1"/>
          </p:cNvSpPr>
          <p:nvPr>
            <p:ph type="subTitle" idx="7"/>
          </p:nvPr>
        </p:nvSpPr>
        <p:spPr>
          <a:xfrm>
            <a:off x="7254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برنامه ی بازاریابی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3" name="Google Shape;363;p35"/>
          <p:cNvSpPr txBox="1">
            <a:spLocks noGrp="1"/>
          </p:cNvSpPr>
          <p:nvPr>
            <p:ph type="subTitle" idx="8"/>
          </p:nvPr>
        </p:nvSpPr>
        <p:spPr>
          <a:xfrm>
            <a:off x="7187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اینجا می توانید موضوع بخش را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subTitle" idx="13"/>
          </p:nvPr>
        </p:nvSpPr>
        <p:spPr>
          <a:xfrm>
            <a:off x="5473539" y="1238214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برنامه مدیریتی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5" name="Google Shape;365;p35"/>
          <p:cNvSpPr txBox="1">
            <a:spLocks noGrp="1"/>
          </p:cNvSpPr>
          <p:nvPr>
            <p:ph type="subTitle" idx="14"/>
          </p:nvPr>
        </p:nvSpPr>
        <p:spPr>
          <a:xfrm>
            <a:off x="5669022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در اینجا می توانید موضوع بخش را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66" name="Google Shape;366;p35"/>
          <p:cNvSpPr txBox="1">
            <a:spLocks noGrp="1"/>
          </p:cNvSpPr>
          <p:nvPr>
            <p:ph type="title" idx="3"/>
          </p:nvPr>
        </p:nvSpPr>
        <p:spPr>
          <a:xfrm>
            <a:off x="346075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67" name="Google Shape;367;p35"/>
          <p:cNvSpPr txBox="1">
            <a:spLocks noGrp="1"/>
          </p:cNvSpPr>
          <p:nvPr>
            <p:ph type="title" idx="6"/>
          </p:nvPr>
        </p:nvSpPr>
        <p:spPr>
          <a:xfrm>
            <a:off x="346166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68" name="Google Shape;368;p35"/>
          <p:cNvSpPr txBox="1">
            <a:spLocks noGrp="1"/>
          </p:cNvSpPr>
          <p:nvPr>
            <p:ph type="title" idx="9"/>
          </p:nvPr>
        </p:nvSpPr>
        <p:spPr>
          <a:xfrm>
            <a:off x="346166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69" name="Google Shape;369;p35"/>
          <p:cNvSpPr txBox="1">
            <a:spLocks noGrp="1"/>
          </p:cNvSpPr>
          <p:nvPr>
            <p:ph type="title" idx="15"/>
          </p:nvPr>
        </p:nvSpPr>
        <p:spPr>
          <a:xfrm>
            <a:off x="504488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70" name="Google Shape;370;p35"/>
          <p:cNvSpPr txBox="1">
            <a:spLocks noGrp="1"/>
          </p:cNvSpPr>
          <p:nvPr>
            <p:ph type="subTitle" idx="16"/>
          </p:nvPr>
        </p:nvSpPr>
        <p:spPr>
          <a:xfrm>
            <a:off x="5675771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برنامه عملیاتی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71" name="Google Shape;371;p35"/>
          <p:cNvSpPr txBox="1">
            <a:spLocks noGrp="1"/>
          </p:cNvSpPr>
          <p:nvPr>
            <p:ph type="subTitle" idx="17"/>
          </p:nvPr>
        </p:nvSpPr>
        <p:spPr>
          <a:xfrm>
            <a:off x="5669026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در اینجا می توانید موضوع بخش را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72" name="Google Shape;372;p35"/>
          <p:cNvSpPr txBox="1">
            <a:spLocks noGrp="1"/>
          </p:cNvSpPr>
          <p:nvPr>
            <p:ph type="title" idx="18"/>
          </p:nvPr>
        </p:nvSpPr>
        <p:spPr>
          <a:xfrm>
            <a:off x="504488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05</a:t>
            </a:r>
            <a:endParaRPr>
              <a:cs typeface="B Nazanin" panose="00000400000000000000" pitchFamily="2" charset="-78"/>
            </a:endParaRPr>
          </a:p>
        </p:txBody>
      </p:sp>
      <p:grpSp>
        <p:nvGrpSpPr>
          <p:cNvPr id="373" name="Google Shape;373;p35"/>
          <p:cNvGrpSpPr/>
          <p:nvPr/>
        </p:nvGrpSpPr>
        <p:grpSpPr>
          <a:xfrm rot="5400000">
            <a:off x="2896874" y="2723088"/>
            <a:ext cx="3417420" cy="487625"/>
            <a:chOff x="5726599" y="4775"/>
            <a:chExt cx="3417420" cy="487625"/>
          </a:xfrm>
        </p:grpSpPr>
        <p:sp>
          <p:nvSpPr>
            <p:cNvPr id="374" name="Google Shape;374;p35"/>
            <p:cNvSpPr/>
            <p:nvPr/>
          </p:nvSpPr>
          <p:spPr>
            <a:xfrm>
              <a:off x="5726599" y="4775"/>
              <a:ext cx="1930829" cy="486739"/>
            </a:xfrm>
            <a:custGeom>
              <a:avLst/>
              <a:gdLst/>
              <a:ahLst/>
              <a:cxnLst/>
              <a:rect l="l" t="t" r="r" b="b"/>
              <a:pathLst>
                <a:path w="39149" h="9869" extrusionOk="0">
                  <a:moveTo>
                    <a:pt x="225" y="1"/>
                  </a:moveTo>
                  <a:cubicBezTo>
                    <a:pt x="72" y="109"/>
                    <a:pt x="0" y="342"/>
                    <a:pt x="153" y="531"/>
                  </a:cubicBezTo>
                  <a:cubicBezTo>
                    <a:pt x="728" y="1214"/>
                    <a:pt x="1600" y="1457"/>
                    <a:pt x="2328" y="1915"/>
                  </a:cubicBezTo>
                  <a:cubicBezTo>
                    <a:pt x="3406" y="2598"/>
                    <a:pt x="4494" y="3272"/>
                    <a:pt x="5572" y="3973"/>
                  </a:cubicBezTo>
                  <a:cubicBezTo>
                    <a:pt x="6534" y="4593"/>
                    <a:pt x="7415" y="5348"/>
                    <a:pt x="8367" y="5977"/>
                  </a:cubicBezTo>
                  <a:cubicBezTo>
                    <a:pt x="9311" y="6598"/>
                    <a:pt x="10353" y="6966"/>
                    <a:pt x="11459" y="7182"/>
                  </a:cubicBezTo>
                  <a:cubicBezTo>
                    <a:pt x="12564" y="7406"/>
                    <a:pt x="13697" y="7496"/>
                    <a:pt x="14811" y="7712"/>
                  </a:cubicBezTo>
                  <a:cubicBezTo>
                    <a:pt x="15997" y="7937"/>
                    <a:pt x="17166" y="8197"/>
                    <a:pt x="18370" y="8359"/>
                  </a:cubicBezTo>
                  <a:cubicBezTo>
                    <a:pt x="20914" y="8692"/>
                    <a:pt x="23448" y="8674"/>
                    <a:pt x="26000" y="8737"/>
                  </a:cubicBezTo>
                  <a:cubicBezTo>
                    <a:pt x="28364" y="8790"/>
                    <a:pt x="30620" y="9626"/>
                    <a:pt x="32983" y="9644"/>
                  </a:cubicBezTo>
                  <a:cubicBezTo>
                    <a:pt x="35041" y="9662"/>
                    <a:pt x="37091" y="9815"/>
                    <a:pt x="39149" y="9869"/>
                  </a:cubicBezTo>
                  <a:cubicBezTo>
                    <a:pt x="39104" y="9635"/>
                    <a:pt x="39050" y="9402"/>
                    <a:pt x="38996" y="9168"/>
                  </a:cubicBezTo>
                  <a:cubicBezTo>
                    <a:pt x="37612" y="9132"/>
                    <a:pt x="36228" y="9042"/>
                    <a:pt x="34844" y="8997"/>
                  </a:cubicBezTo>
                  <a:cubicBezTo>
                    <a:pt x="33613" y="8952"/>
                    <a:pt x="32381" y="8997"/>
                    <a:pt x="31168" y="8817"/>
                  </a:cubicBezTo>
                  <a:cubicBezTo>
                    <a:pt x="30072" y="8665"/>
                    <a:pt x="28993" y="8404"/>
                    <a:pt x="27897" y="8233"/>
                  </a:cubicBezTo>
                  <a:cubicBezTo>
                    <a:pt x="25605" y="7874"/>
                    <a:pt x="23259" y="8071"/>
                    <a:pt x="20949" y="7919"/>
                  </a:cubicBezTo>
                  <a:cubicBezTo>
                    <a:pt x="18505" y="7757"/>
                    <a:pt x="16168" y="7191"/>
                    <a:pt x="13760" y="6849"/>
                  </a:cubicBezTo>
                  <a:cubicBezTo>
                    <a:pt x="12519" y="6669"/>
                    <a:pt x="11252" y="6535"/>
                    <a:pt x="10066" y="6085"/>
                  </a:cubicBezTo>
                  <a:cubicBezTo>
                    <a:pt x="8835" y="5609"/>
                    <a:pt x="7846" y="4719"/>
                    <a:pt x="6786" y="3955"/>
                  </a:cubicBezTo>
                  <a:cubicBezTo>
                    <a:pt x="5725" y="3191"/>
                    <a:pt x="4584" y="2553"/>
                    <a:pt x="3478" y="1843"/>
                  </a:cubicBezTo>
                  <a:cubicBezTo>
                    <a:pt x="3002" y="1538"/>
                    <a:pt x="2544" y="1214"/>
                    <a:pt x="2031" y="963"/>
                  </a:cubicBezTo>
                  <a:cubicBezTo>
                    <a:pt x="1528" y="711"/>
                    <a:pt x="1016" y="486"/>
                    <a:pt x="647" y="46"/>
                  </a:cubicBezTo>
                  <a:cubicBezTo>
                    <a:pt x="629" y="28"/>
                    <a:pt x="611" y="10"/>
                    <a:pt x="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7649771" y="91675"/>
              <a:ext cx="1494248" cy="400725"/>
            </a:xfrm>
            <a:custGeom>
              <a:avLst/>
              <a:gdLst/>
              <a:ahLst/>
              <a:cxnLst/>
              <a:rect l="l" t="t" r="r" b="b"/>
              <a:pathLst>
                <a:path w="30297" h="8125" extrusionOk="0">
                  <a:moveTo>
                    <a:pt x="29803" y="0"/>
                  </a:moveTo>
                  <a:cubicBezTo>
                    <a:pt x="29722" y="0"/>
                    <a:pt x="29641" y="27"/>
                    <a:pt x="29569" y="99"/>
                  </a:cubicBezTo>
                  <a:cubicBezTo>
                    <a:pt x="28895" y="827"/>
                    <a:pt x="27951" y="1070"/>
                    <a:pt x="27026" y="1331"/>
                  </a:cubicBezTo>
                  <a:cubicBezTo>
                    <a:pt x="26055" y="1609"/>
                    <a:pt x="25147" y="2041"/>
                    <a:pt x="24186" y="2364"/>
                  </a:cubicBezTo>
                  <a:cubicBezTo>
                    <a:pt x="21912" y="3146"/>
                    <a:pt x="19539" y="3595"/>
                    <a:pt x="17220" y="4242"/>
                  </a:cubicBezTo>
                  <a:cubicBezTo>
                    <a:pt x="14884" y="4898"/>
                    <a:pt x="12484" y="5249"/>
                    <a:pt x="10156" y="5923"/>
                  </a:cubicBezTo>
                  <a:cubicBezTo>
                    <a:pt x="7766" y="6606"/>
                    <a:pt x="5492" y="7280"/>
                    <a:pt x="2994" y="7397"/>
                  </a:cubicBezTo>
                  <a:cubicBezTo>
                    <a:pt x="2481" y="7424"/>
                    <a:pt x="1969" y="7433"/>
                    <a:pt x="1457" y="7433"/>
                  </a:cubicBezTo>
                  <a:cubicBezTo>
                    <a:pt x="971" y="7433"/>
                    <a:pt x="486" y="7424"/>
                    <a:pt x="1" y="7406"/>
                  </a:cubicBezTo>
                  <a:lnTo>
                    <a:pt x="1" y="7406"/>
                  </a:lnTo>
                  <a:cubicBezTo>
                    <a:pt x="55" y="7640"/>
                    <a:pt x="109" y="7873"/>
                    <a:pt x="154" y="8107"/>
                  </a:cubicBezTo>
                  <a:cubicBezTo>
                    <a:pt x="567" y="8116"/>
                    <a:pt x="971" y="8125"/>
                    <a:pt x="1376" y="8125"/>
                  </a:cubicBezTo>
                  <a:lnTo>
                    <a:pt x="1439" y="8125"/>
                  </a:lnTo>
                  <a:cubicBezTo>
                    <a:pt x="3910" y="8125"/>
                    <a:pt x="6265" y="7801"/>
                    <a:pt x="8629" y="7100"/>
                  </a:cubicBezTo>
                  <a:cubicBezTo>
                    <a:pt x="9806" y="6750"/>
                    <a:pt x="10983" y="6363"/>
                    <a:pt x="12197" y="6112"/>
                  </a:cubicBezTo>
                  <a:cubicBezTo>
                    <a:pt x="13446" y="5851"/>
                    <a:pt x="14704" y="5662"/>
                    <a:pt x="15944" y="5330"/>
                  </a:cubicBezTo>
                  <a:cubicBezTo>
                    <a:pt x="18658" y="4611"/>
                    <a:pt x="21444" y="4009"/>
                    <a:pt x="24114" y="3128"/>
                  </a:cubicBezTo>
                  <a:cubicBezTo>
                    <a:pt x="25255" y="2751"/>
                    <a:pt x="26343" y="2256"/>
                    <a:pt x="27502" y="1924"/>
                  </a:cubicBezTo>
                  <a:cubicBezTo>
                    <a:pt x="28437" y="1645"/>
                    <a:pt x="29371" y="1331"/>
                    <a:pt x="30063" y="594"/>
                  </a:cubicBezTo>
                  <a:cubicBezTo>
                    <a:pt x="30297" y="342"/>
                    <a:pt x="30063" y="0"/>
                    <a:pt x="29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3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تجزیه و تحلیل سربه سر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82" name="Google Shape;782;p53"/>
          <p:cNvSpPr txBox="1"/>
          <p:nvPr/>
        </p:nvSpPr>
        <p:spPr>
          <a:xfrm>
            <a:off x="1198675" y="4388974"/>
            <a:ext cx="65793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0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برای اصلاح این نمودار، روی آن کلیک کنید، پیوند را دنبال کنید، داده ها را تغییر دهید و نمودار جدید را در اینجا قرار دهید</a:t>
            </a:r>
            <a:endParaRPr sz="1000" dirty="0"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783" name="Google Shape;783;p53"/>
          <p:cNvSpPr txBox="1">
            <a:spLocks noGrp="1"/>
          </p:cNvSpPr>
          <p:nvPr>
            <p:ph type="subTitle" idx="4294967295"/>
          </p:nvPr>
        </p:nvSpPr>
        <p:spPr>
          <a:xfrm>
            <a:off x="1041475" y="3866872"/>
            <a:ext cx="7060800" cy="424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fa-IR" sz="1400" dirty="0">
                <a:solidFill>
                  <a:schemeClr val="lt1"/>
                </a:solidFill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400" dirty="0">
              <a:solidFill>
                <a:schemeClr val="lt1"/>
              </a:solidFill>
              <a:cs typeface="B Nazanin" panose="00000400000000000000" pitchFamily="2" charset="-78"/>
            </a:endParaRPr>
          </a:p>
        </p:txBody>
      </p:sp>
      <p:pic>
        <p:nvPicPr>
          <p:cNvPr id="784" name="Google Shape;784;p53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599" y="1014041"/>
            <a:ext cx="7060803" cy="2796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fa-IR" dirty="0">
                <a:cs typeface="B Nazanin" panose="00000400000000000000" pitchFamily="2" charset="-78"/>
              </a:rPr>
              <a:t>برنامه های 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90" name="Google Shape;790;p54"/>
          <p:cNvSpPr txBox="1">
            <a:spLocks noGrp="1"/>
          </p:cNvSpPr>
          <p:nvPr>
            <p:ph type="subTitle" idx="1"/>
          </p:nvPr>
        </p:nvSpPr>
        <p:spPr>
          <a:xfrm>
            <a:off x="961100" y="2961850"/>
            <a:ext cx="1911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پایه ای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91" name="Google Shape;791;p54"/>
          <p:cNvSpPr txBox="1">
            <a:spLocks noGrp="1"/>
          </p:cNvSpPr>
          <p:nvPr>
            <p:ph type="subTitle" idx="2"/>
          </p:nvPr>
        </p:nvSpPr>
        <p:spPr>
          <a:xfrm>
            <a:off x="961100" y="3320200"/>
            <a:ext cx="19119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92" name="Google Shape;792;p54"/>
          <p:cNvSpPr txBox="1">
            <a:spLocks noGrp="1"/>
          </p:cNvSpPr>
          <p:nvPr>
            <p:ph type="subTitle" idx="3"/>
          </p:nvPr>
        </p:nvSpPr>
        <p:spPr>
          <a:xfrm>
            <a:off x="3616050" y="2961850"/>
            <a:ext cx="1911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حرفه ای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93" name="Google Shape;793;p54"/>
          <p:cNvSpPr txBox="1">
            <a:spLocks noGrp="1"/>
          </p:cNvSpPr>
          <p:nvPr>
            <p:ph type="subTitle" idx="4"/>
          </p:nvPr>
        </p:nvSpPr>
        <p:spPr>
          <a:xfrm>
            <a:off x="3616050" y="3320200"/>
            <a:ext cx="19119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94" name="Google Shape;794;p54"/>
          <p:cNvSpPr txBox="1">
            <a:spLocks noGrp="1"/>
          </p:cNvSpPr>
          <p:nvPr>
            <p:ph type="subTitle" idx="5"/>
          </p:nvPr>
        </p:nvSpPr>
        <p:spPr>
          <a:xfrm>
            <a:off x="6270950" y="2961850"/>
            <a:ext cx="1911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حق بیمه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95" name="Google Shape;795;p54"/>
          <p:cNvSpPr txBox="1">
            <a:spLocks noGrp="1"/>
          </p:cNvSpPr>
          <p:nvPr>
            <p:ph type="subTitle" idx="6"/>
          </p:nvPr>
        </p:nvSpPr>
        <p:spPr>
          <a:xfrm>
            <a:off x="6270950" y="3320200"/>
            <a:ext cx="19119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796" name="Google Shape;796;p54"/>
          <p:cNvPicPr preferRelativeResize="0"/>
          <p:nvPr/>
        </p:nvPicPr>
        <p:blipFill rotWithShape="1">
          <a:blip r:embed="rId3">
            <a:alphaModFix/>
          </a:blip>
          <a:srcRect l="20397" r="12877"/>
          <a:stretch/>
        </p:blipFill>
        <p:spPr>
          <a:xfrm>
            <a:off x="1149325" y="1354200"/>
            <a:ext cx="1535400" cy="153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7" name="Google Shape;797;p54"/>
          <p:cNvPicPr preferRelativeResize="0"/>
          <p:nvPr/>
        </p:nvPicPr>
        <p:blipFill rotWithShape="1">
          <a:blip r:embed="rId4">
            <a:alphaModFix/>
          </a:blip>
          <a:srcRect t="4860" b="28473"/>
          <a:stretch/>
        </p:blipFill>
        <p:spPr>
          <a:xfrm>
            <a:off x="3803775" y="1353000"/>
            <a:ext cx="1536300" cy="153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8" name="Google Shape;798;p54"/>
          <p:cNvPicPr preferRelativeResize="0"/>
          <p:nvPr/>
        </p:nvPicPr>
        <p:blipFill rotWithShape="1">
          <a:blip r:embed="rId5">
            <a:alphaModFix/>
          </a:blip>
          <a:srcRect l="10804" r="22337"/>
          <a:stretch/>
        </p:blipFill>
        <p:spPr>
          <a:xfrm>
            <a:off x="6459124" y="1353000"/>
            <a:ext cx="1535400" cy="1533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فروش و توزیع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804" name="Google Shape;804;p55"/>
          <p:cNvGrpSpPr/>
          <p:nvPr/>
        </p:nvGrpSpPr>
        <p:grpSpPr>
          <a:xfrm>
            <a:off x="1419238" y="2296342"/>
            <a:ext cx="6305525" cy="1213800"/>
            <a:chOff x="1419238" y="2296342"/>
            <a:chExt cx="6305525" cy="1213800"/>
          </a:xfrm>
        </p:grpSpPr>
        <p:cxnSp>
          <p:nvCxnSpPr>
            <p:cNvPr id="805" name="Google Shape;805;p55"/>
            <p:cNvCxnSpPr>
              <a:stCxn id="806" idx="6"/>
              <a:endCxn id="807" idx="2"/>
            </p:cNvCxnSpPr>
            <p:nvPr/>
          </p:nvCxnSpPr>
          <p:spPr>
            <a:xfrm>
              <a:off x="2492338" y="2903242"/>
              <a:ext cx="7647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55"/>
            <p:cNvCxnSpPr>
              <a:stCxn id="807" idx="6"/>
              <a:endCxn id="809" idx="2"/>
            </p:cNvCxnSpPr>
            <p:nvPr/>
          </p:nvCxnSpPr>
          <p:spPr>
            <a:xfrm>
              <a:off x="4189579" y="2903242"/>
              <a:ext cx="7647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55"/>
            <p:cNvCxnSpPr>
              <a:stCxn id="809" idx="6"/>
              <a:endCxn id="811" idx="2"/>
            </p:cNvCxnSpPr>
            <p:nvPr/>
          </p:nvCxnSpPr>
          <p:spPr>
            <a:xfrm>
              <a:off x="5886821" y="2903242"/>
              <a:ext cx="7647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12" name="Google Shape;812;p55"/>
            <p:cNvGrpSpPr/>
            <p:nvPr/>
          </p:nvGrpSpPr>
          <p:grpSpPr>
            <a:xfrm>
              <a:off x="1419238" y="2296342"/>
              <a:ext cx="1213800" cy="1213800"/>
              <a:chOff x="1198825" y="1909300"/>
              <a:chExt cx="1213800" cy="1213800"/>
            </a:xfrm>
          </p:grpSpPr>
          <p:sp>
            <p:nvSpPr>
              <p:cNvPr id="813" name="Google Shape;813;p55"/>
              <p:cNvSpPr/>
              <p:nvPr/>
            </p:nvSpPr>
            <p:spPr>
              <a:xfrm>
                <a:off x="1198825" y="1909300"/>
                <a:ext cx="1213800" cy="1213800"/>
              </a:xfrm>
              <a:prstGeom prst="ellipse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06" name="Google Shape;806;p55"/>
              <p:cNvSpPr/>
              <p:nvPr/>
            </p:nvSpPr>
            <p:spPr>
              <a:xfrm>
                <a:off x="1339525" y="2050000"/>
                <a:ext cx="932400" cy="93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14" name="Google Shape;814;p55"/>
            <p:cNvGrpSpPr/>
            <p:nvPr/>
          </p:nvGrpSpPr>
          <p:grpSpPr>
            <a:xfrm>
              <a:off x="3116479" y="2296342"/>
              <a:ext cx="1213800" cy="1213800"/>
              <a:chOff x="2871400" y="1909300"/>
              <a:chExt cx="1213800" cy="1213800"/>
            </a:xfrm>
          </p:grpSpPr>
          <p:sp>
            <p:nvSpPr>
              <p:cNvPr id="815" name="Google Shape;815;p55"/>
              <p:cNvSpPr/>
              <p:nvPr/>
            </p:nvSpPr>
            <p:spPr>
              <a:xfrm>
                <a:off x="2871400" y="1909300"/>
                <a:ext cx="1213800" cy="1213800"/>
              </a:xfrm>
              <a:prstGeom prst="ellipse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07" name="Google Shape;807;p55"/>
              <p:cNvSpPr/>
              <p:nvPr/>
            </p:nvSpPr>
            <p:spPr>
              <a:xfrm>
                <a:off x="3012100" y="2050000"/>
                <a:ext cx="932400" cy="93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16" name="Google Shape;816;p55"/>
            <p:cNvGrpSpPr/>
            <p:nvPr/>
          </p:nvGrpSpPr>
          <p:grpSpPr>
            <a:xfrm>
              <a:off x="4813721" y="2296342"/>
              <a:ext cx="1213800" cy="1213800"/>
              <a:chOff x="4543975" y="1909300"/>
              <a:chExt cx="1213800" cy="1213800"/>
            </a:xfrm>
          </p:grpSpPr>
          <p:sp>
            <p:nvSpPr>
              <p:cNvPr id="817" name="Google Shape;817;p55"/>
              <p:cNvSpPr/>
              <p:nvPr/>
            </p:nvSpPr>
            <p:spPr>
              <a:xfrm>
                <a:off x="4543975" y="1909300"/>
                <a:ext cx="1213800" cy="1213800"/>
              </a:xfrm>
              <a:prstGeom prst="ellipse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09" name="Google Shape;809;p55"/>
              <p:cNvSpPr/>
              <p:nvPr/>
            </p:nvSpPr>
            <p:spPr>
              <a:xfrm>
                <a:off x="4684675" y="2050000"/>
                <a:ext cx="932400" cy="93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18" name="Google Shape;818;p55"/>
            <p:cNvGrpSpPr/>
            <p:nvPr/>
          </p:nvGrpSpPr>
          <p:grpSpPr>
            <a:xfrm>
              <a:off x="6510963" y="2296342"/>
              <a:ext cx="1213800" cy="1213800"/>
              <a:chOff x="6290550" y="1909300"/>
              <a:chExt cx="1213800" cy="1213800"/>
            </a:xfrm>
          </p:grpSpPr>
          <p:sp>
            <p:nvSpPr>
              <p:cNvPr id="819" name="Google Shape;819;p55"/>
              <p:cNvSpPr/>
              <p:nvPr/>
            </p:nvSpPr>
            <p:spPr>
              <a:xfrm>
                <a:off x="6290550" y="1909300"/>
                <a:ext cx="1213800" cy="1213800"/>
              </a:xfrm>
              <a:prstGeom prst="ellipse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11" name="Google Shape;811;p55"/>
              <p:cNvSpPr/>
              <p:nvPr/>
            </p:nvSpPr>
            <p:spPr>
              <a:xfrm>
                <a:off x="6431250" y="2050000"/>
                <a:ext cx="932400" cy="932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820" name="Google Shape;820;p55"/>
          <p:cNvSpPr txBox="1"/>
          <p:nvPr/>
        </p:nvSpPr>
        <p:spPr>
          <a:xfrm>
            <a:off x="2867475" y="1172511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کانال 2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1" name="Google Shape;821;p55"/>
          <p:cNvSpPr txBox="1"/>
          <p:nvPr/>
        </p:nvSpPr>
        <p:spPr>
          <a:xfrm>
            <a:off x="2867475" y="1454064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2" name="Google Shape;822;p55"/>
          <p:cNvSpPr txBox="1"/>
          <p:nvPr/>
        </p:nvSpPr>
        <p:spPr>
          <a:xfrm>
            <a:off x="4564725" y="3618416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کانال 3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3" name="Google Shape;823;p55"/>
          <p:cNvSpPr txBox="1"/>
          <p:nvPr/>
        </p:nvSpPr>
        <p:spPr>
          <a:xfrm>
            <a:off x="4564725" y="3899969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4" name="Google Shape;824;p55"/>
          <p:cNvSpPr txBox="1"/>
          <p:nvPr/>
        </p:nvSpPr>
        <p:spPr>
          <a:xfrm>
            <a:off x="6261975" y="1172511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fa-IR"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کانال 4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5" name="Google Shape;825;p55"/>
          <p:cNvSpPr txBox="1"/>
          <p:nvPr/>
        </p:nvSpPr>
        <p:spPr>
          <a:xfrm>
            <a:off x="6261975" y="1454064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6" name="Google Shape;826;p55"/>
          <p:cNvSpPr txBox="1"/>
          <p:nvPr/>
        </p:nvSpPr>
        <p:spPr>
          <a:xfrm>
            <a:off x="1170250" y="3618418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کانال 1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827" name="Google Shape;827;p55"/>
          <p:cNvSpPr txBox="1"/>
          <p:nvPr/>
        </p:nvSpPr>
        <p:spPr>
          <a:xfrm>
            <a:off x="1170250" y="3899972"/>
            <a:ext cx="17118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828" name="Google Shape;828;p55"/>
          <p:cNvGrpSpPr/>
          <p:nvPr/>
        </p:nvGrpSpPr>
        <p:grpSpPr>
          <a:xfrm>
            <a:off x="1845151" y="2722699"/>
            <a:ext cx="361998" cy="361090"/>
            <a:chOff x="-54081175" y="1903275"/>
            <a:chExt cx="319025" cy="318225"/>
          </a:xfrm>
        </p:grpSpPr>
        <p:sp>
          <p:nvSpPr>
            <p:cNvPr id="829" name="Google Shape;829;p55"/>
            <p:cNvSpPr/>
            <p:nvPr/>
          </p:nvSpPr>
          <p:spPr>
            <a:xfrm>
              <a:off x="-53959075" y="2135825"/>
              <a:ext cx="72475" cy="28975"/>
            </a:xfrm>
            <a:custGeom>
              <a:avLst/>
              <a:gdLst/>
              <a:ahLst/>
              <a:cxnLst/>
              <a:rect l="l" t="t" r="r" b="b"/>
              <a:pathLst>
                <a:path w="2899" h="1159" extrusionOk="0">
                  <a:moveTo>
                    <a:pt x="386" y="1"/>
                  </a:moveTo>
                  <a:cubicBezTo>
                    <a:pt x="292" y="1"/>
                    <a:pt x="205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70"/>
                    <a:pt x="977" y="1159"/>
                    <a:pt x="1449" y="1159"/>
                  </a:cubicBezTo>
                  <a:cubicBezTo>
                    <a:pt x="1922" y="1159"/>
                    <a:pt x="2426" y="970"/>
                    <a:pt x="2741" y="623"/>
                  </a:cubicBezTo>
                  <a:cubicBezTo>
                    <a:pt x="2899" y="465"/>
                    <a:pt x="2899" y="213"/>
                    <a:pt x="2741" y="119"/>
                  </a:cubicBezTo>
                  <a:cubicBezTo>
                    <a:pt x="2678" y="40"/>
                    <a:pt x="2592" y="1"/>
                    <a:pt x="2501" y="1"/>
                  </a:cubicBezTo>
                  <a:cubicBezTo>
                    <a:pt x="2410" y="1"/>
                    <a:pt x="2316" y="40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1" y="1"/>
                    <a:pt x="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30" name="Google Shape;830;p55"/>
            <p:cNvSpPr/>
            <p:nvPr/>
          </p:nvSpPr>
          <p:spPr>
            <a:xfrm>
              <a:off x="-54081175" y="19032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6365" y="757"/>
                  </a:moveTo>
                  <a:cubicBezTo>
                    <a:pt x="7594" y="757"/>
                    <a:pt x="8728" y="1324"/>
                    <a:pt x="9515" y="2238"/>
                  </a:cubicBezTo>
                  <a:lnTo>
                    <a:pt x="8570" y="2238"/>
                  </a:lnTo>
                  <a:cubicBezTo>
                    <a:pt x="7436" y="2238"/>
                    <a:pt x="6396" y="1702"/>
                    <a:pt x="5829" y="789"/>
                  </a:cubicBezTo>
                  <a:cubicBezTo>
                    <a:pt x="5987" y="757"/>
                    <a:pt x="6176" y="757"/>
                    <a:pt x="6365" y="757"/>
                  </a:cubicBezTo>
                  <a:close/>
                  <a:moveTo>
                    <a:pt x="5042" y="946"/>
                  </a:moveTo>
                  <a:cubicBezTo>
                    <a:pt x="5357" y="1482"/>
                    <a:pt x="5829" y="1954"/>
                    <a:pt x="6365" y="2332"/>
                  </a:cubicBezTo>
                  <a:cubicBezTo>
                    <a:pt x="7027" y="2742"/>
                    <a:pt x="7783" y="2962"/>
                    <a:pt x="8570" y="2962"/>
                  </a:cubicBezTo>
                  <a:lnTo>
                    <a:pt x="9988" y="2962"/>
                  </a:lnTo>
                  <a:cubicBezTo>
                    <a:pt x="10272" y="3498"/>
                    <a:pt x="10461" y="4160"/>
                    <a:pt x="10461" y="4853"/>
                  </a:cubicBezTo>
                  <a:lnTo>
                    <a:pt x="10461" y="5199"/>
                  </a:lnTo>
                  <a:lnTo>
                    <a:pt x="10429" y="5199"/>
                  </a:lnTo>
                  <a:cubicBezTo>
                    <a:pt x="10272" y="4380"/>
                    <a:pt x="9484" y="3687"/>
                    <a:pt x="8570" y="3687"/>
                  </a:cubicBezTo>
                  <a:cubicBezTo>
                    <a:pt x="7657" y="3687"/>
                    <a:pt x="6932" y="4317"/>
                    <a:pt x="6775" y="5199"/>
                  </a:cubicBezTo>
                  <a:lnTo>
                    <a:pt x="5924" y="5199"/>
                  </a:lnTo>
                  <a:cubicBezTo>
                    <a:pt x="5766" y="4317"/>
                    <a:pt x="4979" y="3687"/>
                    <a:pt x="4128" y="3687"/>
                  </a:cubicBezTo>
                  <a:cubicBezTo>
                    <a:pt x="3214" y="3687"/>
                    <a:pt x="2427" y="4380"/>
                    <a:pt x="2269" y="5199"/>
                  </a:cubicBezTo>
                  <a:lnTo>
                    <a:pt x="2238" y="5199"/>
                  </a:lnTo>
                  <a:lnTo>
                    <a:pt x="2238" y="4853"/>
                  </a:lnTo>
                  <a:cubicBezTo>
                    <a:pt x="2206" y="3025"/>
                    <a:pt x="3372" y="1482"/>
                    <a:pt x="5042" y="946"/>
                  </a:cubicBezTo>
                  <a:close/>
                  <a:moveTo>
                    <a:pt x="1450" y="5231"/>
                  </a:moveTo>
                  <a:lnTo>
                    <a:pt x="1450" y="6711"/>
                  </a:lnTo>
                  <a:cubicBezTo>
                    <a:pt x="1431" y="6713"/>
                    <a:pt x="1413" y="6714"/>
                    <a:pt x="1394" y="6714"/>
                  </a:cubicBezTo>
                  <a:cubicBezTo>
                    <a:pt x="1009" y="6714"/>
                    <a:pt x="694" y="6408"/>
                    <a:pt x="694" y="5987"/>
                  </a:cubicBezTo>
                  <a:cubicBezTo>
                    <a:pt x="694" y="5577"/>
                    <a:pt x="1009" y="5231"/>
                    <a:pt x="1450" y="5231"/>
                  </a:cubicBezTo>
                  <a:close/>
                  <a:moveTo>
                    <a:pt x="4097" y="4538"/>
                  </a:moveTo>
                  <a:cubicBezTo>
                    <a:pt x="4727" y="4538"/>
                    <a:pt x="5199" y="5042"/>
                    <a:pt x="5199" y="5640"/>
                  </a:cubicBezTo>
                  <a:cubicBezTo>
                    <a:pt x="5199" y="6270"/>
                    <a:pt x="4664" y="6743"/>
                    <a:pt x="4097" y="6743"/>
                  </a:cubicBezTo>
                  <a:cubicBezTo>
                    <a:pt x="3467" y="6743"/>
                    <a:pt x="2931" y="6207"/>
                    <a:pt x="2931" y="5640"/>
                  </a:cubicBezTo>
                  <a:cubicBezTo>
                    <a:pt x="2931" y="5042"/>
                    <a:pt x="3467" y="4538"/>
                    <a:pt x="4097" y="4538"/>
                  </a:cubicBezTo>
                  <a:close/>
                  <a:moveTo>
                    <a:pt x="8539" y="4538"/>
                  </a:moveTo>
                  <a:cubicBezTo>
                    <a:pt x="9169" y="4538"/>
                    <a:pt x="9673" y="5042"/>
                    <a:pt x="9673" y="5640"/>
                  </a:cubicBezTo>
                  <a:cubicBezTo>
                    <a:pt x="9673" y="6207"/>
                    <a:pt x="9169" y="6743"/>
                    <a:pt x="8539" y="6743"/>
                  </a:cubicBezTo>
                  <a:cubicBezTo>
                    <a:pt x="7940" y="6743"/>
                    <a:pt x="7436" y="6207"/>
                    <a:pt x="7436" y="5640"/>
                  </a:cubicBezTo>
                  <a:cubicBezTo>
                    <a:pt x="7436" y="5010"/>
                    <a:pt x="7940" y="4538"/>
                    <a:pt x="8539" y="4538"/>
                  </a:cubicBezTo>
                  <a:close/>
                  <a:moveTo>
                    <a:pt x="11217" y="5231"/>
                  </a:moveTo>
                  <a:cubicBezTo>
                    <a:pt x="11595" y="5231"/>
                    <a:pt x="11973" y="5577"/>
                    <a:pt x="11973" y="5987"/>
                  </a:cubicBezTo>
                  <a:cubicBezTo>
                    <a:pt x="11973" y="6428"/>
                    <a:pt x="11595" y="6743"/>
                    <a:pt x="11217" y="6743"/>
                  </a:cubicBezTo>
                  <a:lnTo>
                    <a:pt x="11217" y="5231"/>
                  </a:lnTo>
                  <a:close/>
                  <a:moveTo>
                    <a:pt x="10461" y="5987"/>
                  </a:moveTo>
                  <a:lnTo>
                    <a:pt x="10461" y="7877"/>
                  </a:lnTo>
                  <a:lnTo>
                    <a:pt x="10461" y="8224"/>
                  </a:lnTo>
                  <a:lnTo>
                    <a:pt x="8696" y="8224"/>
                  </a:lnTo>
                  <a:cubicBezTo>
                    <a:pt x="7972" y="7767"/>
                    <a:pt x="7153" y="7538"/>
                    <a:pt x="6337" y="7538"/>
                  </a:cubicBezTo>
                  <a:cubicBezTo>
                    <a:pt x="5522" y="7538"/>
                    <a:pt x="4711" y="7767"/>
                    <a:pt x="4002" y="8224"/>
                  </a:cubicBezTo>
                  <a:lnTo>
                    <a:pt x="2238" y="8224"/>
                  </a:lnTo>
                  <a:lnTo>
                    <a:pt x="2238" y="7877"/>
                  </a:lnTo>
                  <a:lnTo>
                    <a:pt x="2238" y="5987"/>
                  </a:lnTo>
                  <a:lnTo>
                    <a:pt x="2269" y="5987"/>
                  </a:lnTo>
                  <a:cubicBezTo>
                    <a:pt x="2427" y="6806"/>
                    <a:pt x="3214" y="7468"/>
                    <a:pt x="4128" y="7468"/>
                  </a:cubicBezTo>
                  <a:cubicBezTo>
                    <a:pt x="5042" y="7468"/>
                    <a:pt x="5766" y="6837"/>
                    <a:pt x="5955" y="5987"/>
                  </a:cubicBezTo>
                  <a:lnTo>
                    <a:pt x="6775" y="5987"/>
                  </a:lnTo>
                  <a:cubicBezTo>
                    <a:pt x="6932" y="6837"/>
                    <a:pt x="7720" y="7468"/>
                    <a:pt x="8570" y="7468"/>
                  </a:cubicBezTo>
                  <a:cubicBezTo>
                    <a:pt x="9106" y="7468"/>
                    <a:pt x="9578" y="7279"/>
                    <a:pt x="9925" y="6932"/>
                  </a:cubicBezTo>
                  <a:cubicBezTo>
                    <a:pt x="10209" y="6648"/>
                    <a:pt x="10366" y="6333"/>
                    <a:pt x="10429" y="5987"/>
                  </a:cubicBezTo>
                  <a:close/>
                  <a:moveTo>
                    <a:pt x="6318" y="8271"/>
                  </a:moveTo>
                  <a:cubicBezTo>
                    <a:pt x="7027" y="8271"/>
                    <a:pt x="7735" y="8476"/>
                    <a:pt x="8350" y="8885"/>
                  </a:cubicBezTo>
                  <a:cubicBezTo>
                    <a:pt x="8413" y="8948"/>
                    <a:pt x="8444" y="8980"/>
                    <a:pt x="8539" y="8980"/>
                  </a:cubicBezTo>
                  <a:lnTo>
                    <a:pt x="10272" y="8980"/>
                  </a:lnTo>
                  <a:cubicBezTo>
                    <a:pt x="9799" y="10713"/>
                    <a:pt x="8224" y="11973"/>
                    <a:pt x="6333" y="11973"/>
                  </a:cubicBezTo>
                  <a:cubicBezTo>
                    <a:pt x="4443" y="11973"/>
                    <a:pt x="2868" y="10713"/>
                    <a:pt x="2364" y="8980"/>
                  </a:cubicBezTo>
                  <a:lnTo>
                    <a:pt x="4097" y="8980"/>
                  </a:lnTo>
                  <a:cubicBezTo>
                    <a:pt x="4160" y="8980"/>
                    <a:pt x="4254" y="8948"/>
                    <a:pt x="4286" y="8885"/>
                  </a:cubicBezTo>
                  <a:cubicBezTo>
                    <a:pt x="4900" y="8476"/>
                    <a:pt x="5609" y="8271"/>
                    <a:pt x="6318" y="8271"/>
                  </a:cubicBezTo>
                  <a:close/>
                  <a:moveTo>
                    <a:pt x="6333" y="1"/>
                  </a:moveTo>
                  <a:cubicBezTo>
                    <a:pt x="3782" y="1"/>
                    <a:pt x="1639" y="1986"/>
                    <a:pt x="1482" y="4475"/>
                  </a:cubicBezTo>
                  <a:cubicBezTo>
                    <a:pt x="663" y="4475"/>
                    <a:pt x="1" y="5168"/>
                    <a:pt x="1" y="5987"/>
                  </a:cubicBezTo>
                  <a:cubicBezTo>
                    <a:pt x="1" y="6806"/>
                    <a:pt x="663" y="7468"/>
                    <a:pt x="1482" y="7468"/>
                  </a:cubicBezTo>
                  <a:lnTo>
                    <a:pt x="1482" y="7877"/>
                  </a:lnTo>
                  <a:cubicBezTo>
                    <a:pt x="1482" y="10555"/>
                    <a:pt x="3656" y="12729"/>
                    <a:pt x="6365" y="12729"/>
                  </a:cubicBezTo>
                  <a:cubicBezTo>
                    <a:pt x="9043" y="12729"/>
                    <a:pt x="11248" y="10555"/>
                    <a:pt x="11248" y="7877"/>
                  </a:cubicBezTo>
                  <a:lnTo>
                    <a:pt x="11248" y="7468"/>
                  </a:lnTo>
                  <a:cubicBezTo>
                    <a:pt x="12067" y="7468"/>
                    <a:pt x="12760" y="6806"/>
                    <a:pt x="12760" y="5987"/>
                  </a:cubicBezTo>
                  <a:cubicBezTo>
                    <a:pt x="12697" y="5168"/>
                    <a:pt x="12036" y="4475"/>
                    <a:pt x="11217" y="4475"/>
                  </a:cubicBezTo>
                  <a:cubicBezTo>
                    <a:pt x="11028" y="1954"/>
                    <a:pt x="8885" y="1"/>
                    <a:pt x="6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831" name="Google Shape;831;p55"/>
          <p:cNvSpPr/>
          <p:nvPr/>
        </p:nvSpPr>
        <p:spPr>
          <a:xfrm>
            <a:off x="5246300" y="2729445"/>
            <a:ext cx="348513" cy="347599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5923" y="2080"/>
                </a:moveTo>
                <a:cubicBezTo>
                  <a:pt x="6459" y="2080"/>
                  <a:pt x="6932" y="2552"/>
                  <a:pt x="6932" y="3119"/>
                </a:cubicBezTo>
                <a:lnTo>
                  <a:pt x="6932" y="3466"/>
                </a:lnTo>
                <a:lnTo>
                  <a:pt x="4884" y="3466"/>
                </a:lnTo>
                <a:lnTo>
                  <a:pt x="4884" y="3119"/>
                </a:lnTo>
                <a:cubicBezTo>
                  <a:pt x="4884" y="2521"/>
                  <a:pt x="5356" y="2080"/>
                  <a:pt x="5923" y="2080"/>
                </a:cubicBezTo>
                <a:close/>
                <a:moveTo>
                  <a:pt x="5923" y="662"/>
                </a:moveTo>
                <a:cubicBezTo>
                  <a:pt x="7247" y="662"/>
                  <a:pt x="8349" y="1765"/>
                  <a:pt x="8349" y="3119"/>
                </a:cubicBezTo>
                <a:lnTo>
                  <a:pt x="8349" y="3466"/>
                </a:lnTo>
                <a:lnTo>
                  <a:pt x="7656" y="3466"/>
                </a:lnTo>
                <a:lnTo>
                  <a:pt x="7656" y="3119"/>
                </a:lnTo>
                <a:cubicBezTo>
                  <a:pt x="7656" y="2174"/>
                  <a:pt x="6869" y="1387"/>
                  <a:pt x="5923" y="1387"/>
                </a:cubicBezTo>
                <a:cubicBezTo>
                  <a:pt x="4978" y="1387"/>
                  <a:pt x="4191" y="2174"/>
                  <a:pt x="4191" y="3119"/>
                </a:cubicBezTo>
                <a:lnTo>
                  <a:pt x="4191" y="3466"/>
                </a:lnTo>
                <a:lnTo>
                  <a:pt x="3466" y="3466"/>
                </a:lnTo>
                <a:lnTo>
                  <a:pt x="3466" y="3119"/>
                </a:lnTo>
                <a:cubicBezTo>
                  <a:pt x="3466" y="1765"/>
                  <a:pt x="4569" y="662"/>
                  <a:pt x="5923" y="662"/>
                </a:cubicBezTo>
                <a:close/>
                <a:moveTo>
                  <a:pt x="1387" y="4191"/>
                </a:moveTo>
                <a:lnTo>
                  <a:pt x="1387" y="6742"/>
                </a:lnTo>
                <a:cubicBezTo>
                  <a:pt x="946" y="6490"/>
                  <a:pt x="662" y="6018"/>
                  <a:pt x="662" y="5545"/>
                </a:cubicBezTo>
                <a:lnTo>
                  <a:pt x="662" y="4537"/>
                </a:lnTo>
                <a:cubicBezTo>
                  <a:pt x="662" y="4348"/>
                  <a:pt x="820" y="4191"/>
                  <a:pt x="1040" y="4191"/>
                </a:cubicBezTo>
                <a:close/>
                <a:moveTo>
                  <a:pt x="10775" y="4128"/>
                </a:moveTo>
                <a:cubicBezTo>
                  <a:pt x="10996" y="4128"/>
                  <a:pt x="11153" y="4285"/>
                  <a:pt x="11153" y="4506"/>
                </a:cubicBezTo>
                <a:lnTo>
                  <a:pt x="11153" y="5545"/>
                </a:lnTo>
                <a:cubicBezTo>
                  <a:pt x="11153" y="6081"/>
                  <a:pt x="10870" y="6490"/>
                  <a:pt x="10429" y="6742"/>
                </a:cubicBezTo>
                <a:lnTo>
                  <a:pt x="10429" y="4128"/>
                </a:lnTo>
                <a:close/>
                <a:moveTo>
                  <a:pt x="8349" y="4191"/>
                </a:moveTo>
                <a:lnTo>
                  <a:pt x="8349" y="6931"/>
                </a:lnTo>
                <a:lnTo>
                  <a:pt x="3498" y="6931"/>
                </a:lnTo>
                <a:lnTo>
                  <a:pt x="3498" y="4191"/>
                </a:lnTo>
                <a:close/>
                <a:moveTo>
                  <a:pt x="6270" y="7593"/>
                </a:moveTo>
                <a:lnTo>
                  <a:pt x="6270" y="7971"/>
                </a:lnTo>
                <a:cubicBezTo>
                  <a:pt x="6270" y="8160"/>
                  <a:pt x="6112" y="8318"/>
                  <a:pt x="5923" y="8318"/>
                </a:cubicBezTo>
                <a:cubicBezTo>
                  <a:pt x="5703" y="8318"/>
                  <a:pt x="5545" y="8160"/>
                  <a:pt x="5545" y="7971"/>
                </a:cubicBezTo>
                <a:lnTo>
                  <a:pt x="5545" y="7593"/>
                </a:lnTo>
                <a:close/>
                <a:moveTo>
                  <a:pt x="662" y="7089"/>
                </a:moveTo>
                <a:cubicBezTo>
                  <a:pt x="883" y="7278"/>
                  <a:pt x="1103" y="7404"/>
                  <a:pt x="1387" y="7467"/>
                </a:cubicBezTo>
                <a:lnTo>
                  <a:pt x="1387" y="11153"/>
                </a:lnTo>
                <a:lnTo>
                  <a:pt x="1040" y="11153"/>
                </a:lnTo>
                <a:cubicBezTo>
                  <a:pt x="820" y="11153"/>
                  <a:pt x="662" y="10996"/>
                  <a:pt x="662" y="10807"/>
                </a:cubicBezTo>
                <a:lnTo>
                  <a:pt x="662" y="7089"/>
                </a:lnTo>
                <a:close/>
                <a:moveTo>
                  <a:pt x="2804" y="4191"/>
                </a:moveTo>
                <a:lnTo>
                  <a:pt x="2804" y="11153"/>
                </a:lnTo>
                <a:lnTo>
                  <a:pt x="2080" y="11153"/>
                </a:lnTo>
                <a:lnTo>
                  <a:pt x="2080" y="4191"/>
                </a:lnTo>
                <a:close/>
                <a:moveTo>
                  <a:pt x="8318" y="7656"/>
                </a:moveTo>
                <a:lnTo>
                  <a:pt x="8318" y="11153"/>
                </a:lnTo>
                <a:lnTo>
                  <a:pt x="3498" y="11153"/>
                </a:lnTo>
                <a:lnTo>
                  <a:pt x="3498" y="7656"/>
                </a:lnTo>
                <a:lnTo>
                  <a:pt x="4884" y="7656"/>
                </a:lnTo>
                <a:lnTo>
                  <a:pt x="4884" y="8003"/>
                </a:lnTo>
                <a:cubicBezTo>
                  <a:pt x="4884" y="8601"/>
                  <a:pt x="5356" y="9011"/>
                  <a:pt x="5923" y="9011"/>
                </a:cubicBezTo>
                <a:cubicBezTo>
                  <a:pt x="6459" y="9011"/>
                  <a:pt x="6932" y="8538"/>
                  <a:pt x="6932" y="8003"/>
                </a:cubicBezTo>
                <a:lnTo>
                  <a:pt x="6932" y="7656"/>
                </a:lnTo>
                <a:close/>
                <a:moveTo>
                  <a:pt x="9767" y="4191"/>
                </a:moveTo>
                <a:lnTo>
                  <a:pt x="9767" y="11153"/>
                </a:lnTo>
                <a:lnTo>
                  <a:pt x="9074" y="11153"/>
                </a:lnTo>
                <a:lnTo>
                  <a:pt x="9074" y="4191"/>
                </a:lnTo>
                <a:close/>
                <a:moveTo>
                  <a:pt x="11153" y="7120"/>
                </a:moveTo>
                <a:lnTo>
                  <a:pt x="11153" y="10807"/>
                </a:lnTo>
                <a:cubicBezTo>
                  <a:pt x="11153" y="10996"/>
                  <a:pt x="10996" y="11153"/>
                  <a:pt x="10807" y="11153"/>
                </a:cubicBezTo>
                <a:lnTo>
                  <a:pt x="10429" y="11153"/>
                </a:lnTo>
                <a:lnTo>
                  <a:pt x="10429" y="7530"/>
                </a:lnTo>
                <a:cubicBezTo>
                  <a:pt x="10712" y="7436"/>
                  <a:pt x="10964" y="7278"/>
                  <a:pt x="11153" y="7120"/>
                </a:cubicBezTo>
                <a:close/>
                <a:moveTo>
                  <a:pt x="5923" y="0"/>
                </a:moveTo>
                <a:cubicBezTo>
                  <a:pt x="4191" y="0"/>
                  <a:pt x="2804" y="1418"/>
                  <a:pt x="2804" y="3119"/>
                </a:cubicBezTo>
                <a:lnTo>
                  <a:pt x="2804" y="3466"/>
                </a:lnTo>
                <a:lnTo>
                  <a:pt x="1040" y="3466"/>
                </a:lnTo>
                <a:cubicBezTo>
                  <a:pt x="442" y="3466"/>
                  <a:pt x="1" y="3939"/>
                  <a:pt x="1" y="4474"/>
                </a:cubicBezTo>
                <a:lnTo>
                  <a:pt x="1" y="5514"/>
                </a:lnTo>
                <a:lnTo>
                  <a:pt x="1" y="10744"/>
                </a:lnTo>
                <a:cubicBezTo>
                  <a:pt x="1" y="11342"/>
                  <a:pt x="473" y="11783"/>
                  <a:pt x="1040" y="11783"/>
                </a:cubicBezTo>
                <a:lnTo>
                  <a:pt x="10807" y="11783"/>
                </a:lnTo>
                <a:cubicBezTo>
                  <a:pt x="11374" y="11783"/>
                  <a:pt x="11815" y="11311"/>
                  <a:pt x="11815" y="10744"/>
                </a:cubicBezTo>
                <a:lnTo>
                  <a:pt x="11815" y="5514"/>
                </a:lnTo>
                <a:lnTo>
                  <a:pt x="11815" y="4474"/>
                </a:lnTo>
                <a:cubicBezTo>
                  <a:pt x="11815" y="3939"/>
                  <a:pt x="11374" y="3466"/>
                  <a:pt x="10807" y="3466"/>
                </a:cubicBezTo>
                <a:lnTo>
                  <a:pt x="9011" y="3466"/>
                </a:lnTo>
                <a:lnTo>
                  <a:pt x="9011" y="3119"/>
                </a:lnTo>
                <a:cubicBezTo>
                  <a:pt x="9011" y="1387"/>
                  <a:pt x="7593" y="0"/>
                  <a:pt x="59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32" name="Google Shape;832;p55"/>
          <p:cNvSpPr/>
          <p:nvPr/>
        </p:nvSpPr>
        <p:spPr>
          <a:xfrm>
            <a:off x="6943682" y="2726656"/>
            <a:ext cx="354136" cy="353180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7656" y="662"/>
                </a:moveTo>
                <a:lnTo>
                  <a:pt x="7656" y="4190"/>
                </a:lnTo>
                <a:lnTo>
                  <a:pt x="4159" y="4190"/>
                </a:lnTo>
                <a:lnTo>
                  <a:pt x="4159" y="662"/>
                </a:lnTo>
                <a:close/>
                <a:moveTo>
                  <a:pt x="5577" y="4884"/>
                </a:moveTo>
                <a:lnTo>
                  <a:pt x="5577" y="5577"/>
                </a:lnTo>
                <a:lnTo>
                  <a:pt x="4222" y="5577"/>
                </a:lnTo>
                <a:lnTo>
                  <a:pt x="4222" y="4884"/>
                </a:lnTo>
                <a:close/>
                <a:moveTo>
                  <a:pt x="7625" y="4884"/>
                </a:moveTo>
                <a:lnTo>
                  <a:pt x="7625" y="5608"/>
                </a:lnTo>
                <a:lnTo>
                  <a:pt x="6270" y="5608"/>
                </a:lnTo>
                <a:lnTo>
                  <a:pt x="6270" y="4884"/>
                </a:lnTo>
                <a:close/>
                <a:moveTo>
                  <a:pt x="2111" y="5577"/>
                </a:moveTo>
                <a:lnTo>
                  <a:pt x="2111" y="6301"/>
                </a:lnTo>
                <a:lnTo>
                  <a:pt x="693" y="6301"/>
                </a:lnTo>
                <a:lnTo>
                  <a:pt x="693" y="5923"/>
                </a:lnTo>
                <a:cubicBezTo>
                  <a:pt x="693" y="5766"/>
                  <a:pt x="851" y="5577"/>
                  <a:pt x="1072" y="5577"/>
                </a:cubicBezTo>
                <a:close/>
                <a:moveTo>
                  <a:pt x="10775" y="5577"/>
                </a:moveTo>
                <a:cubicBezTo>
                  <a:pt x="10996" y="5577"/>
                  <a:pt x="11153" y="5766"/>
                  <a:pt x="11153" y="5955"/>
                </a:cubicBezTo>
                <a:lnTo>
                  <a:pt x="11153" y="6301"/>
                </a:lnTo>
                <a:lnTo>
                  <a:pt x="9735" y="6301"/>
                </a:lnTo>
                <a:lnTo>
                  <a:pt x="9735" y="5577"/>
                </a:lnTo>
                <a:close/>
                <a:moveTo>
                  <a:pt x="5545" y="6270"/>
                </a:moveTo>
                <a:lnTo>
                  <a:pt x="5545" y="6963"/>
                </a:lnTo>
                <a:lnTo>
                  <a:pt x="4159" y="6963"/>
                </a:lnTo>
                <a:lnTo>
                  <a:pt x="4159" y="6270"/>
                </a:lnTo>
                <a:close/>
                <a:moveTo>
                  <a:pt x="7625" y="6270"/>
                </a:moveTo>
                <a:lnTo>
                  <a:pt x="7625" y="6963"/>
                </a:lnTo>
                <a:lnTo>
                  <a:pt x="6270" y="6963"/>
                </a:lnTo>
                <a:lnTo>
                  <a:pt x="6270" y="6270"/>
                </a:lnTo>
                <a:close/>
                <a:moveTo>
                  <a:pt x="2111" y="6931"/>
                </a:moveTo>
                <a:lnTo>
                  <a:pt x="2111" y="7656"/>
                </a:lnTo>
                <a:lnTo>
                  <a:pt x="693" y="7656"/>
                </a:lnTo>
                <a:lnTo>
                  <a:pt x="693" y="6931"/>
                </a:lnTo>
                <a:close/>
                <a:moveTo>
                  <a:pt x="11153" y="6963"/>
                </a:moveTo>
                <a:lnTo>
                  <a:pt x="11153" y="7688"/>
                </a:lnTo>
                <a:lnTo>
                  <a:pt x="9735" y="7688"/>
                </a:lnTo>
                <a:lnTo>
                  <a:pt x="9735" y="6963"/>
                </a:lnTo>
                <a:close/>
                <a:moveTo>
                  <a:pt x="5545" y="7625"/>
                </a:moveTo>
                <a:lnTo>
                  <a:pt x="5545" y="8349"/>
                </a:lnTo>
                <a:lnTo>
                  <a:pt x="4159" y="8349"/>
                </a:lnTo>
                <a:lnTo>
                  <a:pt x="4159" y="7625"/>
                </a:lnTo>
                <a:close/>
                <a:moveTo>
                  <a:pt x="7625" y="7656"/>
                </a:moveTo>
                <a:lnTo>
                  <a:pt x="7625" y="8349"/>
                </a:lnTo>
                <a:lnTo>
                  <a:pt x="6270" y="8349"/>
                </a:lnTo>
                <a:lnTo>
                  <a:pt x="6270" y="7656"/>
                </a:lnTo>
                <a:close/>
                <a:moveTo>
                  <a:pt x="2111" y="8349"/>
                </a:moveTo>
                <a:lnTo>
                  <a:pt x="2111" y="9074"/>
                </a:lnTo>
                <a:lnTo>
                  <a:pt x="693" y="9074"/>
                </a:lnTo>
                <a:lnTo>
                  <a:pt x="693" y="8349"/>
                </a:lnTo>
                <a:close/>
                <a:moveTo>
                  <a:pt x="11153" y="8349"/>
                </a:moveTo>
                <a:lnTo>
                  <a:pt x="11153" y="9074"/>
                </a:lnTo>
                <a:lnTo>
                  <a:pt x="9735" y="9074"/>
                </a:lnTo>
                <a:lnTo>
                  <a:pt x="9735" y="8349"/>
                </a:lnTo>
                <a:close/>
                <a:moveTo>
                  <a:pt x="2111" y="9735"/>
                </a:moveTo>
                <a:lnTo>
                  <a:pt x="2111" y="11090"/>
                </a:lnTo>
                <a:lnTo>
                  <a:pt x="693" y="11090"/>
                </a:lnTo>
                <a:lnTo>
                  <a:pt x="693" y="9735"/>
                </a:lnTo>
                <a:close/>
                <a:moveTo>
                  <a:pt x="8759" y="2048"/>
                </a:moveTo>
                <a:cubicBezTo>
                  <a:pt x="8948" y="2048"/>
                  <a:pt x="9105" y="2206"/>
                  <a:pt x="9105" y="2395"/>
                </a:cubicBezTo>
                <a:lnTo>
                  <a:pt x="9105" y="11090"/>
                </a:lnTo>
                <a:lnTo>
                  <a:pt x="7719" y="11090"/>
                </a:lnTo>
                <a:lnTo>
                  <a:pt x="7719" y="10082"/>
                </a:lnTo>
                <a:cubicBezTo>
                  <a:pt x="7719" y="9893"/>
                  <a:pt x="7562" y="9735"/>
                  <a:pt x="7373" y="9735"/>
                </a:cubicBezTo>
                <a:lnTo>
                  <a:pt x="4600" y="9735"/>
                </a:lnTo>
                <a:cubicBezTo>
                  <a:pt x="4411" y="9735"/>
                  <a:pt x="4254" y="9893"/>
                  <a:pt x="4254" y="10082"/>
                </a:cubicBezTo>
                <a:lnTo>
                  <a:pt x="4254" y="11090"/>
                </a:lnTo>
                <a:lnTo>
                  <a:pt x="2867" y="11090"/>
                </a:lnTo>
                <a:lnTo>
                  <a:pt x="2867" y="2395"/>
                </a:lnTo>
                <a:lnTo>
                  <a:pt x="2804" y="2395"/>
                </a:lnTo>
                <a:cubicBezTo>
                  <a:pt x="2804" y="2206"/>
                  <a:pt x="2962" y="2048"/>
                  <a:pt x="3151" y="2048"/>
                </a:cubicBezTo>
                <a:lnTo>
                  <a:pt x="3497" y="2048"/>
                </a:lnTo>
                <a:lnTo>
                  <a:pt x="3497" y="8696"/>
                </a:lnTo>
                <a:cubicBezTo>
                  <a:pt x="3497" y="8916"/>
                  <a:pt x="3655" y="9074"/>
                  <a:pt x="3875" y="9074"/>
                </a:cubicBezTo>
                <a:lnTo>
                  <a:pt x="8034" y="9074"/>
                </a:lnTo>
                <a:cubicBezTo>
                  <a:pt x="8223" y="9074"/>
                  <a:pt x="8381" y="8916"/>
                  <a:pt x="8381" y="8696"/>
                </a:cubicBezTo>
                <a:lnTo>
                  <a:pt x="8381" y="2048"/>
                </a:lnTo>
                <a:close/>
                <a:moveTo>
                  <a:pt x="6963" y="10428"/>
                </a:moveTo>
                <a:lnTo>
                  <a:pt x="6963" y="11153"/>
                </a:lnTo>
                <a:lnTo>
                  <a:pt x="4884" y="11153"/>
                </a:lnTo>
                <a:lnTo>
                  <a:pt x="4884" y="10428"/>
                </a:lnTo>
                <a:close/>
                <a:moveTo>
                  <a:pt x="11153" y="9767"/>
                </a:moveTo>
                <a:lnTo>
                  <a:pt x="11153" y="11153"/>
                </a:lnTo>
                <a:lnTo>
                  <a:pt x="9735" y="11153"/>
                </a:lnTo>
                <a:lnTo>
                  <a:pt x="9735" y="9767"/>
                </a:lnTo>
                <a:close/>
                <a:moveTo>
                  <a:pt x="3812" y="0"/>
                </a:moveTo>
                <a:cubicBezTo>
                  <a:pt x="3623" y="0"/>
                  <a:pt x="3466" y="158"/>
                  <a:pt x="3466" y="347"/>
                </a:cubicBezTo>
                <a:lnTo>
                  <a:pt x="3466" y="1387"/>
                </a:lnTo>
                <a:lnTo>
                  <a:pt x="3119" y="1387"/>
                </a:lnTo>
                <a:cubicBezTo>
                  <a:pt x="2521" y="1387"/>
                  <a:pt x="2080" y="1859"/>
                  <a:pt x="2080" y="2395"/>
                </a:cubicBezTo>
                <a:lnTo>
                  <a:pt x="2080" y="4884"/>
                </a:lnTo>
                <a:lnTo>
                  <a:pt x="1009" y="4884"/>
                </a:lnTo>
                <a:cubicBezTo>
                  <a:pt x="441" y="4884"/>
                  <a:pt x="0" y="5356"/>
                  <a:pt x="0" y="5923"/>
                </a:cubicBezTo>
                <a:lnTo>
                  <a:pt x="0" y="11468"/>
                </a:lnTo>
                <a:cubicBezTo>
                  <a:pt x="0" y="11657"/>
                  <a:pt x="158" y="11815"/>
                  <a:pt x="347" y="11815"/>
                </a:cubicBezTo>
                <a:lnTo>
                  <a:pt x="11468" y="11815"/>
                </a:lnTo>
                <a:cubicBezTo>
                  <a:pt x="11657" y="11815"/>
                  <a:pt x="11815" y="11657"/>
                  <a:pt x="11815" y="11468"/>
                </a:cubicBezTo>
                <a:lnTo>
                  <a:pt x="11815" y="5923"/>
                </a:lnTo>
                <a:cubicBezTo>
                  <a:pt x="11846" y="5356"/>
                  <a:pt x="11374" y="4884"/>
                  <a:pt x="10775" y="4884"/>
                </a:cubicBezTo>
                <a:lnTo>
                  <a:pt x="9735" y="4884"/>
                </a:lnTo>
                <a:lnTo>
                  <a:pt x="9735" y="2395"/>
                </a:lnTo>
                <a:cubicBezTo>
                  <a:pt x="9735" y="1828"/>
                  <a:pt x="9263" y="1387"/>
                  <a:pt x="8696" y="1387"/>
                </a:cubicBezTo>
                <a:lnTo>
                  <a:pt x="8349" y="1387"/>
                </a:lnTo>
                <a:lnTo>
                  <a:pt x="8349" y="347"/>
                </a:lnTo>
                <a:cubicBezTo>
                  <a:pt x="8349" y="158"/>
                  <a:pt x="8192" y="0"/>
                  <a:pt x="80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833" name="Google Shape;833;p55"/>
          <p:cNvGrpSpPr/>
          <p:nvPr/>
        </p:nvGrpSpPr>
        <p:grpSpPr>
          <a:xfrm>
            <a:off x="3540618" y="2718742"/>
            <a:ext cx="365373" cy="368987"/>
            <a:chOff x="-59100700" y="1911950"/>
            <a:chExt cx="315875" cy="319000"/>
          </a:xfrm>
        </p:grpSpPr>
        <p:sp>
          <p:nvSpPr>
            <p:cNvPr id="834" name="Google Shape;834;p55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35" name="Google Shape;835;p55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36" name="Google Shape;836;p55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37" name="Google Shape;837;p55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38" name="Google Shape;838;p55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39" name="Google Shape;839;p55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40" name="Google Shape;840;p55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41" name="Google Shape;841;p55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42" name="Google Shape;842;p55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43" name="Google Shape;843;p55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تبلیغات و تبلیغات</a:t>
            </a:r>
            <a:endParaRPr dirty="0">
              <a:cs typeface="B Nazanin" panose="00000400000000000000" pitchFamily="2" charset="-78"/>
            </a:endParaRPr>
          </a:p>
        </p:txBody>
      </p:sp>
      <p:graphicFrame>
        <p:nvGraphicFramePr>
          <p:cNvPr id="849" name="Google Shape;849;p56"/>
          <p:cNvGraphicFramePr/>
          <p:nvPr>
            <p:extLst>
              <p:ext uri="{D42A27DB-BD31-4B8C-83A1-F6EECF244321}">
                <p14:modId xmlns:p14="http://schemas.microsoft.com/office/powerpoint/2010/main" val="2183877847"/>
              </p:ext>
            </p:extLst>
          </p:nvPr>
        </p:nvGraphicFramePr>
        <p:xfrm>
          <a:off x="1144788" y="1491350"/>
          <a:ext cx="6870600" cy="2679200"/>
        </p:xfrm>
        <a:graphic>
          <a:graphicData uri="http://schemas.openxmlformats.org/drawingml/2006/table">
            <a:tbl>
              <a:tblPr>
                <a:noFill/>
                <a:tableStyleId>{C6731D4C-06A8-40F8-8A0D-81DE99EA0C06}</a:tableStyleId>
              </a:tblPr>
              <a:tblGrid>
                <a:gridCol w="171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تبلیغات</a:t>
                      </a: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روابط عمومی</a:t>
                      </a: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برخط</a:t>
                      </a:r>
                      <a:endParaRPr sz="1600" b="1" dirty="0">
                        <a:solidFill>
                          <a:schemeClr val="accen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2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فاز</a:t>
                      </a: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 1</a:t>
                      </a:r>
                      <a:endParaRPr sz="1600" b="1" dirty="0">
                        <a:solidFill>
                          <a:schemeClr val="accent2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2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فاز</a:t>
                      </a: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 2</a:t>
                      </a:r>
                      <a:endParaRPr sz="1600" b="1" dirty="0">
                        <a:solidFill>
                          <a:schemeClr val="accent2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1600" b="1" dirty="0">
                          <a:solidFill>
                            <a:schemeClr val="accent2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فاز</a:t>
                      </a: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 3</a:t>
                      </a:r>
                      <a:endParaRPr sz="1600" b="1" dirty="0">
                        <a:solidFill>
                          <a:schemeClr val="accent2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</a:t>
                      </a:r>
                      <a:endParaRPr dirty="0"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50" name="Google Shape;850;p56"/>
          <p:cNvGrpSpPr/>
          <p:nvPr/>
        </p:nvGrpSpPr>
        <p:grpSpPr>
          <a:xfrm rot="5400000">
            <a:off x="3133313" y="2793196"/>
            <a:ext cx="2893530" cy="103474"/>
            <a:chOff x="5726599" y="4775"/>
            <a:chExt cx="3417420" cy="487625"/>
          </a:xfrm>
        </p:grpSpPr>
        <p:sp>
          <p:nvSpPr>
            <p:cNvPr id="851" name="Google Shape;851;p56"/>
            <p:cNvSpPr/>
            <p:nvPr/>
          </p:nvSpPr>
          <p:spPr>
            <a:xfrm>
              <a:off x="5726599" y="4775"/>
              <a:ext cx="1930829" cy="486739"/>
            </a:xfrm>
            <a:custGeom>
              <a:avLst/>
              <a:gdLst/>
              <a:ahLst/>
              <a:cxnLst/>
              <a:rect l="l" t="t" r="r" b="b"/>
              <a:pathLst>
                <a:path w="39149" h="9869" extrusionOk="0">
                  <a:moveTo>
                    <a:pt x="225" y="1"/>
                  </a:moveTo>
                  <a:cubicBezTo>
                    <a:pt x="72" y="109"/>
                    <a:pt x="0" y="342"/>
                    <a:pt x="153" y="531"/>
                  </a:cubicBezTo>
                  <a:cubicBezTo>
                    <a:pt x="728" y="1214"/>
                    <a:pt x="1600" y="1457"/>
                    <a:pt x="2328" y="1915"/>
                  </a:cubicBezTo>
                  <a:cubicBezTo>
                    <a:pt x="3406" y="2598"/>
                    <a:pt x="4494" y="3272"/>
                    <a:pt x="5572" y="3973"/>
                  </a:cubicBezTo>
                  <a:cubicBezTo>
                    <a:pt x="6534" y="4593"/>
                    <a:pt x="7415" y="5348"/>
                    <a:pt x="8367" y="5977"/>
                  </a:cubicBezTo>
                  <a:cubicBezTo>
                    <a:pt x="9311" y="6598"/>
                    <a:pt x="10353" y="6966"/>
                    <a:pt x="11459" y="7182"/>
                  </a:cubicBezTo>
                  <a:cubicBezTo>
                    <a:pt x="12564" y="7406"/>
                    <a:pt x="13697" y="7496"/>
                    <a:pt x="14811" y="7712"/>
                  </a:cubicBezTo>
                  <a:cubicBezTo>
                    <a:pt x="15997" y="7937"/>
                    <a:pt x="17166" y="8197"/>
                    <a:pt x="18370" y="8359"/>
                  </a:cubicBezTo>
                  <a:cubicBezTo>
                    <a:pt x="20914" y="8692"/>
                    <a:pt x="23448" y="8674"/>
                    <a:pt x="26000" y="8737"/>
                  </a:cubicBezTo>
                  <a:cubicBezTo>
                    <a:pt x="28364" y="8790"/>
                    <a:pt x="30620" y="9626"/>
                    <a:pt x="32983" y="9644"/>
                  </a:cubicBezTo>
                  <a:cubicBezTo>
                    <a:pt x="35041" y="9662"/>
                    <a:pt x="37091" y="9815"/>
                    <a:pt x="39149" y="9869"/>
                  </a:cubicBezTo>
                  <a:cubicBezTo>
                    <a:pt x="39104" y="9635"/>
                    <a:pt x="39050" y="9402"/>
                    <a:pt x="38996" y="9168"/>
                  </a:cubicBezTo>
                  <a:cubicBezTo>
                    <a:pt x="37612" y="9132"/>
                    <a:pt x="36228" y="9042"/>
                    <a:pt x="34844" y="8997"/>
                  </a:cubicBezTo>
                  <a:cubicBezTo>
                    <a:pt x="33613" y="8952"/>
                    <a:pt x="32381" y="8997"/>
                    <a:pt x="31168" y="8817"/>
                  </a:cubicBezTo>
                  <a:cubicBezTo>
                    <a:pt x="30072" y="8665"/>
                    <a:pt x="28993" y="8404"/>
                    <a:pt x="27897" y="8233"/>
                  </a:cubicBezTo>
                  <a:cubicBezTo>
                    <a:pt x="25605" y="7874"/>
                    <a:pt x="23259" y="8071"/>
                    <a:pt x="20949" y="7919"/>
                  </a:cubicBezTo>
                  <a:cubicBezTo>
                    <a:pt x="18505" y="7757"/>
                    <a:pt x="16168" y="7191"/>
                    <a:pt x="13760" y="6849"/>
                  </a:cubicBezTo>
                  <a:cubicBezTo>
                    <a:pt x="12519" y="6669"/>
                    <a:pt x="11252" y="6535"/>
                    <a:pt x="10066" y="6085"/>
                  </a:cubicBezTo>
                  <a:cubicBezTo>
                    <a:pt x="8835" y="5609"/>
                    <a:pt x="7846" y="4719"/>
                    <a:pt x="6786" y="3955"/>
                  </a:cubicBezTo>
                  <a:cubicBezTo>
                    <a:pt x="5725" y="3191"/>
                    <a:pt x="4584" y="2553"/>
                    <a:pt x="3478" y="1843"/>
                  </a:cubicBezTo>
                  <a:cubicBezTo>
                    <a:pt x="3002" y="1538"/>
                    <a:pt x="2544" y="1214"/>
                    <a:pt x="2031" y="963"/>
                  </a:cubicBezTo>
                  <a:cubicBezTo>
                    <a:pt x="1528" y="711"/>
                    <a:pt x="1016" y="486"/>
                    <a:pt x="647" y="46"/>
                  </a:cubicBezTo>
                  <a:cubicBezTo>
                    <a:pt x="629" y="28"/>
                    <a:pt x="611" y="10"/>
                    <a:pt x="593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52" name="Google Shape;852;p56"/>
            <p:cNvSpPr/>
            <p:nvPr/>
          </p:nvSpPr>
          <p:spPr>
            <a:xfrm>
              <a:off x="7649771" y="91675"/>
              <a:ext cx="1494248" cy="400725"/>
            </a:xfrm>
            <a:custGeom>
              <a:avLst/>
              <a:gdLst/>
              <a:ahLst/>
              <a:cxnLst/>
              <a:rect l="l" t="t" r="r" b="b"/>
              <a:pathLst>
                <a:path w="30297" h="8125" extrusionOk="0">
                  <a:moveTo>
                    <a:pt x="29803" y="0"/>
                  </a:moveTo>
                  <a:cubicBezTo>
                    <a:pt x="29722" y="0"/>
                    <a:pt x="29641" y="27"/>
                    <a:pt x="29569" y="99"/>
                  </a:cubicBezTo>
                  <a:cubicBezTo>
                    <a:pt x="28895" y="827"/>
                    <a:pt x="27951" y="1070"/>
                    <a:pt x="27026" y="1331"/>
                  </a:cubicBezTo>
                  <a:cubicBezTo>
                    <a:pt x="26055" y="1609"/>
                    <a:pt x="25147" y="2041"/>
                    <a:pt x="24186" y="2364"/>
                  </a:cubicBezTo>
                  <a:cubicBezTo>
                    <a:pt x="21912" y="3146"/>
                    <a:pt x="19539" y="3595"/>
                    <a:pt x="17220" y="4242"/>
                  </a:cubicBezTo>
                  <a:cubicBezTo>
                    <a:pt x="14884" y="4898"/>
                    <a:pt x="12484" y="5249"/>
                    <a:pt x="10156" y="5923"/>
                  </a:cubicBezTo>
                  <a:cubicBezTo>
                    <a:pt x="7766" y="6606"/>
                    <a:pt x="5492" y="7280"/>
                    <a:pt x="2994" y="7397"/>
                  </a:cubicBezTo>
                  <a:cubicBezTo>
                    <a:pt x="2481" y="7424"/>
                    <a:pt x="1969" y="7433"/>
                    <a:pt x="1457" y="7433"/>
                  </a:cubicBezTo>
                  <a:cubicBezTo>
                    <a:pt x="971" y="7433"/>
                    <a:pt x="486" y="7424"/>
                    <a:pt x="1" y="7406"/>
                  </a:cubicBezTo>
                  <a:lnTo>
                    <a:pt x="1" y="7406"/>
                  </a:lnTo>
                  <a:cubicBezTo>
                    <a:pt x="55" y="7640"/>
                    <a:pt x="109" y="7873"/>
                    <a:pt x="154" y="8107"/>
                  </a:cubicBezTo>
                  <a:cubicBezTo>
                    <a:pt x="567" y="8116"/>
                    <a:pt x="971" y="8125"/>
                    <a:pt x="1376" y="8125"/>
                  </a:cubicBezTo>
                  <a:lnTo>
                    <a:pt x="1439" y="8125"/>
                  </a:lnTo>
                  <a:cubicBezTo>
                    <a:pt x="3910" y="8125"/>
                    <a:pt x="6265" y="7801"/>
                    <a:pt x="8629" y="7100"/>
                  </a:cubicBezTo>
                  <a:cubicBezTo>
                    <a:pt x="9806" y="6750"/>
                    <a:pt x="10983" y="6363"/>
                    <a:pt x="12197" y="6112"/>
                  </a:cubicBezTo>
                  <a:cubicBezTo>
                    <a:pt x="13446" y="5851"/>
                    <a:pt x="14704" y="5662"/>
                    <a:pt x="15944" y="5330"/>
                  </a:cubicBezTo>
                  <a:cubicBezTo>
                    <a:pt x="18658" y="4611"/>
                    <a:pt x="21444" y="4009"/>
                    <a:pt x="24114" y="3128"/>
                  </a:cubicBezTo>
                  <a:cubicBezTo>
                    <a:pt x="25255" y="2751"/>
                    <a:pt x="26343" y="2256"/>
                    <a:pt x="27502" y="1924"/>
                  </a:cubicBezTo>
                  <a:cubicBezTo>
                    <a:pt x="28437" y="1645"/>
                    <a:pt x="29371" y="1331"/>
                    <a:pt x="30063" y="594"/>
                  </a:cubicBezTo>
                  <a:cubicBezTo>
                    <a:pt x="30297" y="342"/>
                    <a:pt x="30063" y="0"/>
                    <a:pt x="29803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53" name="Google Shape;853;p56"/>
          <p:cNvGrpSpPr/>
          <p:nvPr/>
        </p:nvGrpSpPr>
        <p:grpSpPr>
          <a:xfrm rot="-5400000">
            <a:off x="4847751" y="2775612"/>
            <a:ext cx="2893530" cy="169304"/>
            <a:chOff x="5726599" y="4775"/>
            <a:chExt cx="3417420" cy="487625"/>
          </a:xfrm>
        </p:grpSpPr>
        <p:sp>
          <p:nvSpPr>
            <p:cNvPr id="854" name="Google Shape;854;p56"/>
            <p:cNvSpPr/>
            <p:nvPr/>
          </p:nvSpPr>
          <p:spPr>
            <a:xfrm>
              <a:off x="5726599" y="4775"/>
              <a:ext cx="1930829" cy="486739"/>
            </a:xfrm>
            <a:custGeom>
              <a:avLst/>
              <a:gdLst/>
              <a:ahLst/>
              <a:cxnLst/>
              <a:rect l="l" t="t" r="r" b="b"/>
              <a:pathLst>
                <a:path w="39149" h="9869" extrusionOk="0">
                  <a:moveTo>
                    <a:pt x="225" y="1"/>
                  </a:moveTo>
                  <a:cubicBezTo>
                    <a:pt x="72" y="109"/>
                    <a:pt x="0" y="342"/>
                    <a:pt x="153" y="531"/>
                  </a:cubicBezTo>
                  <a:cubicBezTo>
                    <a:pt x="728" y="1214"/>
                    <a:pt x="1600" y="1457"/>
                    <a:pt x="2328" y="1915"/>
                  </a:cubicBezTo>
                  <a:cubicBezTo>
                    <a:pt x="3406" y="2598"/>
                    <a:pt x="4494" y="3272"/>
                    <a:pt x="5572" y="3973"/>
                  </a:cubicBezTo>
                  <a:cubicBezTo>
                    <a:pt x="6534" y="4593"/>
                    <a:pt x="7415" y="5348"/>
                    <a:pt x="8367" y="5977"/>
                  </a:cubicBezTo>
                  <a:cubicBezTo>
                    <a:pt x="9311" y="6598"/>
                    <a:pt x="10353" y="6966"/>
                    <a:pt x="11459" y="7182"/>
                  </a:cubicBezTo>
                  <a:cubicBezTo>
                    <a:pt x="12564" y="7406"/>
                    <a:pt x="13697" y="7496"/>
                    <a:pt x="14811" y="7712"/>
                  </a:cubicBezTo>
                  <a:cubicBezTo>
                    <a:pt x="15997" y="7937"/>
                    <a:pt x="17166" y="8197"/>
                    <a:pt x="18370" y="8359"/>
                  </a:cubicBezTo>
                  <a:cubicBezTo>
                    <a:pt x="20914" y="8692"/>
                    <a:pt x="23448" y="8674"/>
                    <a:pt x="26000" y="8737"/>
                  </a:cubicBezTo>
                  <a:cubicBezTo>
                    <a:pt x="28364" y="8790"/>
                    <a:pt x="30620" y="9626"/>
                    <a:pt x="32983" y="9644"/>
                  </a:cubicBezTo>
                  <a:cubicBezTo>
                    <a:pt x="35041" y="9662"/>
                    <a:pt x="37091" y="9815"/>
                    <a:pt x="39149" y="9869"/>
                  </a:cubicBezTo>
                  <a:cubicBezTo>
                    <a:pt x="39104" y="9635"/>
                    <a:pt x="39050" y="9402"/>
                    <a:pt x="38996" y="9168"/>
                  </a:cubicBezTo>
                  <a:cubicBezTo>
                    <a:pt x="37612" y="9132"/>
                    <a:pt x="36228" y="9042"/>
                    <a:pt x="34844" y="8997"/>
                  </a:cubicBezTo>
                  <a:cubicBezTo>
                    <a:pt x="33613" y="8952"/>
                    <a:pt x="32381" y="8997"/>
                    <a:pt x="31168" y="8817"/>
                  </a:cubicBezTo>
                  <a:cubicBezTo>
                    <a:pt x="30072" y="8665"/>
                    <a:pt x="28993" y="8404"/>
                    <a:pt x="27897" y="8233"/>
                  </a:cubicBezTo>
                  <a:cubicBezTo>
                    <a:pt x="25605" y="7874"/>
                    <a:pt x="23259" y="8071"/>
                    <a:pt x="20949" y="7919"/>
                  </a:cubicBezTo>
                  <a:cubicBezTo>
                    <a:pt x="18505" y="7757"/>
                    <a:pt x="16168" y="7191"/>
                    <a:pt x="13760" y="6849"/>
                  </a:cubicBezTo>
                  <a:cubicBezTo>
                    <a:pt x="12519" y="6669"/>
                    <a:pt x="11252" y="6535"/>
                    <a:pt x="10066" y="6085"/>
                  </a:cubicBezTo>
                  <a:cubicBezTo>
                    <a:pt x="8835" y="5609"/>
                    <a:pt x="7846" y="4719"/>
                    <a:pt x="6786" y="3955"/>
                  </a:cubicBezTo>
                  <a:cubicBezTo>
                    <a:pt x="5725" y="3191"/>
                    <a:pt x="4584" y="2553"/>
                    <a:pt x="3478" y="1843"/>
                  </a:cubicBezTo>
                  <a:cubicBezTo>
                    <a:pt x="3002" y="1538"/>
                    <a:pt x="2544" y="1214"/>
                    <a:pt x="2031" y="963"/>
                  </a:cubicBezTo>
                  <a:cubicBezTo>
                    <a:pt x="1528" y="711"/>
                    <a:pt x="1016" y="486"/>
                    <a:pt x="647" y="46"/>
                  </a:cubicBezTo>
                  <a:cubicBezTo>
                    <a:pt x="629" y="28"/>
                    <a:pt x="611" y="10"/>
                    <a:pt x="593" y="1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55" name="Google Shape;855;p56"/>
            <p:cNvSpPr/>
            <p:nvPr/>
          </p:nvSpPr>
          <p:spPr>
            <a:xfrm>
              <a:off x="7649771" y="91675"/>
              <a:ext cx="1494248" cy="400725"/>
            </a:xfrm>
            <a:custGeom>
              <a:avLst/>
              <a:gdLst/>
              <a:ahLst/>
              <a:cxnLst/>
              <a:rect l="l" t="t" r="r" b="b"/>
              <a:pathLst>
                <a:path w="30297" h="8125" extrusionOk="0">
                  <a:moveTo>
                    <a:pt x="29803" y="0"/>
                  </a:moveTo>
                  <a:cubicBezTo>
                    <a:pt x="29722" y="0"/>
                    <a:pt x="29641" y="27"/>
                    <a:pt x="29569" y="99"/>
                  </a:cubicBezTo>
                  <a:cubicBezTo>
                    <a:pt x="28895" y="827"/>
                    <a:pt x="27951" y="1070"/>
                    <a:pt x="27026" y="1331"/>
                  </a:cubicBezTo>
                  <a:cubicBezTo>
                    <a:pt x="26055" y="1609"/>
                    <a:pt x="25147" y="2041"/>
                    <a:pt x="24186" y="2364"/>
                  </a:cubicBezTo>
                  <a:cubicBezTo>
                    <a:pt x="21912" y="3146"/>
                    <a:pt x="19539" y="3595"/>
                    <a:pt x="17220" y="4242"/>
                  </a:cubicBezTo>
                  <a:cubicBezTo>
                    <a:pt x="14884" y="4898"/>
                    <a:pt x="12484" y="5249"/>
                    <a:pt x="10156" y="5923"/>
                  </a:cubicBezTo>
                  <a:cubicBezTo>
                    <a:pt x="7766" y="6606"/>
                    <a:pt x="5492" y="7280"/>
                    <a:pt x="2994" y="7397"/>
                  </a:cubicBezTo>
                  <a:cubicBezTo>
                    <a:pt x="2481" y="7424"/>
                    <a:pt x="1969" y="7433"/>
                    <a:pt x="1457" y="7433"/>
                  </a:cubicBezTo>
                  <a:cubicBezTo>
                    <a:pt x="971" y="7433"/>
                    <a:pt x="486" y="7424"/>
                    <a:pt x="1" y="7406"/>
                  </a:cubicBezTo>
                  <a:lnTo>
                    <a:pt x="1" y="7406"/>
                  </a:lnTo>
                  <a:cubicBezTo>
                    <a:pt x="55" y="7640"/>
                    <a:pt x="109" y="7873"/>
                    <a:pt x="154" y="8107"/>
                  </a:cubicBezTo>
                  <a:cubicBezTo>
                    <a:pt x="567" y="8116"/>
                    <a:pt x="971" y="8125"/>
                    <a:pt x="1376" y="8125"/>
                  </a:cubicBezTo>
                  <a:lnTo>
                    <a:pt x="1439" y="8125"/>
                  </a:lnTo>
                  <a:cubicBezTo>
                    <a:pt x="3910" y="8125"/>
                    <a:pt x="6265" y="7801"/>
                    <a:pt x="8629" y="7100"/>
                  </a:cubicBezTo>
                  <a:cubicBezTo>
                    <a:pt x="9806" y="6750"/>
                    <a:pt x="10983" y="6363"/>
                    <a:pt x="12197" y="6112"/>
                  </a:cubicBezTo>
                  <a:cubicBezTo>
                    <a:pt x="13446" y="5851"/>
                    <a:pt x="14704" y="5662"/>
                    <a:pt x="15944" y="5330"/>
                  </a:cubicBezTo>
                  <a:cubicBezTo>
                    <a:pt x="18658" y="4611"/>
                    <a:pt x="21444" y="4009"/>
                    <a:pt x="24114" y="3128"/>
                  </a:cubicBezTo>
                  <a:cubicBezTo>
                    <a:pt x="25255" y="2751"/>
                    <a:pt x="26343" y="2256"/>
                    <a:pt x="27502" y="1924"/>
                  </a:cubicBezTo>
                  <a:cubicBezTo>
                    <a:pt x="28437" y="1645"/>
                    <a:pt x="29371" y="1331"/>
                    <a:pt x="30063" y="594"/>
                  </a:cubicBezTo>
                  <a:cubicBezTo>
                    <a:pt x="30297" y="342"/>
                    <a:pt x="30063" y="0"/>
                    <a:pt x="29803" y="0"/>
                  </a:cubicBez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56" name="Google Shape;856;p56"/>
          <p:cNvGrpSpPr/>
          <p:nvPr/>
        </p:nvGrpSpPr>
        <p:grpSpPr>
          <a:xfrm rot="-5400000">
            <a:off x="1414120" y="2734730"/>
            <a:ext cx="2893530" cy="220407"/>
            <a:chOff x="5726599" y="4775"/>
            <a:chExt cx="3417420" cy="487625"/>
          </a:xfrm>
        </p:grpSpPr>
        <p:sp>
          <p:nvSpPr>
            <p:cNvPr id="857" name="Google Shape;857;p56"/>
            <p:cNvSpPr/>
            <p:nvPr/>
          </p:nvSpPr>
          <p:spPr>
            <a:xfrm>
              <a:off x="5726599" y="4775"/>
              <a:ext cx="1930829" cy="486739"/>
            </a:xfrm>
            <a:custGeom>
              <a:avLst/>
              <a:gdLst/>
              <a:ahLst/>
              <a:cxnLst/>
              <a:rect l="l" t="t" r="r" b="b"/>
              <a:pathLst>
                <a:path w="39149" h="9869" extrusionOk="0">
                  <a:moveTo>
                    <a:pt x="225" y="1"/>
                  </a:moveTo>
                  <a:cubicBezTo>
                    <a:pt x="72" y="109"/>
                    <a:pt x="0" y="342"/>
                    <a:pt x="153" y="531"/>
                  </a:cubicBezTo>
                  <a:cubicBezTo>
                    <a:pt x="728" y="1214"/>
                    <a:pt x="1600" y="1457"/>
                    <a:pt x="2328" y="1915"/>
                  </a:cubicBezTo>
                  <a:cubicBezTo>
                    <a:pt x="3406" y="2598"/>
                    <a:pt x="4494" y="3272"/>
                    <a:pt x="5572" y="3973"/>
                  </a:cubicBezTo>
                  <a:cubicBezTo>
                    <a:pt x="6534" y="4593"/>
                    <a:pt x="7415" y="5348"/>
                    <a:pt x="8367" y="5977"/>
                  </a:cubicBezTo>
                  <a:cubicBezTo>
                    <a:pt x="9311" y="6598"/>
                    <a:pt x="10353" y="6966"/>
                    <a:pt x="11459" y="7182"/>
                  </a:cubicBezTo>
                  <a:cubicBezTo>
                    <a:pt x="12564" y="7406"/>
                    <a:pt x="13697" y="7496"/>
                    <a:pt x="14811" y="7712"/>
                  </a:cubicBezTo>
                  <a:cubicBezTo>
                    <a:pt x="15997" y="7937"/>
                    <a:pt x="17166" y="8197"/>
                    <a:pt x="18370" y="8359"/>
                  </a:cubicBezTo>
                  <a:cubicBezTo>
                    <a:pt x="20914" y="8692"/>
                    <a:pt x="23448" y="8674"/>
                    <a:pt x="26000" y="8737"/>
                  </a:cubicBezTo>
                  <a:cubicBezTo>
                    <a:pt x="28364" y="8790"/>
                    <a:pt x="30620" y="9626"/>
                    <a:pt x="32983" y="9644"/>
                  </a:cubicBezTo>
                  <a:cubicBezTo>
                    <a:pt x="35041" y="9662"/>
                    <a:pt x="37091" y="9815"/>
                    <a:pt x="39149" y="9869"/>
                  </a:cubicBezTo>
                  <a:cubicBezTo>
                    <a:pt x="39104" y="9635"/>
                    <a:pt x="39050" y="9402"/>
                    <a:pt x="38996" y="9168"/>
                  </a:cubicBezTo>
                  <a:cubicBezTo>
                    <a:pt x="37612" y="9132"/>
                    <a:pt x="36228" y="9042"/>
                    <a:pt x="34844" y="8997"/>
                  </a:cubicBezTo>
                  <a:cubicBezTo>
                    <a:pt x="33613" y="8952"/>
                    <a:pt x="32381" y="8997"/>
                    <a:pt x="31168" y="8817"/>
                  </a:cubicBezTo>
                  <a:cubicBezTo>
                    <a:pt x="30072" y="8665"/>
                    <a:pt x="28993" y="8404"/>
                    <a:pt x="27897" y="8233"/>
                  </a:cubicBezTo>
                  <a:cubicBezTo>
                    <a:pt x="25605" y="7874"/>
                    <a:pt x="23259" y="8071"/>
                    <a:pt x="20949" y="7919"/>
                  </a:cubicBezTo>
                  <a:cubicBezTo>
                    <a:pt x="18505" y="7757"/>
                    <a:pt x="16168" y="7191"/>
                    <a:pt x="13760" y="6849"/>
                  </a:cubicBezTo>
                  <a:cubicBezTo>
                    <a:pt x="12519" y="6669"/>
                    <a:pt x="11252" y="6535"/>
                    <a:pt x="10066" y="6085"/>
                  </a:cubicBezTo>
                  <a:cubicBezTo>
                    <a:pt x="8835" y="5609"/>
                    <a:pt x="7846" y="4719"/>
                    <a:pt x="6786" y="3955"/>
                  </a:cubicBezTo>
                  <a:cubicBezTo>
                    <a:pt x="5725" y="3191"/>
                    <a:pt x="4584" y="2553"/>
                    <a:pt x="3478" y="1843"/>
                  </a:cubicBezTo>
                  <a:cubicBezTo>
                    <a:pt x="3002" y="1538"/>
                    <a:pt x="2544" y="1214"/>
                    <a:pt x="2031" y="963"/>
                  </a:cubicBezTo>
                  <a:cubicBezTo>
                    <a:pt x="1528" y="711"/>
                    <a:pt x="1016" y="486"/>
                    <a:pt x="647" y="46"/>
                  </a:cubicBezTo>
                  <a:cubicBezTo>
                    <a:pt x="629" y="28"/>
                    <a:pt x="611" y="10"/>
                    <a:pt x="59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58" name="Google Shape;858;p56"/>
            <p:cNvSpPr/>
            <p:nvPr/>
          </p:nvSpPr>
          <p:spPr>
            <a:xfrm>
              <a:off x="7649771" y="91675"/>
              <a:ext cx="1494248" cy="400725"/>
            </a:xfrm>
            <a:custGeom>
              <a:avLst/>
              <a:gdLst/>
              <a:ahLst/>
              <a:cxnLst/>
              <a:rect l="l" t="t" r="r" b="b"/>
              <a:pathLst>
                <a:path w="30297" h="8125" extrusionOk="0">
                  <a:moveTo>
                    <a:pt x="29803" y="0"/>
                  </a:moveTo>
                  <a:cubicBezTo>
                    <a:pt x="29722" y="0"/>
                    <a:pt x="29641" y="27"/>
                    <a:pt x="29569" y="99"/>
                  </a:cubicBezTo>
                  <a:cubicBezTo>
                    <a:pt x="28895" y="827"/>
                    <a:pt x="27951" y="1070"/>
                    <a:pt x="27026" y="1331"/>
                  </a:cubicBezTo>
                  <a:cubicBezTo>
                    <a:pt x="26055" y="1609"/>
                    <a:pt x="25147" y="2041"/>
                    <a:pt x="24186" y="2364"/>
                  </a:cubicBezTo>
                  <a:cubicBezTo>
                    <a:pt x="21912" y="3146"/>
                    <a:pt x="19539" y="3595"/>
                    <a:pt x="17220" y="4242"/>
                  </a:cubicBezTo>
                  <a:cubicBezTo>
                    <a:pt x="14884" y="4898"/>
                    <a:pt x="12484" y="5249"/>
                    <a:pt x="10156" y="5923"/>
                  </a:cubicBezTo>
                  <a:cubicBezTo>
                    <a:pt x="7766" y="6606"/>
                    <a:pt x="5492" y="7280"/>
                    <a:pt x="2994" y="7397"/>
                  </a:cubicBezTo>
                  <a:cubicBezTo>
                    <a:pt x="2481" y="7424"/>
                    <a:pt x="1969" y="7433"/>
                    <a:pt x="1457" y="7433"/>
                  </a:cubicBezTo>
                  <a:cubicBezTo>
                    <a:pt x="971" y="7433"/>
                    <a:pt x="486" y="7424"/>
                    <a:pt x="1" y="7406"/>
                  </a:cubicBezTo>
                  <a:lnTo>
                    <a:pt x="1" y="7406"/>
                  </a:lnTo>
                  <a:cubicBezTo>
                    <a:pt x="55" y="7640"/>
                    <a:pt x="109" y="7873"/>
                    <a:pt x="154" y="8107"/>
                  </a:cubicBezTo>
                  <a:cubicBezTo>
                    <a:pt x="567" y="8116"/>
                    <a:pt x="971" y="8125"/>
                    <a:pt x="1376" y="8125"/>
                  </a:cubicBezTo>
                  <a:lnTo>
                    <a:pt x="1439" y="8125"/>
                  </a:lnTo>
                  <a:cubicBezTo>
                    <a:pt x="3910" y="8125"/>
                    <a:pt x="6265" y="7801"/>
                    <a:pt x="8629" y="7100"/>
                  </a:cubicBezTo>
                  <a:cubicBezTo>
                    <a:pt x="9806" y="6750"/>
                    <a:pt x="10983" y="6363"/>
                    <a:pt x="12197" y="6112"/>
                  </a:cubicBezTo>
                  <a:cubicBezTo>
                    <a:pt x="13446" y="5851"/>
                    <a:pt x="14704" y="5662"/>
                    <a:pt x="15944" y="5330"/>
                  </a:cubicBezTo>
                  <a:cubicBezTo>
                    <a:pt x="18658" y="4611"/>
                    <a:pt x="21444" y="4009"/>
                    <a:pt x="24114" y="3128"/>
                  </a:cubicBezTo>
                  <a:cubicBezTo>
                    <a:pt x="25255" y="2751"/>
                    <a:pt x="26343" y="2256"/>
                    <a:pt x="27502" y="1924"/>
                  </a:cubicBezTo>
                  <a:cubicBezTo>
                    <a:pt x="28437" y="1645"/>
                    <a:pt x="29371" y="1331"/>
                    <a:pt x="30063" y="594"/>
                  </a:cubicBezTo>
                  <a:cubicBezTo>
                    <a:pt x="30297" y="342"/>
                    <a:pt x="30063" y="0"/>
                    <a:pt x="29803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7"/>
          <p:cNvSpPr txBox="1">
            <a:spLocks noGrp="1"/>
          </p:cNvSpPr>
          <p:nvPr>
            <p:ph type="title"/>
          </p:nvPr>
        </p:nvSpPr>
        <p:spPr>
          <a:xfrm>
            <a:off x="2179875" y="2339387"/>
            <a:ext cx="478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برنامه مدیریتی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64" name="Google Shape;864;p57"/>
          <p:cNvSpPr txBox="1">
            <a:spLocks noGrp="1"/>
          </p:cNvSpPr>
          <p:nvPr>
            <p:ph type="subTitle" idx="1"/>
          </p:nvPr>
        </p:nvSpPr>
        <p:spPr>
          <a:xfrm>
            <a:off x="1835400" y="3648318"/>
            <a:ext cx="54732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65" name="Google Shape;865;p57"/>
          <p:cNvSpPr txBox="1">
            <a:spLocks noGrp="1"/>
          </p:cNvSpPr>
          <p:nvPr>
            <p:ph type="title" idx="2"/>
          </p:nvPr>
        </p:nvSpPr>
        <p:spPr>
          <a:xfrm>
            <a:off x="3915150" y="940624"/>
            <a:ext cx="13137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8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تیم 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71" name="Google Shape;871;p58"/>
          <p:cNvSpPr txBox="1">
            <a:spLocks noGrp="1"/>
          </p:cNvSpPr>
          <p:nvPr>
            <p:ph type="subTitle" idx="2"/>
          </p:nvPr>
        </p:nvSpPr>
        <p:spPr>
          <a:xfrm>
            <a:off x="1972863" y="3193904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شما می توانید تصویر را با تصویر خود جایگزین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72" name="Google Shape;872;p58"/>
          <p:cNvSpPr txBox="1">
            <a:spLocks noGrp="1"/>
          </p:cNvSpPr>
          <p:nvPr>
            <p:ph type="subTitle" idx="1"/>
          </p:nvPr>
        </p:nvSpPr>
        <p:spPr>
          <a:xfrm>
            <a:off x="1972863" y="2884400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جان دو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73" name="Google Shape;873;p58"/>
          <p:cNvSpPr txBox="1">
            <a:spLocks noGrp="1"/>
          </p:cNvSpPr>
          <p:nvPr>
            <p:ph type="subTitle" idx="3"/>
          </p:nvPr>
        </p:nvSpPr>
        <p:spPr>
          <a:xfrm>
            <a:off x="5306338" y="2884400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جو پترسون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74" name="Google Shape;874;p58"/>
          <p:cNvSpPr txBox="1">
            <a:spLocks noGrp="1"/>
          </p:cNvSpPr>
          <p:nvPr>
            <p:ph type="subTitle" idx="4"/>
          </p:nvPr>
        </p:nvSpPr>
        <p:spPr>
          <a:xfrm>
            <a:off x="5306338" y="3193906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شما می توانید تصویر را با تصویر خود جایگزین کنید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875" name="Google Shape;875;p58"/>
          <p:cNvPicPr preferRelativeResize="0"/>
          <p:nvPr/>
        </p:nvPicPr>
        <p:blipFill rotWithShape="1">
          <a:blip r:embed="rId3">
            <a:alphaModFix/>
          </a:blip>
          <a:srcRect l="20061" r="29481" b="24305"/>
          <a:stretch/>
        </p:blipFill>
        <p:spPr>
          <a:xfrm>
            <a:off x="2148213" y="1249625"/>
            <a:ext cx="1514100" cy="151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6" name="Google Shape;876;p58"/>
          <p:cNvPicPr preferRelativeResize="0"/>
          <p:nvPr/>
        </p:nvPicPr>
        <p:blipFill rotWithShape="1">
          <a:blip r:embed="rId4">
            <a:alphaModFix/>
          </a:blip>
          <a:srcRect l="4761" r="28544"/>
          <a:stretch/>
        </p:blipFill>
        <p:spPr>
          <a:xfrm>
            <a:off x="5481688" y="1249636"/>
            <a:ext cx="1514100" cy="1515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1" name="Google Shape;881;p59"/>
          <p:cNvCxnSpPr>
            <a:stCxn id="882" idx="4"/>
            <a:endCxn id="883" idx="0"/>
          </p:cNvCxnSpPr>
          <p:nvPr/>
        </p:nvCxnSpPr>
        <p:spPr>
          <a:xfrm rot="-5400000" flipH="1">
            <a:off x="4923931" y="1634361"/>
            <a:ext cx="514200" cy="1218300"/>
          </a:xfrm>
          <a:prstGeom prst="bentConnector3">
            <a:avLst>
              <a:gd name="adj1" fmla="val 5001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4" name="Google Shape;884;p59"/>
          <p:cNvCxnSpPr>
            <a:stCxn id="882" idx="4"/>
            <a:endCxn id="885" idx="0"/>
          </p:cNvCxnSpPr>
          <p:nvPr/>
        </p:nvCxnSpPr>
        <p:spPr>
          <a:xfrm rot="5400000">
            <a:off x="3705631" y="1634361"/>
            <a:ext cx="514200" cy="1218300"/>
          </a:xfrm>
          <a:prstGeom prst="bentConnector3">
            <a:avLst>
              <a:gd name="adj1" fmla="val 5001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6" name="Google Shape;886;p59"/>
          <p:cNvCxnSpPr>
            <a:stCxn id="885" idx="4"/>
            <a:endCxn id="887" idx="0"/>
          </p:cNvCxnSpPr>
          <p:nvPr/>
        </p:nvCxnSpPr>
        <p:spPr>
          <a:xfrm rot="5400000">
            <a:off x="2415574" y="2902982"/>
            <a:ext cx="666600" cy="1209300"/>
          </a:xfrm>
          <a:prstGeom prst="bentConnector3">
            <a:avLst>
              <a:gd name="adj1" fmla="val 50008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8" name="Google Shape;888;p59"/>
          <p:cNvCxnSpPr>
            <a:stCxn id="883" idx="4"/>
            <a:endCxn id="889" idx="0"/>
          </p:cNvCxnSpPr>
          <p:nvPr/>
        </p:nvCxnSpPr>
        <p:spPr>
          <a:xfrm rot="-5400000" flipH="1">
            <a:off x="6061578" y="2902982"/>
            <a:ext cx="666600" cy="1209300"/>
          </a:xfrm>
          <a:prstGeom prst="bentConnector3">
            <a:avLst>
              <a:gd name="adj1" fmla="val 50008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Google Shape;890;p59"/>
          <p:cNvCxnSpPr>
            <a:stCxn id="891" idx="0"/>
            <a:endCxn id="885" idx="4"/>
          </p:cNvCxnSpPr>
          <p:nvPr/>
        </p:nvCxnSpPr>
        <p:spPr>
          <a:xfrm rot="5400000" flipH="1">
            <a:off x="3629431" y="2898589"/>
            <a:ext cx="666600" cy="1218300"/>
          </a:xfrm>
          <a:prstGeom prst="bentConnector3">
            <a:avLst>
              <a:gd name="adj1" fmla="val 50008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2" name="Google Shape;892;p59"/>
          <p:cNvCxnSpPr>
            <a:stCxn id="891" idx="0"/>
            <a:endCxn id="883" idx="4"/>
          </p:cNvCxnSpPr>
          <p:nvPr/>
        </p:nvCxnSpPr>
        <p:spPr>
          <a:xfrm rot="-5400000">
            <a:off x="4847731" y="2898589"/>
            <a:ext cx="666600" cy="1218300"/>
          </a:xfrm>
          <a:prstGeom prst="bentConnector3">
            <a:avLst>
              <a:gd name="adj1" fmla="val 50008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3" name="Google Shape;893;p59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چارت سازمانی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894" name="Google Shape;894;p59"/>
          <p:cNvGrpSpPr/>
          <p:nvPr/>
        </p:nvGrpSpPr>
        <p:grpSpPr>
          <a:xfrm>
            <a:off x="4146308" y="1224031"/>
            <a:ext cx="851090" cy="851090"/>
            <a:chOff x="2499075" y="1821725"/>
            <a:chExt cx="774000" cy="774000"/>
          </a:xfrm>
        </p:grpSpPr>
        <p:sp>
          <p:nvSpPr>
            <p:cNvPr id="895" name="Google Shape;895;p59"/>
            <p:cNvSpPr/>
            <p:nvPr/>
          </p:nvSpPr>
          <p:spPr>
            <a:xfrm>
              <a:off x="2499075" y="1821725"/>
              <a:ext cx="774000" cy="77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82" name="Google Shape;882;p59"/>
            <p:cNvSpPr/>
            <p:nvPr/>
          </p:nvSpPr>
          <p:spPr>
            <a:xfrm>
              <a:off x="2579800" y="1902450"/>
              <a:ext cx="612600" cy="612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96" name="Google Shape;896;p59"/>
          <p:cNvGrpSpPr/>
          <p:nvPr/>
        </p:nvGrpSpPr>
        <p:grpSpPr>
          <a:xfrm>
            <a:off x="2927952" y="2411952"/>
            <a:ext cx="851090" cy="851090"/>
            <a:chOff x="2499075" y="1821725"/>
            <a:chExt cx="774000" cy="774000"/>
          </a:xfrm>
        </p:grpSpPr>
        <p:sp>
          <p:nvSpPr>
            <p:cNvPr id="897" name="Google Shape;897;p59"/>
            <p:cNvSpPr/>
            <p:nvPr/>
          </p:nvSpPr>
          <p:spPr>
            <a:xfrm>
              <a:off x="2499075" y="1821725"/>
              <a:ext cx="774000" cy="77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85" name="Google Shape;885;p59"/>
            <p:cNvSpPr/>
            <p:nvPr/>
          </p:nvSpPr>
          <p:spPr>
            <a:xfrm>
              <a:off x="2579800" y="1902450"/>
              <a:ext cx="612600" cy="61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98" name="Google Shape;898;p59"/>
          <p:cNvGrpSpPr/>
          <p:nvPr/>
        </p:nvGrpSpPr>
        <p:grpSpPr>
          <a:xfrm>
            <a:off x="5364655" y="2411952"/>
            <a:ext cx="851090" cy="851090"/>
            <a:chOff x="2499075" y="1821725"/>
            <a:chExt cx="774000" cy="774000"/>
          </a:xfrm>
        </p:grpSpPr>
        <p:sp>
          <p:nvSpPr>
            <p:cNvPr id="899" name="Google Shape;899;p59"/>
            <p:cNvSpPr/>
            <p:nvPr/>
          </p:nvSpPr>
          <p:spPr>
            <a:xfrm>
              <a:off x="2499075" y="1821725"/>
              <a:ext cx="774000" cy="77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83" name="Google Shape;883;p59"/>
            <p:cNvSpPr/>
            <p:nvPr/>
          </p:nvSpPr>
          <p:spPr>
            <a:xfrm>
              <a:off x="2579800" y="1902450"/>
              <a:ext cx="612600" cy="612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00" name="Google Shape;900;p59"/>
          <p:cNvGrpSpPr/>
          <p:nvPr/>
        </p:nvGrpSpPr>
        <p:grpSpPr>
          <a:xfrm>
            <a:off x="1718763" y="3752273"/>
            <a:ext cx="851090" cy="851090"/>
            <a:chOff x="2499075" y="1821725"/>
            <a:chExt cx="774000" cy="774000"/>
          </a:xfrm>
        </p:grpSpPr>
        <p:sp>
          <p:nvSpPr>
            <p:cNvPr id="901" name="Google Shape;901;p59"/>
            <p:cNvSpPr/>
            <p:nvPr/>
          </p:nvSpPr>
          <p:spPr>
            <a:xfrm>
              <a:off x="2499075" y="1821725"/>
              <a:ext cx="774000" cy="77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87" name="Google Shape;887;p59"/>
            <p:cNvSpPr/>
            <p:nvPr/>
          </p:nvSpPr>
          <p:spPr>
            <a:xfrm>
              <a:off x="2579800" y="1902450"/>
              <a:ext cx="612600" cy="612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02" name="Google Shape;902;p59"/>
          <p:cNvGrpSpPr/>
          <p:nvPr/>
        </p:nvGrpSpPr>
        <p:grpSpPr>
          <a:xfrm>
            <a:off x="4146308" y="3752273"/>
            <a:ext cx="851090" cy="851090"/>
            <a:chOff x="2499075" y="1821725"/>
            <a:chExt cx="774000" cy="774000"/>
          </a:xfrm>
        </p:grpSpPr>
        <p:sp>
          <p:nvSpPr>
            <p:cNvPr id="903" name="Google Shape;903;p59"/>
            <p:cNvSpPr/>
            <p:nvPr/>
          </p:nvSpPr>
          <p:spPr>
            <a:xfrm>
              <a:off x="2499075" y="1821725"/>
              <a:ext cx="774000" cy="77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91" name="Google Shape;891;p59"/>
            <p:cNvSpPr/>
            <p:nvPr/>
          </p:nvSpPr>
          <p:spPr>
            <a:xfrm>
              <a:off x="2579800" y="1902450"/>
              <a:ext cx="612600" cy="612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04" name="Google Shape;904;p59"/>
          <p:cNvGrpSpPr/>
          <p:nvPr/>
        </p:nvGrpSpPr>
        <p:grpSpPr>
          <a:xfrm>
            <a:off x="6573854" y="3752273"/>
            <a:ext cx="851090" cy="851090"/>
            <a:chOff x="2499075" y="1821725"/>
            <a:chExt cx="774000" cy="774000"/>
          </a:xfrm>
        </p:grpSpPr>
        <p:sp>
          <p:nvSpPr>
            <p:cNvPr id="905" name="Google Shape;905;p59"/>
            <p:cNvSpPr/>
            <p:nvPr/>
          </p:nvSpPr>
          <p:spPr>
            <a:xfrm>
              <a:off x="2499075" y="1821725"/>
              <a:ext cx="774000" cy="77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89" name="Google Shape;889;p59"/>
            <p:cNvSpPr/>
            <p:nvPr/>
          </p:nvSpPr>
          <p:spPr>
            <a:xfrm>
              <a:off x="2579800" y="1902450"/>
              <a:ext cx="612600" cy="612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906" name="Google Shape;906;p59"/>
          <p:cNvSpPr txBox="1"/>
          <p:nvPr/>
        </p:nvSpPr>
        <p:spPr>
          <a:xfrm>
            <a:off x="4146308" y="2128670"/>
            <a:ext cx="851242" cy="463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1600" b="1" dirty="0">
                <a:solidFill>
                  <a:schemeClr val="l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مدیر عامل</a:t>
            </a:r>
            <a:endParaRPr sz="1600" b="1" dirty="0">
              <a:solidFill>
                <a:schemeClr val="l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907" name="Google Shape;907;p59"/>
          <p:cNvSpPr txBox="1"/>
          <p:nvPr/>
        </p:nvSpPr>
        <p:spPr>
          <a:xfrm>
            <a:off x="2869525" y="3369788"/>
            <a:ext cx="968100" cy="2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1600" b="1" dirty="0">
                <a:solidFill>
                  <a:schemeClr val="l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تیم</a:t>
            </a:r>
            <a:r>
              <a:rPr lang="en" sz="1600" b="1" dirty="0">
                <a:solidFill>
                  <a:schemeClr val="l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 1</a:t>
            </a:r>
            <a:endParaRPr sz="1600" b="1" dirty="0">
              <a:solidFill>
                <a:schemeClr val="l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908" name="Google Shape;908;p59"/>
          <p:cNvSpPr txBox="1"/>
          <p:nvPr/>
        </p:nvSpPr>
        <p:spPr>
          <a:xfrm>
            <a:off x="5306450" y="3369788"/>
            <a:ext cx="968100" cy="2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sz="1600" b="1" dirty="0">
                <a:solidFill>
                  <a:schemeClr val="l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تیم</a:t>
            </a:r>
            <a:r>
              <a:rPr lang="en" sz="1600" b="1" dirty="0">
                <a:solidFill>
                  <a:schemeClr val="l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 2</a:t>
            </a:r>
            <a:endParaRPr sz="1600" b="1" dirty="0">
              <a:solidFill>
                <a:schemeClr val="lt1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909" name="Google Shape;909;p59"/>
          <p:cNvGrpSpPr/>
          <p:nvPr/>
        </p:nvGrpSpPr>
        <p:grpSpPr>
          <a:xfrm>
            <a:off x="3194850" y="2657818"/>
            <a:ext cx="317290" cy="359303"/>
            <a:chOff x="-57950750" y="2296300"/>
            <a:chExt cx="279625" cy="316650"/>
          </a:xfrm>
        </p:grpSpPr>
        <p:sp>
          <p:nvSpPr>
            <p:cNvPr id="910" name="Google Shape;910;p59"/>
            <p:cNvSpPr/>
            <p:nvPr/>
          </p:nvSpPr>
          <p:spPr>
            <a:xfrm>
              <a:off x="-57847575" y="2528075"/>
              <a:ext cx="73250" cy="29750"/>
            </a:xfrm>
            <a:custGeom>
              <a:avLst/>
              <a:gdLst/>
              <a:ahLst/>
              <a:cxnLst/>
              <a:rect l="l" t="t" r="r" b="b"/>
              <a:pathLst>
                <a:path w="2930" h="1190" extrusionOk="0">
                  <a:moveTo>
                    <a:pt x="414" y="0"/>
                  </a:moveTo>
                  <a:cubicBezTo>
                    <a:pt x="315" y="0"/>
                    <a:pt x="221" y="40"/>
                    <a:pt x="158" y="118"/>
                  </a:cubicBezTo>
                  <a:cubicBezTo>
                    <a:pt x="0" y="276"/>
                    <a:pt x="0" y="528"/>
                    <a:pt x="158" y="654"/>
                  </a:cubicBezTo>
                  <a:cubicBezTo>
                    <a:pt x="536" y="1000"/>
                    <a:pt x="1008" y="1189"/>
                    <a:pt x="1481" y="1189"/>
                  </a:cubicBezTo>
                  <a:cubicBezTo>
                    <a:pt x="1954" y="1189"/>
                    <a:pt x="2458" y="1000"/>
                    <a:pt x="2773" y="654"/>
                  </a:cubicBezTo>
                  <a:cubicBezTo>
                    <a:pt x="2930" y="496"/>
                    <a:pt x="2930" y="244"/>
                    <a:pt x="2773" y="118"/>
                  </a:cubicBezTo>
                  <a:cubicBezTo>
                    <a:pt x="2710" y="40"/>
                    <a:pt x="2623" y="0"/>
                    <a:pt x="2532" y="0"/>
                  </a:cubicBezTo>
                  <a:cubicBezTo>
                    <a:pt x="2442" y="0"/>
                    <a:pt x="2347" y="40"/>
                    <a:pt x="2269" y="118"/>
                  </a:cubicBezTo>
                  <a:cubicBezTo>
                    <a:pt x="2048" y="339"/>
                    <a:pt x="1733" y="433"/>
                    <a:pt x="1481" y="433"/>
                  </a:cubicBezTo>
                  <a:cubicBezTo>
                    <a:pt x="1197" y="433"/>
                    <a:pt x="882" y="339"/>
                    <a:pt x="693" y="118"/>
                  </a:cubicBezTo>
                  <a:cubicBezTo>
                    <a:pt x="615" y="40"/>
                    <a:pt x="512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1" name="Google Shape;911;p59"/>
            <p:cNvSpPr/>
            <p:nvPr/>
          </p:nvSpPr>
          <p:spPr>
            <a:xfrm>
              <a:off x="-57857025" y="2446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2" name="Google Shape;912;p59"/>
            <p:cNvSpPr/>
            <p:nvPr/>
          </p:nvSpPr>
          <p:spPr>
            <a:xfrm>
              <a:off x="-57782200" y="2446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3" name="Google Shape;913;p59"/>
            <p:cNvSpPr/>
            <p:nvPr/>
          </p:nvSpPr>
          <p:spPr>
            <a:xfrm>
              <a:off x="-57950750" y="2296300"/>
              <a:ext cx="279625" cy="316650"/>
            </a:xfrm>
            <a:custGeom>
              <a:avLst/>
              <a:gdLst/>
              <a:ahLst/>
              <a:cxnLst/>
              <a:rect l="l" t="t" r="r" b="b"/>
              <a:pathLst>
                <a:path w="11185" h="12666" extrusionOk="0">
                  <a:moveTo>
                    <a:pt x="5639" y="694"/>
                  </a:moveTo>
                  <a:cubicBezTo>
                    <a:pt x="5955" y="694"/>
                    <a:pt x="6270" y="914"/>
                    <a:pt x="6333" y="1230"/>
                  </a:cubicBezTo>
                  <a:cubicBezTo>
                    <a:pt x="6381" y="1399"/>
                    <a:pt x="6523" y="1513"/>
                    <a:pt x="6701" y="1513"/>
                  </a:cubicBezTo>
                  <a:cubicBezTo>
                    <a:pt x="6754" y="1513"/>
                    <a:pt x="6810" y="1503"/>
                    <a:pt x="6868" y="1482"/>
                  </a:cubicBezTo>
                  <a:cubicBezTo>
                    <a:pt x="6931" y="1450"/>
                    <a:pt x="7057" y="1450"/>
                    <a:pt x="7120" y="1450"/>
                  </a:cubicBezTo>
                  <a:cubicBezTo>
                    <a:pt x="7435" y="1450"/>
                    <a:pt x="7719" y="1639"/>
                    <a:pt x="7845" y="1954"/>
                  </a:cubicBezTo>
                  <a:cubicBezTo>
                    <a:pt x="7876" y="2112"/>
                    <a:pt x="8034" y="2206"/>
                    <a:pt x="8191" y="2206"/>
                  </a:cubicBezTo>
                  <a:cubicBezTo>
                    <a:pt x="8632" y="2206"/>
                    <a:pt x="9010" y="2553"/>
                    <a:pt x="9010" y="3025"/>
                  </a:cubicBezTo>
                  <a:lnTo>
                    <a:pt x="9010" y="3970"/>
                  </a:lnTo>
                  <a:lnTo>
                    <a:pt x="8160" y="3088"/>
                  </a:lnTo>
                  <a:cubicBezTo>
                    <a:pt x="8084" y="3032"/>
                    <a:pt x="7986" y="2986"/>
                    <a:pt x="7885" y="2986"/>
                  </a:cubicBezTo>
                  <a:cubicBezTo>
                    <a:pt x="7818" y="2986"/>
                    <a:pt x="7750" y="3006"/>
                    <a:pt x="7687" y="3057"/>
                  </a:cubicBezTo>
                  <a:cubicBezTo>
                    <a:pt x="7073" y="3466"/>
                    <a:pt x="6364" y="3671"/>
                    <a:pt x="5655" y="3671"/>
                  </a:cubicBezTo>
                  <a:cubicBezTo>
                    <a:pt x="4946" y="3671"/>
                    <a:pt x="4237" y="3466"/>
                    <a:pt x="3623" y="3057"/>
                  </a:cubicBezTo>
                  <a:cubicBezTo>
                    <a:pt x="3560" y="3006"/>
                    <a:pt x="3492" y="2986"/>
                    <a:pt x="3425" y="2986"/>
                  </a:cubicBezTo>
                  <a:cubicBezTo>
                    <a:pt x="3324" y="2986"/>
                    <a:pt x="3226" y="3032"/>
                    <a:pt x="3151" y="3088"/>
                  </a:cubicBezTo>
                  <a:lnTo>
                    <a:pt x="2300" y="3970"/>
                  </a:lnTo>
                  <a:cubicBezTo>
                    <a:pt x="2268" y="3293"/>
                    <a:pt x="2253" y="3191"/>
                    <a:pt x="2245" y="3191"/>
                  </a:cubicBezTo>
                  <a:cubicBezTo>
                    <a:pt x="2241" y="3191"/>
                    <a:pt x="2239" y="3210"/>
                    <a:pt x="2238" y="3210"/>
                  </a:cubicBezTo>
                  <a:cubicBezTo>
                    <a:pt x="2237" y="3210"/>
                    <a:pt x="2237" y="3177"/>
                    <a:pt x="2237" y="3025"/>
                  </a:cubicBezTo>
                  <a:cubicBezTo>
                    <a:pt x="2237" y="2584"/>
                    <a:pt x="2615" y="2206"/>
                    <a:pt x="3088" y="2206"/>
                  </a:cubicBezTo>
                  <a:cubicBezTo>
                    <a:pt x="3245" y="2206"/>
                    <a:pt x="3403" y="2080"/>
                    <a:pt x="3434" y="1954"/>
                  </a:cubicBezTo>
                  <a:cubicBezTo>
                    <a:pt x="3560" y="1639"/>
                    <a:pt x="3812" y="1450"/>
                    <a:pt x="4127" y="1450"/>
                  </a:cubicBezTo>
                  <a:cubicBezTo>
                    <a:pt x="4222" y="1450"/>
                    <a:pt x="4348" y="1450"/>
                    <a:pt x="4411" y="1482"/>
                  </a:cubicBezTo>
                  <a:cubicBezTo>
                    <a:pt x="4449" y="1494"/>
                    <a:pt x="4491" y="1501"/>
                    <a:pt x="4532" y="1501"/>
                  </a:cubicBezTo>
                  <a:cubicBezTo>
                    <a:pt x="4695" y="1501"/>
                    <a:pt x="4865" y="1405"/>
                    <a:pt x="4915" y="1230"/>
                  </a:cubicBezTo>
                  <a:cubicBezTo>
                    <a:pt x="5009" y="914"/>
                    <a:pt x="5324" y="694"/>
                    <a:pt x="5639" y="694"/>
                  </a:cubicBezTo>
                  <a:close/>
                  <a:moveTo>
                    <a:pt x="1512" y="5955"/>
                  </a:moveTo>
                  <a:lnTo>
                    <a:pt x="1512" y="7467"/>
                  </a:lnTo>
                  <a:cubicBezTo>
                    <a:pt x="1071" y="7467"/>
                    <a:pt x="756" y="7152"/>
                    <a:pt x="756" y="6711"/>
                  </a:cubicBezTo>
                  <a:cubicBezTo>
                    <a:pt x="756" y="6333"/>
                    <a:pt x="1103" y="5955"/>
                    <a:pt x="1512" y="5955"/>
                  </a:cubicBezTo>
                  <a:close/>
                  <a:moveTo>
                    <a:pt x="9704" y="5955"/>
                  </a:moveTo>
                  <a:cubicBezTo>
                    <a:pt x="10082" y="5955"/>
                    <a:pt x="10428" y="6302"/>
                    <a:pt x="10428" y="6711"/>
                  </a:cubicBezTo>
                  <a:cubicBezTo>
                    <a:pt x="10428" y="7152"/>
                    <a:pt x="10113" y="7467"/>
                    <a:pt x="9704" y="7467"/>
                  </a:cubicBezTo>
                  <a:lnTo>
                    <a:pt x="9704" y="5955"/>
                  </a:lnTo>
                  <a:close/>
                  <a:moveTo>
                    <a:pt x="7813" y="3813"/>
                  </a:moveTo>
                  <a:lnTo>
                    <a:pt x="8979" y="5042"/>
                  </a:lnTo>
                  <a:lnTo>
                    <a:pt x="8979" y="8224"/>
                  </a:lnTo>
                  <a:lnTo>
                    <a:pt x="7971" y="8224"/>
                  </a:lnTo>
                  <a:cubicBezTo>
                    <a:pt x="7230" y="7767"/>
                    <a:pt x="6411" y="7538"/>
                    <a:pt x="5600" y="7538"/>
                  </a:cubicBezTo>
                  <a:cubicBezTo>
                    <a:pt x="4789" y="7538"/>
                    <a:pt x="3985" y="7767"/>
                    <a:pt x="3277" y="8224"/>
                  </a:cubicBezTo>
                  <a:lnTo>
                    <a:pt x="2237" y="8224"/>
                  </a:lnTo>
                  <a:lnTo>
                    <a:pt x="2237" y="5042"/>
                  </a:lnTo>
                  <a:lnTo>
                    <a:pt x="3434" y="3813"/>
                  </a:lnTo>
                  <a:cubicBezTo>
                    <a:pt x="4096" y="4207"/>
                    <a:pt x="4844" y="4404"/>
                    <a:pt x="5600" y="4404"/>
                  </a:cubicBezTo>
                  <a:cubicBezTo>
                    <a:pt x="6356" y="4404"/>
                    <a:pt x="7120" y="4207"/>
                    <a:pt x="7813" y="3813"/>
                  </a:cubicBezTo>
                  <a:close/>
                  <a:moveTo>
                    <a:pt x="5576" y="8302"/>
                  </a:moveTo>
                  <a:cubicBezTo>
                    <a:pt x="6285" y="8302"/>
                    <a:pt x="6994" y="8507"/>
                    <a:pt x="7593" y="8917"/>
                  </a:cubicBezTo>
                  <a:cubicBezTo>
                    <a:pt x="7687" y="8980"/>
                    <a:pt x="7719" y="8980"/>
                    <a:pt x="7813" y="8980"/>
                  </a:cubicBezTo>
                  <a:lnTo>
                    <a:pt x="8916" y="8980"/>
                  </a:lnTo>
                  <a:cubicBezTo>
                    <a:pt x="8758" y="10649"/>
                    <a:pt x="7341" y="11973"/>
                    <a:pt x="5608" y="11973"/>
                  </a:cubicBezTo>
                  <a:cubicBezTo>
                    <a:pt x="3875" y="11973"/>
                    <a:pt x="2457" y="10649"/>
                    <a:pt x="2237" y="8980"/>
                  </a:cubicBezTo>
                  <a:lnTo>
                    <a:pt x="3340" y="8980"/>
                  </a:lnTo>
                  <a:cubicBezTo>
                    <a:pt x="3434" y="8980"/>
                    <a:pt x="3466" y="8980"/>
                    <a:pt x="3560" y="8917"/>
                  </a:cubicBezTo>
                  <a:cubicBezTo>
                    <a:pt x="4159" y="8507"/>
                    <a:pt x="4868" y="8302"/>
                    <a:pt x="5576" y="8302"/>
                  </a:cubicBezTo>
                  <a:close/>
                  <a:moveTo>
                    <a:pt x="5608" y="1"/>
                  </a:moveTo>
                  <a:cubicBezTo>
                    <a:pt x="5041" y="1"/>
                    <a:pt x="4568" y="316"/>
                    <a:pt x="4285" y="725"/>
                  </a:cubicBezTo>
                  <a:cubicBezTo>
                    <a:pt x="4231" y="720"/>
                    <a:pt x="4178" y="717"/>
                    <a:pt x="4125" y="717"/>
                  </a:cubicBezTo>
                  <a:cubicBezTo>
                    <a:pt x="3560" y="717"/>
                    <a:pt x="3063" y="1020"/>
                    <a:pt x="2804" y="1482"/>
                  </a:cubicBezTo>
                  <a:cubicBezTo>
                    <a:pt x="2048" y="1608"/>
                    <a:pt x="1512" y="2238"/>
                    <a:pt x="1512" y="3025"/>
                  </a:cubicBezTo>
                  <a:lnTo>
                    <a:pt x="1512" y="5231"/>
                  </a:lnTo>
                  <a:cubicBezTo>
                    <a:pt x="662" y="5231"/>
                    <a:pt x="0" y="5892"/>
                    <a:pt x="0" y="6711"/>
                  </a:cubicBezTo>
                  <a:cubicBezTo>
                    <a:pt x="0" y="7562"/>
                    <a:pt x="662" y="8224"/>
                    <a:pt x="1512" y="8224"/>
                  </a:cubicBezTo>
                  <a:lnTo>
                    <a:pt x="1512" y="8570"/>
                  </a:lnTo>
                  <a:cubicBezTo>
                    <a:pt x="1512" y="10807"/>
                    <a:pt x="3340" y="12666"/>
                    <a:pt x="5608" y="12666"/>
                  </a:cubicBezTo>
                  <a:cubicBezTo>
                    <a:pt x="7845" y="12666"/>
                    <a:pt x="9704" y="10807"/>
                    <a:pt x="9704" y="8570"/>
                  </a:cubicBezTo>
                  <a:lnTo>
                    <a:pt x="9704" y="8224"/>
                  </a:lnTo>
                  <a:cubicBezTo>
                    <a:pt x="10523" y="8224"/>
                    <a:pt x="11184" y="7562"/>
                    <a:pt x="11184" y="6711"/>
                  </a:cubicBezTo>
                  <a:cubicBezTo>
                    <a:pt x="11184" y="5892"/>
                    <a:pt x="10523" y="5231"/>
                    <a:pt x="9704" y="5231"/>
                  </a:cubicBezTo>
                  <a:lnTo>
                    <a:pt x="9704" y="3025"/>
                  </a:lnTo>
                  <a:cubicBezTo>
                    <a:pt x="9704" y="2238"/>
                    <a:pt x="9137" y="1608"/>
                    <a:pt x="8380" y="1482"/>
                  </a:cubicBezTo>
                  <a:cubicBezTo>
                    <a:pt x="8150" y="1020"/>
                    <a:pt x="7629" y="717"/>
                    <a:pt x="7060" y="717"/>
                  </a:cubicBezTo>
                  <a:cubicBezTo>
                    <a:pt x="7007" y="717"/>
                    <a:pt x="6953" y="720"/>
                    <a:pt x="6900" y="725"/>
                  </a:cubicBezTo>
                  <a:cubicBezTo>
                    <a:pt x="6616" y="253"/>
                    <a:pt x="6144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14" name="Google Shape;914;p59"/>
          <p:cNvGrpSpPr/>
          <p:nvPr/>
        </p:nvGrpSpPr>
        <p:grpSpPr>
          <a:xfrm>
            <a:off x="4390851" y="3997286"/>
            <a:ext cx="361998" cy="361090"/>
            <a:chOff x="-54081175" y="1903275"/>
            <a:chExt cx="319025" cy="318225"/>
          </a:xfrm>
        </p:grpSpPr>
        <p:sp>
          <p:nvSpPr>
            <p:cNvPr id="915" name="Google Shape;915;p59"/>
            <p:cNvSpPr/>
            <p:nvPr/>
          </p:nvSpPr>
          <p:spPr>
            <a:xfrm>
              <a:off x="-53959075" y="2135825"/>
              <a:ext cx="72475" cy="28975"/>
            </a:xfrm>
            <a:custGeom>
              <a:avLst/>
              <a:gdLst/>
              <a:ahLst/>
              <a:cxnLst/>
              <a:rect l="l" t="t" r="r" b="b"/>
              <a:pathLst>
                <a:path w="2899" h="1159" extrusionOk="0">
                  <a:moveTo>
                    <a:pt x="386" y="1"/>
                  </a:moveTo>
                  <a:cubicBezTo>
                    <a:pt x="292" y="1"/>
                    <a:pt x="205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70"/>
                    <a:pt x="977" y="1159"/>
                    <a:pt x="1449" y="1159"/>
                  </a:cubicBezTo>
                  <a:cubicBezTo>
                    <a:pt x="1922" y="1159"/>
                    <a:pt x="2426" y="970"/>
                    <a:pt x="2741" y="623"/>
                  </a:cubicBezTo>
                  <a:cubicBezTo>
                    <a:pt x="2899" y="465"/>
                    <a:pt x="2899" y="213"/>
                    <a:pt x="2741" y="119"/>
                  </a:cubicBezTo>
                  <a:cubicBezTo>
                    <a:pt x="2678" y="40"/>
                    <a:pt x="2592" y="1"/>
                    <a:pt x="2501" y="1"/>
                  </a:cubicBezTo>
                  <a:cubicBezTo>
                    <a:pt x="2410" y="1"/>
                    <a:pt x="2316" y="40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1" y="1"/>
                    <a:pt x="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6" name="Google Shape;916;p59"/>
            <p:cNvSpPr/>
            <p:nvPr/>
          </p:nvSpPr>
          <p:spPr>
            <a:xfrm>
              <a:off x="-54081175" y="19032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6365" y="757"/>
                  </a:moveTo>
                  <a:cubicBezTo>
                    <a:pt x="7594" y="757"/>
                    <a:pt x="8728" y="1324"/>
                    <a:pt x="9515" y="2238"/>
                  </a:cubicBezTo>
                  <a:lnTo>
                    <a:pt x="8570" y="2238"/>
                  </a:lnTo>
                  <a:cubicBezTo>
                    <a:pt x="7436" y="2238"/>
                    <a:pt x="6396" y="1702"/>
                    <a:pt x="5829" y="789"/>
                  </a:cubicBezTo>
                  <a:cubicBezTo>
                    <a:pt x="5987" y="757"/>
                    <a:pt x="6176" y="757"/>
                    <a:pt x="6365" y="757"/>
                  </a:cubicBezTo>
                  <a:close/>
                  <a:moveTo>
                    <a:pt x="5042" y="946"/>
                  </a:moveTo>
                  <a:cubicBezTo>
                    <a:pt x="5357" y="1482"/>
                    <a:pt x="5829" y="1954"/>
                    <a:pt x="6365" y="2332"/>
                  </a:cubicBezTo>
                  <a:cubicBezTo>
                    <a:pt x="7027" y="2742"/>
                    <a:pt x="7783" y="2962"/>
                    <a:pt x="8570" y="2962"/>
                  </a:cubicBezTo>
                  <a:lnTo>
                    <a:pt x="9988" y="2962"/>
                  </a:lnTo>
                  <a:cubicBezTo>
                    <a:pt x="10272" y="3498"/>
                    <a:pt x="10461" y="4160"/>
                    <a:pt x="10461" y="4853"/>
                  </a:cubicBezTo>
                  <a:lnTo>
                    <a:pt x="10461" y="5199"/>
                  </a:lnTo>
                  <a:lnTo>
                    <a:pt x="10429" y="5199"/>
                  </a:lnTo>
                  <a:cubicBezTo>
                    <a:pt x="10272" y="4380"/>
                    <a:pt x="9484" y="3687"/>
                    <a:pt x="8570" y="3687"/>
                  </a:cubicBezTo>
                  <a:cubicBezTo>
                    <a:pt x="7657" y="3687"/>
                    <a:pt x="6932" y="4317"/>
                    <a:pt x="6775" y="5199"/>
                  </a:cubicBezTo>
                  <a:lnTo>
                    <a:pt x="5924" y="5199"/>
                  </a:lnTo>
                  <a:cubicBezTo>
                    <a:pt x="5766" y="4317"/>
                    <a:pt x="4979" y="3687"/>
                    <a:pt x="4128" y="3687"/>
                  </a:cubicBezTo>
                  <a:cubicBezTo>
                    <a:pt x="3214" y="3687"/>
                    <a:pt x="2427" y="4380"/>
                    <a:pt x="2269" y="5199"/>
                  </a:cubicBezTo>
                  <a:lnTo>
                    <a:pt x="2238" y="5199"/>
                  </a:lnTo>
                  <a:lnTo>
                    <a:pt x="2238" y="4853"/>
                  </a:lnTo>
                  <a:cubicBezTo>
                    <a:pt x="2206" y="3025"/>
                    <a:pt x="3372" y="1482"/>
                    <a:pt x="5042" y="946"/>
                  </a:cubicBezTo>
                  <a:close/>
                  <a:moveTo>
                    <a:pt x="1450" y="5231"/>
                  </a:moveTo>
                  <a:lnTo>
                    <a:pt x="1450" y="6711"/>
                  </a:lnTo>
                  <a:cubicBezTo>
                    <a:pt x="1431" y="6713"/>
                    <a:pt x="1413" y="6714"/>
                    <a:pt x="1394" y="6714"/>
                  </a:cubicBezTo>
                  <a:cubicBezTo>
                    <a:pt x="1009" y="6714"/>
                    <a:pt x="694" y="6408"/>
                    <a:pt x="694" y="5987"/>
                  </a:cubicBezTo>
                  <a:cubicBezTo>
                    <a:pt x="694" y="5577"/>
                    <a:pt x="1009" y="5231"/>
                    <a:pt x="1450" y="5231"/>
                  </a:cubicBezTo>
                  <a:close/>
                  <a:moveTo>
                    <a:pt x="4097" y="4538"/>
                  </a:moveTo>
                  <a:cubicBezTo>
                    <a:pt x="4727" y="4538"/>
                    <a:pt x="5199" y="5042"/>
                    <a:pt x="5199" y="5640"/>
                  </a:cubicBezTo>
                  <a:cubicBezTo>
                    <a:pt x="5199" y="6270"/>
                    <a:pt x="4664" y="6743"/>
                    <a:pt x="4097" y="6743"/>
                  </a:cubicBezTo>
                  <a:cubicBezTo>
                    <a:pt x="3467" y="6743"/>
                    <a:pt x="2931" y="6207"/>
                    <a:pt x="2931" y="5640"/>
                  </a:cubicBezTo>
                  <a:cubicBezTo>
                    <a:pt x="2931" y="5042"/>
                    <a:pt x="3467" y="4538"/>
                    <a:pt x="4097" y="4538"/>
                  </a:cubicBezTo>
                  <a:close/>
                  <a:moveTo>
                    <a:pt x="8539" y="4538"/>
                  </a:moveTo>
                  <a:cubicBezTo>
                    <a:pt x="9169" y="4538"/>
                    <a:pt x="9673" y="5042"/>
                    <a:pt x="9673" y="5640"/>
                  </a:cubicBezTo>
                  <a:cubicBezTo>
                    <a:pt x="9673" y="6207"/>
                    <a:pt x="9169" y="6743"/>
                    <a:pt x="8539" y="6743"/>
                  </a:cubicBezTo>
                  <a:cubicBezTo>
                    <a:pt x="7940" y="6743"/>
                    <a:pt x="7436" y="6207"/>
                    <a:pt x="7436" y="5640"/>
                  </a:cubicBezTo>
                  <a:cubicBezTo>
                    <a:pt x="7436" y="5010"/>
                    <a:pt x="7940" y="4538"/>
                    <a:pt x="8539" y="4538"/>
                  </a:cubicBezTo>
                  <a:close/>
                  <a:moveTo>
                    <a:pt x="11217" y="5231"/>
                  </a:moveTo>
                  <a:cubicBezTo>
                    <a:pt x="11595" y="5231"/>
                    <a:pt x="11973" y="5577"/>
                    <a:pt x="11973" y="5987"/>
                  </a:cubicBezTo>
                  <a:cubicBezTo>
                    <a:pt x="11973" y="6428"/>
                    <a:pt x="11595" y="6743"/>
                    <a:pt x="11217" y="6743"/>
                  </a:cubicBezTo>
                  <a:lnTo>
                    <a:pt x="11217" y="5231"/>
                  </a:lnTo>
                  <a:close/>
                  <a:moveTo>
                    <a:pt x="10461" y="5987"/>
                  </a:moveTo>
                  <a:lnTo>
                    <a:pt x="10461" y="7877"/>
                  </a:lnTo>
                  <a:lnTo>
                    <a:pt x="10461" y="8224"/>
                  </a:lnTo>
                  <a:lnTo>
                    <a:pt x="8696" y="8224"/>
                  </a:lnTo>
                  <a:cubicBezTo>
                    <a:pt x="7972" y="7767"/>
                    <a:pt x="7153" y="7538"/>
                    <a:pt x="6337" y="7538"/>
                  </a:cubicBezTo>
                  <a:cubicBezTo>
                    <a:pt x="5522" y="7538"/>
                    <a:pt x="4711" y="7767"/>
                    <a:pt x="4002" y="8224"/>
                  </a:cubicBezTo>
                  <a:lnTo>
                    <a:pt x="2238" y="8224"/>
                  </a:lnTo>
                  <a:lnTo>
                    <a:pt x="2238" y="7877"/>
                  </a:lnTo>
                  <a:lnTo>
                    <a:pt x="2238" y="5987"/>
                  </a:lnTo>
                  <a:lnTo>
                    <a:pt x="2269" y="5987"/>
                  </a:lnTo>
                  <a:cubicBezTo>
                    <a:pt x="2427" y="6806"/>
                    <a:pt x="3214" y="7468"/>
                    <a:pt x="4128" y="7468"/>
                  </a:cubicBezTo>
                  <a:cubicBezTo>
                    <a:pt x="5042" y="7468"/>
                    <a:pt x="5766" y="6837"/>
                    <a:pt x="5955" y="5987"/>
                  </a:cubicBezTo>
                  <a:lnTo>
                    <a:pt x="6775" y="5987"/>
                  </a:lnTo>
                  <a:cubicBezTo>
                    <a:pt x="6932" y="6837"/>
                    <a:pt x="7720" y="7468"/>
                    <a:pt x="8570" y="7468"/>
                  </a:cubicBezTo>
                  <a:cubicBezTo>
                    <a:pt x="9106" y="7468"/>
                    <a:pt x="9578" y="7279"/>
                    <a:pt x="9925" y="6932"/>
                  </a:cubicBezTo>
                  <a:cubicBezTo>
                    <a:pt x="10209" y="6648"/>
                    <a:pt x="10366" y="6333"/>
                    <a:pt x="10429" y="5987"/>
                  </a:cubicBezTo>
                  <a:close/>
                  <a:moveTo>
                    <a:pt x="6318" y="8271"/>
                  </a:moveTo>
                  <a:cubicBezTo>
                    <a:pt x="7027" y="8271"/>
                    <a:pt x="7735" y="8476"/>
                    <a:pt x="8350" y="8885"/>
                  </a:cubicBezTo>
                  <a:cubicBezTo>
                    <a:pt x="8413" y="8948"/>
                    <a:pt x="8444" y="8980"/>
                    <a:pt x="8539" y="8980"/>
                  </a:cubicBezTo>
                  <a:lnTo>
                    <a:pt x="10272" y="8980"/>
                  </a:lnTo>
                  <a:cubicBezTo>
                    <a:pt x="9799" y="10713"/>
                    <a:pt x="8224" y="11973"/>
                    <a:pt x="6333" y="11973"/>
                  </a:cubicBezTo>
                  <a:cubicBezTo>
                    <a:pt x="4443" y="11973"/>
                    <a:pt x="2868" y="10713"/>
                    <a:pt x="2364" y="8980"/>
                  </a:cubicBezTo>
                  <a:lnTo>
                    <a:pt x="4097" y="8980"/>
                  </a:lnTo>
                  <a:cubicBezTo>
                    <a:pt x="4160" y="8980"/>
                    <a:pt x="4254" y="8948"/>
                    <a:pt x="4286" y="8885"/>
                  </a:cubicBezTo>
                  <a:cubicBezTo>
                    <a:pt x="4900" y="8476"/>
                    <a:pt x="5609" y="8271"/>
                    <a:pt x="6318" y="8271"/>
                  </a:cubicBezTo>
                  <a:close/>
                  <a:moveTo>
                    <a:pt x="6333" y="1"/>
                  </a:moveTo>
                  <a:cubicBezTo>
                    <a:pt x="3782" y="1"/>
                    <a:pt x="1639" y="1986"/>
                    <a:pt x="1482" y="4475"/>
                  </a:cubicBezTo>
                  <a:cubicBezTo>
                    <a:pt x="663" y="4475"/>
                    <a:pt x="1" y="5168"/>
                    <a:pt x="1" y="5987"/>
                  </a:cubicBezTo>
                  <a:cubicBezTo>
                    <a:pt x="1" y="6806"/>
                    <a:pt x="663" y="7468"/>
                    <a:pt x="1482" y="7468"/>
                  </a:cubicBezTo>
                  <a:lnTo>
                    <a:pt x="1482" y="7877"/>
                  </a:lnTo>
                  <a:cubicBezTo>
                    <a:pt x="1482" y="10555"/>
                    <a:pt x="3656" y="12729"/>
                    <a:pt x="6365" y="12729"/>
                  </a:cubicBezTo>
                  <a:cubicBezTo>
                    <a:pt x="9043" y="12729"/>
                    <a:pt x="11248" y="10555"/>
                    <a:pt x="11248" y="7877"/>
                  </a:cubicBezTo>
                  <a:lnTo>
                    <a:pt x="11248" y="7468"/>
                  </a:lnTo>
                  <a:cubicBezTo>
                    <a:pt x="12067" y="7468"/>
                    <a:pt x="12760" y="6806"/>
                    <a:pt x="12760" y="5987"/>
                  </a:cubicBezTo>
                  <a:cubicBezTo>
                    <a:pt x="12697" y="5168"/>
                    <a:pt x="12036" y="4475"/>
                    <a:pt x="11217" y="4475"/>
                  </a:cubicBezTo>
                  <a:cubicBezTo>
                    <a:pt x="11028" y="1954"/>
                    <a:pt x="8885" y="1"/>
                    <a:pt x="6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17" name="Google Shape;917;p59"/>
          <p:cNvGrpSpPr/>
          <p:nvPr/>
        </p:nvGrpSpPr>
        <p:grpSpPr>
          <a:xfrm>
            <a:off x="1963314" y="3997282"/>
            <a:ext cx="361998" cy="361090"/>
            <a:chOff x="-57578225" y="1904075"/>
            <a:chExt cx="319025" cy="318225"/>
          </a:xfrm>
        </p:grpSpPr>
        <p:sp>
          <p:nvSpPr>
            <p:cNvPr id="918" name="Google Shape;918;p59"/>
            <p:cNvSpPr/>
            <p:nvPr/>
          </p:nvSpPr>
          <p:spPr>
            <a:xfrm>
              <a:off x="-57578225" y="19040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4601" y="1418"/>
                  </a:moveTo>
                  <a:cubicBezTo>
                    <a:pt x="4632" y="1702"/>
                    <a:pt x="4727" y="1922"/>
                    <a:pt x="4790" y="2206"/>
                  </a:cubicBezTo>
                  <a:cubicBezTo>
                    <a:pt x="3687" y="2962"/>
                    <a:pt x="2994" y="4254"/>
                    <a:pt x="2994" y="5640"/>
                  </a:cubicBezTo>
                  <a:lnTo>
                    <a:pt x="2994" y="5986"/>
                  </a:lnTo>
                  <a:cubicBezTo>
                    <a:pt x="2710" y="5986"/>
                    <a:pt x="2458" y="6081"/>
                    <a:pt x="2238" y="6175"/>
                  </a:cubicBezTo>
                  <a:lnTo>
                    <a:pt x="2238" y="5608"/>
                  </a:lnTo>
                  <a:cubicBezTo>
                    <a:pt x="2238" y="3876"/>
                    <a:pt x="3183" y="2300"/>
                    <a:pt x="4601" y="1418"/>
                  </a:cubicBezTo>
                  <a:close/>
                  <a:moveTo>
                    <a:pt x="7121" y="757"/>
                  </a:moveTo>
                  <a:cubicBezTo>
                    <a:pt x="9799" y="757"/>
                    <a:pt x="12004" y="2930"/>
                    <a:pt x="12004" y="5640"/>
                  </a:cubicBezTo>
                  <a:lnTo>
                    <a:pt x="12004" y="6238"/>
                  </a:lnTo>
                  <a:cubicBezTo>
                    <a:pt x="11752" y="6112"/>
                    <a:pt x="11532" y="6018"/>
                    <a:pt x="11248" y="6018"/>
                  </a:cubicBezTo>
                  <a:lnTo>
                    <a:pt x="10902" y="6018"/>
                  </a:lnTo>
                  <a:cubicBezTo>
                    <a:pt x="8098" y="6018"/>
                    <a:pt x="5703" y="3907"/>
                    <a:pt x="5325" y="1103"/>
                  </a:cubicBezTo>
                  <a:cubicBezTo>
                    <a:pt x="5861" y="883"/>
                    <a:pt x="6491" y="757"/>
                    <a:pt x="7121" y="757"/>
                  </a:cubicBezTo>
                  <a:close/>
                  <a:moveTo>
                    <a:pt x="2994" y="6742"/>
                  </a:moveTo>
                  <a:lnTo>
                    <a:pt x="2994" y="8223"/>
                  </a:lnTo>
                  <a:cubicBezTo>
                    <a:pt x="2616" y="8223"/>
                    <a:pt x="2238" y="7971"/>
                    <a:pt x="2238" y="7436"/>
                  </a:cubicBezTo>
                  <a:cubicBezTo>
                    <a:pt x="2269" y="7058"/>
                    <a:pt x="2584" y="6742"/>
                    <a:pt x="2994" y="6742"/>
                  </a:cubicBezTo>
                  <a:close/>
                  <a:moveTo>
                    <a:pt x="11248" y="6742"/>
                  </a:moveTo>
                  <a:cubicBezTo>
                    <a:pt x="11658" y="6742"/>
                    <a:pt x="12004" y="7058"/>
                    <a:pt x="12004" y="7499"/>
                  </a:cubicBezTo>
                  <a:cubicBezTo>
                    <a:pt x="12004" y="7908"/>
                    <a:pt x="11658" y="8223"/>
                    <a:pt x="11248" y="8223"/>
                  </a:cubicBezTo>
                  <a:lnTo>
                    <a:pt x="11248" y="6742"/>
                  </a:lnTo>
                  <a:close/>
                  <a:moveTo>
                    <a:pt x="1828" y="8444"/>
                  </a:moveTo>
                  <a:cubicBezTo>
                    <a:pt x="2112" y="8790"/>
                    <a:pt x="2553" y="8979"/>
                    <a:pt x="3025" y="8979"/>
                  </a:cubicBezTo>
                  <a:cubicBezTo>
                    <a:pt x="3088" y="9830"/>
                    <a:pt x="3466" y="10681"/>
                    <a:pt x="4034" y="11311"/>
                  </a:cubicBezTo>
                  <a:cubicBezTo>
                    <a:pt x="3656" y="11752"/>
                    <a:pt x="3183" y="11972"/>
                    <a:pt x="2616" y="11972"/>
                  </a:cubicBezTo>
                  <a:cubicBezTo>
                    <a:pt x="1608" y="11972"/>
                    <a:pt x="789" y="11153"/>
                    <a:pt x="789" y="10113"/>
                  </a:cubicBezTo>
                  <a:cubicBezTo>
                    <a:pt x="789" y="9420"/>
                    <a:pt x="1198" y="8759"/>
                    <a:pt x="1828" y="8444"/>
                  </a:cubicBezTo>
                  <a:close/>
                  <a:moveTo>
                    <a:pt x="5042" y="2962"/>
                  </a:moveTo>
                  <a:cubicBezTo>
                    <a:pt x="5987" y="5073"/>
                    <a:pt x="8066" y="6616"/>
                    <a:pt x="10461" y="6774"/>
                  </a:cubicBezTo>
                  <a:lnTo>
                    <a:pt x="10461" y="8664"/>
                  </a:lnTo>
                  <a:cubicBezTo>
                    <a:pt x="10492" y="10492"/>
                    <a:pt x="8980" y="11972"/>
                    <a:pt x="7121" y="11972"/>
                  </a:cubicBezTo>
                  <a:cubicBezTo>
                    <a:pt x="5262" y="11972"/>
                    <a:pt x="3719" y="10460"/>
                    <a:pt x="3719" y="8633"/>
                  </a:cubicBezTo>
                  <a:lnTo>
                    <a:pt x="3719" y="5640"/>
                  </a:lnTo>
                  <a:cubicBezTo>
                    <a:pt x="3719" y="4600"/>
                    <a:pt x="4254" y="3592"/>
                    <a:pt x="5042" y="2962"/>
                  </a:cubicBezTo>
                  <a:close/>
                  <a:moveTo>
                    <a:pt x="7121" y="0"/>
                  </a:moveTo>
                  <a:cubicBezTo>
                    <a:pt x="5577" y="0"/>
                    <a:pt x="4191" y="631"/>
                    <a:pt x="3151" y="1670"/>
                  </a:cubicBezTo>
                  <a:cubicBezTo>
                    <a:pt x="2080" y="2710"/>
                    <a:pt x="1482" y="4128"/>
                    <a:pt x="1482" y="5640"/>
                  </a:cubicBezTo>
                  <a:lnTo>
                    <a:pt x="1482" y="7751"/>
                  </a:lnTo>
                  <a:cubicBezTo>
                    <a:pt x="568" y="8192"/>
                    <a:pt x="1" y="9105"/>
                    <a:pt x="1" y="10113"/>
                  </a:cubicBezTo>
                  <a:cubicBezTo>
                    <a:pt x="1" y="11594"/>
                    <a:pt x="1167" y="12728"/>
                    <a:pt x="2584" y="12728"/>
                  </a:cubicBezTo>
                  <a:cubicBezTo>
                    <a:pt x="3340" y="12728"/>
                    <a:pt x="4034" y="12413"/>
                    <a:pt x="4569" y="11846"/>
                  </a:cubicBezTo>
                  <a:cubicBezTo>
                    <a:pt x="5262" y="12413"/>
                    <a:pt x="6176" y="12728"/>
                    <a:pt x="7121" y="12728"/>
                  </a:cubicBezTo>
                  <a:cubicBezTo>
                    <a:pt x="8224" y="12728"/>
                    <a:pt x="9232" y="12287"/>
                    <a:pt x="10020" y="11500"/>
                  </a:cubicBezTo>
                  <a:cubicBezTo>
                    <a:pt x="10744" y="10838"/>
                    <a:pt x="11122" y="9924"/>
                    <a:pt x="11217" y="8979"/>
                  </a:cubicBezTo>
                  <a:cubicBezTo>
                    <a:pt x="12036" y="8979"/>
                    <a:pt x="12697" y="8318"/>
                    <a:pt x="12697" y="7499"/>
                  </a:cubicBezTo>
                  <a:lnTo>
                    <a:pt x="12697" y="5640"/>
                  </a:lnTo>
                  <a:cubicBezTo>
                    <a:pt x="12760" y="4128"/>
                    <a:pt x="12162" y="2710"/>
                    <a:pt x="11091" y="1670"/>
                  </a:cubicBezTo>
                  <a:cubicBezTo>
                    <a:pt x="10020" y="599"/>
                    <a:pt x="8602" y="0"/>
                    <a:pt x="7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19" name="Google Shape;919;p59"/>
            <p:cNvSpPr/>
            <p:nvPr/>
          </p:nvSpPr>
          <p:spPr>
            <a:xfrm>
              <a:off x="-57446675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cubicBezTo>
                    <a:pt x="567" y="726"/>
                    <a:pt x="725" y="568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0" name="Google Shape;920;p59"/>
            <p:cNvSpPr/>
            <p:nvPr/>
          </p:nvSpPr>
          <p:spPr>
            <a:xfrm>
              <a:off x="-57371850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37"/>
                    <a:pt x="158" y="726"/>
                    <a:pt x="347" y="726"/>
                  </a:cubicBezTo>
                  <a:cubicBezTo>
                    <a:pt x="567" y="726"/>
                    <a:pt x="725" y="537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1" name="Google Shape;921;p59"/>
            <p:cNvSpPr/>
            <p:nvPr/>
          </p:nvSpPr>
          <p:spPr>
            <a:xfrm>
              <a:off x="-57436450" y="2136625"/>
              <a:ext cx="72500" cy="29750"/>
            </a:xfrm>
            <a:custGeom>
              <a:avLst/>
              <a:gdLst/>
              <a:ahLst/>
              <a:cxnLst/>
              <a:rect l="l" t="t" r="r" b="b"/>
              <a:pathLst>
                <a:path w="2900" h="1190" extrusionOk="0">
                  <a:moveTo>
                    <a:pt x="387" y="0"/>
                  </a:moveTo>
                  <a:cubicBezTo>
                    <a:pt x="292" y="0"/>
                    <a:pt x="206" y="40"/>
                    <a:pt x="158" y="118"/>
                  </a:cubicBezTo>
                  <a:cubicBezTo>
                    <a:pt x="1" y="276"/>
                    <a:pt x="1" y="496"/>
                    <a:pt x="158" y="622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2"/>
                  </a:cubicBezTo>
                  <a:cubicBezTo>
                    <a:pt x="2899" y="465"/>
                    <a:pt x="2899" y="244"/>
                    <a:pt x="2742" y="118"/>
                  </a:cubicBezTo>
                  <a:cubicBezTo>
                    <a:pt x="2679" y="40"/>
                    <a:pt x="2592" y="0"/>
                    <a:pt x="2502" y="0"/>
                  </a:cubicBezTo>
                  <a:cubicBezTo>
                    <a:pt x="2411" y="0"/>
                    <a:pt x="2316" y="40"/>
                    <a:pt x="2238" y="118"/>
                  </a:cubicBezTo>
                  <a:cubicBezTo>
                    <a:pt x="2049" y="307"/>
                    <a:pt x="1734" y="433"/>
                    <a:pt x="1450" y="433"/>
                  </a:cubicBezTo>
                  <a:cubicBezTo>
                    <a:pt x="1167" y="433"/>
                    <a:pt x="851" y="307"/>
                    <a:pt x="662" y="118"/>
                  </a:cubicBezTo>
                  <a:cubicBezTo>
                    <a:pt x="584" y="40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22" name="Google Shape;922;p59"/>
          <p:cNvGrpSpPr/>
          <p:nvPr/>
        </p:nvGrpSpPr>
        <p:grpSpPr>
          <a:xfrm>
            <a:off x="6835385" y="3996934"/>
            <a:ext cx="328042" cy="361771"/>
            <a:chOff x="-57172600" y="2686375"/>
            <a:chExt cx="289100" cy="318825"/>
          </a:xfrm>
        </p:grpSpPr>
        <p:sp>
          <p:nvSpPr>
            <p:cNvPr id="923" name="Google Shape;923;p59"/>
            <p:cNvSpPr/>
            <p:nvPr/>
          </p:nvSpPr>
          <p:spPr>
            <a:xfrm>
              <a:off x="-57063900" y="2937625"/>
              <a:ext cx="73275" cy="29750"/>
            </a:xfrm>
            <a:custGeom>
              <a:avLst/>
              <a:gdLst/>
              <a:ahLst/>
              <a:cxnLst/>
              <a:rect l="l" t="t" r="r" b="b"/>
              <a:pathLst>
                <a:path w="2931" h="1190" extrusionOk="0">
                  <a:moveTo>
                    <a:pt x="414" y="1"/>
                  </a:moveTo>
                  <a:cubicBezTo>
                    <a:pt x="316" y="1"/>
                    <a:pt x="221" y="40"/>
                    <a:pt x="158" y="119"/>
                  </a:cubicBezTo>
                  <a:cubicBezTo>
                    <a:pt x="1" y="276"/>
                    <a:pt x="1" y="528"/>
                    <a:pt x="158" y="654"/>
                  </a:cubicBezTo>
                  <a:cubicBezTo>
                    <a:pt x="536" y="1001"/>
                    <a:pt x="1009" y="1190"/>
                    <a:pt x="1481" y="1190"/>
                  </a:cubicBezTo>
                  <a:cubicBezTo>
                    <a:pt x="1954" y="1190"/>
                    <a:pt x="2458" y="1001"/>
                    <a:pt x="2773" y="654"/>
                  </a:cubicBezTo>
                  <a:cubicBezTo>
                    <a:pt x="2931" y="497"/>
                    <a:pt x="2931" y="245"/>
                    <a:pt x="2773" y="119"/>
                  </a:cubicBezTo>
                  <a:cubicBezTo>
                    <a:pt x="2710" y="72"/>
                    <a:pt x="2623" y="48"/>
                    <a:pt x="2533" y="48"/>
                  </a:cubicBezTo>
                  <a:cubicBezTo>
                    <a:pt x="2442" y="48"/>
                    <a:pt x="2348" y="72"/>
                    <a:pt x="2269" y="119"/>
                  </a:cubicBezTo>
                  <a:cubicBezTo>
                    <a:pt x="2048" y="339"/>
                    <a:pt x="1733" y="434"/>
                    <a:pt x="1481" y="434"/>
                  </a:cubicBezTo>
                  <a:cubicBezTo>
                    <a:pt x="1166" y="434"/>
                    <a:pt x="883" y="339"/>
                    <a:pt x="694" y="119"/>
                  </a:cubicBezTo>
                  <a:cubicBezTo>
                    <a:pt x="615" y="40"/>
                    <a:pt x="513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4" name="Google Shape;924;p59"/>
            <p:cNvSpPr/>
            <p:nvPr/>
          </p:nvSpPr>
          <p:spPr>
            <a:xfrm>
              <a:off x="-57172600" y="2686375"/>
              <a:ext cx="289100" cy="318825"/>
            </a:xfrm>
            <a:custGeom>
              <a:avLst/>
              <a:gdLst/>
              <a:ahLst/>
              <a:cxnLst/>
              <a:rect l="l" t="t" r="r" b="b"/>
              <a:pathLst>
                <a:path w="11564" h="12753" extrusionOk="0">
                  <a:moveTo>
                    <a:pt x="5798" y="788"/>
                  </a:moveTo>
                  <a:cubicBezTo>
                    <a:pt x="6160" y="788"/>
                    <a:pt x="6523" y="922"/>
                    <a:pt x="6806" y="1190"/>
                  </a:cubicBezTo>
                  <a:cubicBezTo>
                    <a:pt x="6853" y="1261"/>
                    <a:pt x="6954" y="1296"/>
                    <a:pt x="7054" y="1296"/>
                  </a:cubicBezTo>
                  <a:cubicBezTo>
                    <a:pt x="7088" y="1296"/>
                    <a:pt x="7121" y="1292"/>
                    <a:pt x="7153" y="1284"/>
                  </a:cubicBezTo>
                  <a:cubicBezTo>
                    <a:pt x="7276" y="1253"/>
                    <a:pt x="7401" y="1239"/>
                    <a:pt x="7523" y="1239"/>
                  </a:cubicBezTo>
                  <a:cubicBezTo>
                    <a:pt x="8150" y="1239"/>
                    <a:pt x="8727" y="1629"/>
                    <a:pt x="8885" y="2261"/>
                  </a:cubicBezTo>
                  <a:cubicBezTo>
                    <a:pt x="8917" y="2387"/>
                    <a:pt x="9011" y="2513"/>
                    <a:pt x="9169" y="2545"/>
                  </a:cubicBezTo>
                  <a:cubicBezTo>
                    <a:pt x="9925" y="2734"/>
                    <a:pt x="10335" y="3521"/>
                    <a:pt x="10146" y="4277"/>
                  </a:cubicBezTo>
                  <a:cubicBezTo>
                    <a:pt x="10114" y="4403"/>
                    <a:pt x="10146" y="4561"/>
                    <a:pt x="10240" y="4624"/>
                  </a:cubicBezTo>
                  <a:cubicBezTo>
                    <a:pt x="10776" y="5191"/>
                    <a:pt x="10776" y="6073"/>
                    <a:pt x="10240" y="6640"/>
                  </a:cubicBezTo>
                  <a:cubicBezTo>
                    <a:pt x="10177" y="6672"/>
                    <a:pt x="10146" y="6703"/>
                    <a:pt x="10146" y="6798"/>
                  </a:cubicBezTo>
                  <a:cubicBezTo>
                    <a:pt x="9988" y="6766"/>
                    <a:pt x="9925" y="6766"/>
                    <a:pt x="9515" y="6766"/>
                  </a:cubicBezTo>
                  <a:cubicBezTo>
                    <a:pt x="9169" y="6325"/>
                    <a:pt x="8665" y="6010"/>
                    <a:pt x="8035" y="6010"/>
                  </a:cubicBezTo>
                  <a:cubicBezTo>
                    <a:pt x="6523" y="6010"/>
                    <a:pt x="5199" y="4970"/>
                    <a:pt x="4790" y="3553"/>
                  </a:cubicBezTo>
                  <a:cubicBezTo>
                    <a:pt x="4766" y="3408"/>
                    <a:pt x="4612" y="3300"/>
                    <a:pt x="4442" y="3300"/>
                  </a:cubicBezTo>
                  <a:cubicBezTo>
                    <a:pt x="4391" y="3300"/>
                    <a:pt x="4337" y="3310"/>
                    <a:pt x="4286" y="3332"/>
                  </a:cubicBezTo>
                  <a:cubicBezTo>
                    <a:pt x="3530" y="3647"/>
                    <a:pt x="2868" y="4151"/>
                    <a:pt x="2395" y="4813"/>
                  </a:cubicBezTo>
                  <a:cubicBezTo>
                    <a:pt x="1986" y="5412"/>
                    <a:pt x="1734" y="6073"/>
                    <a:pt x="1671" y="6798"/>
                  </a:cubicBezTo>
                  <a:cubicBezTo>
                    <a:pt x="1608" y="6798"/>
                    <a:pt x="1513" y="6798"/>
                    <a:pt x="1450" y="6829"/>
                  </a:cubicBezTo>
                  <a:cubicBezTo>
                    <a:pt x="1450" y="6703"/>
                    <a:pt x="1419" y="6672"/>
                    <a:pt x="1356" y="6640"/>
                  </a:cubicBezTo>
                  <a:cubicBezTo>
                    <a:pt x="820" y="6073"/>
                    <a:pt x="820" y="5191"/>
                    <a:pt x="1356" y="4624"/>
                  </a:cubicBezTo>
                  <a:cubicBezTo>
                    <a:pt x="1450" y="4561"/>
                    <a:pt x="1482" y="4403"/>
                    <a:pt x="1450" y="4277"/>
                  </a:cubicBezTo>
                  <a:cubicBezTo>
                    <a:pt x="1261" y="3521"/>
                    <a:pt x="1671" y="2734"/>
                    <a:pt x="2427" y="2545"/>
                  </a:cubicBezTo>
                  <a:cubicBezTo>
                    <a:pt x="2553" y="2513"/>
                    <a:pt x="2679" y="2419"/>
                    <a:pt x="2710" y="2261"/>
                  </a:cubicBezTo>
                  <a:cubicBezTo>
                    <a:pt x="2869" y="1629"/>
                    <a:pt x="3445" y="1239"/>
                    <a:pt x="4072" y="1239"/>
                  </a:cubicBezTo>
                  <a:cubicBezTo>
                    <a:pt x="4195" y="1239"/>
                    <a:pt x="4320" y="1253"/>
                    <a:pt x="4443" y="1284"/>
                  </a:cubicBezTo>
                  <a:cubicBezTo>
                    <a:pt x="4475" y="1292"/>
                    <a:pt x="4508" y="1296"/>
                    <a:pt x="4542" y="1296"/>
                  </a:cubicBezTo>
                  <a:cubicBezTo>
                    <a:pt x="4642" y="1296"/>
                    <a:pt x="4742" y="1261"/>
                    <a:pt x="4790" y="1190"/>
                  </a:cubicBezTo>
                  <a:cubicBezTo>
                    <a:pt x="5073" y="922"/>
                    <a:pt x="5436" y="788"/>
                    <a:pt x="5798" y="788"/>
                  </a:cubicBezTo>
                  <a:close/>
                  <a:moveTo>
                    <a:pt x="4254" y="4151"/>
                  </a:moveTo>
                  <a:cubicBezTo>
                    <a:pt x="4664" y="5286"/>
                    <a:pt x="5609" y="6168"/>
                    <a:pt x="6775" y="6514"/>
                  </a:cubicBezTo>
                  <a:cubicBezTo>
                    <a:pt x="6491" y="6766"/>
                    <a:pt x="6333" y="7113"/>
                    <a:pt x="6239" y="7459"/>
                  </a:cubicBezTo>
                  <a:lnTo>
                    <a:pt x="5388" y="7459"/>
                  </a:lnTo>
                  <a:lnTo>
                    <a:pt x="5388" y="7491"/>
                  </a:lnTo>
                  <a:cubicBezTo>
                    <a:pt x="5231" y="6640"/>
                    <a:pt x="4443" y="6010"/>
                    <a:pt x="3561" y="6010"/>
                  </a:cubicBezTo>
                  <a:cubicBezTo>
                    <a:pt x="3183" y="6010"/>
                    <a:pt x="2868" y="6136"/>
                    <a:pt x="2553" y="6325"/>
                  </a:cubicBezTo>
                  <a:cubicBezTo>
                    <a:pt x="2773" y="5412"/>
                    <a:pt x="3372" y="4624"/>
                    <a:pt x="4254" y="4151"/>
                  </a:cubicBezTo>
                  <a:close/>
                  <a:moveTo>
                    <a:pt x="3561" y="6766"/>
                  </a:moveTo>
                  <a:cubicBezTo>
                    <a:pt x="4191" y="6766"/>
                    <a:pt x="4664" y="7270"/>
                    <a:pt x="4664" y="7869"/>
                  </a:cubicBezTo>
                  <a:cubicBezTo>
                    <a:pt x="4664" y="8436"/>
                    <a:pt x="4160" y="8972"/>
                    <a:pt x="3561" y="8972"/>
                  </a:cubicBezTo>
                  <a:cubicBezTo>
                    <a:pt x="2931" y="8972"/>
                    <a:pt x="2458" y="8436"/>
                    <a:pt x="2458" y="7869"/>
                  </a:cubicBezTo>
                  <a:cubicBezTo>
                    <a:pt x="2458" y="7270"/>
                    <a:pt x="2931" y="6766"/>
                    <a:pt x="3561" y="6766"/>
                  </a:cubicBezTo>
                  <a:close/>
                  <a:moveTo>
                    <a:pt x="8066" y="6766"/>
                  </a:moveTo>
                  <a:cubicBezTo>
                    <a:pt x="8696" y="6766"/>
                    <a:pt x="9169" y="7270"/>
                    <a:pt x="9169" y="7869"/>
                  </a:cubicBezTo>
                  <a:cubicBezTo>
                    <a:pt x="9169" y="8436"/>
                    <a:pt x="8665" y="8972"/>
                    <a:pt x="8066" y="8972"/>
                  </a:cubicBezTo>
                  <a:cubicBezTo>
                    <a:pt x="7436" y="8972"/>
                    <a:pt x="6964" y="8436"/>
                    <a:pt x="6964" y="7869"/>
                  </a:cubicBezTo>
                  <a:cubicBezTo>
                    <a:pt x="6964" y="7270"/>
                    <a:pt x="7436" y="6766"/>
                    <a:pt x="8066" y="6766"/>
                  </a:cubicBezTo>
                  <a:close/>
                  <a:moveTo>
                    <a:pt x="1734" y="7491"/>
                  </a:moveTo>
                  <a:lnTo>
                    <a:pt x="1734" y="9003"/>
                  </a:lnTo>
                  <a:cubicBezTo>
                    <a:pt x="1293" y="9003"/>
                    <a:pt x="978" y="8657"/>
                    <a:pt x="978" y="8247"/>
                  </a:cubicBezTo>
                  <a:cubicBezTo>
                    <a:pt x="978" y="7869"/>
                    <a:pt x="1324" y="7491"/>
                    <a:pt x="1734" y="7491"/>
                  </a:cubicBezTo>
                  <a:close/>
                  <a:moveTo>
                    <a:pt x="9925" y="7491"/>
                  </a:moveTo>
                  <a:cubicBezTo>
                    <a:pt x="10303" y="7491"/>
                    <a:pt x="10650" y="7806"/>
                    <a:pt x="10650" y="8247"/>
                  </a:cubicBezTo>
                  <a:cubicBezTo>
                    <a:pt x="10650" y="8657"/>
                    <a:pt x="10303" y="9003"/>
                    <a:pt x="9925" y="9003"/>
                  </a:cubicBezTo>
                  <a:lnTo>
                    <a:pt x="9925" y="7491"/>
                  </a:lnTo>
                  <a:close/>
                  <a:moveTo>
                    <a:pt x="6207" y="8215"/>
                  </a:moveTo>
                  <a:cubicBezTo>
                    <a:pt x="6365" y="9066"/>
                    <a:pt x="7153" y="9696"/>
                    <a:pt x="8035" y="9696"/>
                  </a:cubicBezTo>
                  <a:cubicBezTo>
                    <a:pt x="8476" y="9696"/>
                    <a:pt x="8822" y="9539"/>
                    <a:pt x="9137" y="9350"/>
                  </a:cubicBezTo>
                  <a:lnTo>
                    <a:pt x="9137" y="10137"/>
                  </a:lnTo>
                  <a:lnTo>
                    <a:pt x="9169" y="10137"/>
                  </a:lnTo>
                  <a:cubicBezTo>
                    <a:pt x="9169" y="11177"/>
                    <a:pt x="8350" y="11996"/>
                    <a:pt x="7310" y="11996"/>
                  </a:cubicBezTo>
                  <a:lnTo>
                    <a:pt x="4317" y="11996"/>
                  </a:lnTo>
                  <a:cubicBezTo>
                    <a:pt x="3309" y="11996"/>
                    <a:pt x="2458" y="11177"/>
                    <a:pt x="2458" y="10137"/>
                  </a:cubicBezTo>
                  <a:lnTo>
                    <a:pt x="2458" y="9350"/>
                  </a:lnTo>
                  <a:cubicBezTo>
                    <a:pt x="2773" y="9602"/>
                    <a:pt x="3183" y="9696"/>
                    <a:pt x="3561" y="9696"/>
                  </a:cubicBezTo>
                  <a:cubicBezTo>
                    <a:pt x="4475" y="9696"/>
                    <a:pt x="5231" y="9066"/>
                    <a:pt x="5388" y="8215"/>
                  </a:cubicBezTo>
                  <a:close/>
                  <a:moveTo>
                    <a:pt x="5794" y="1"/>
                  </a:moveTo>
                  <a:cubicBezTo>
                    <a:pt x="5310" y="1"/>
                    <a:pt x="4821" y="166"/>
                    <a:pt x="4412" y="497"/>
                  </a:cubicBezTo>
                  <a:cubicBezTo>
                    <a:pt x="4291" y="479"/>
                    <a:pt x="4172" y="470"/>
                    <a:pt x="4054" y="470"/>
                  </a:cubicBezTo>
                  <a:cubicBezTo>
                    <a:pt x="3154" y="470"/>
                    <a:pt x="2355" y="992"/>
                    <a:pt x="2049" y="1883"/>
                  </a:cubicBezTo>
                  <a:cubicBezTo>
                    <a:pt x="1104" y="2230"/>
                    <a:pt x="505" y="3238"/>
                    <a:pt x="663" y="4246"/>
                  </a:cubicBezTo>
                  <a:cubicBezTo>
                    <a:pt x="1" y="5033"/>
                    <a:pt x="1" y="6168"/>
                    <a:pt x="663" y="6987"/>
                  </a:cubicBezTo>
                  <a:cubicBezTo>
                    <a:pt x="663" y="7018"/>
                    <a:pt x="663" y="7113"/>
                    <a:pt x="631" y="7144"/>
                  </a:cubicBezTo>
                  <a:cubicBezTo>
                    <a:pt x="348" y="7428"/>
                    <a:pt x="159" y="7806"/>
                    <a:pt x="159" y="8215"/>
                  </a:cubicBezTo>
                  <a:cubicBezTo>
                    <a:pt x="159" y="9035"/>
                    <a:pt x="820" y="9696"/>
                    <a:pt x="1639" y="9696"/>
                  </a:cubicBezTo>
                  <a:lnTo>
                    <a:pt x="1639" y="10137"/>
                  </a:lnTo>
                  <a:cubicBezTo>
                    <a:pt x="1639" y="11586"/>
                    <a:pt x="2836" y="12752"/>
                    <a:pt x="4254" y="12752"/>
                  </a:cubicBezTo>
                  <a:lnTo>
                    <a:pt x="7247" y="12752"/>
                  </a:lnTo>
                  <a:cubicBezTo>
                    <a:pt x="8696" y="12752"/>
                    <a:pt x="9831" y="11555"/>
                    <a:pt x="9831" y="10137"/>
                  </a:cubicBezTo>
                  <a:lnTo>
                    <a:pt x="9831" y="9696"/>
                  </a:lnTo>
                  <a:cubicBezTo>
                    <a:pt x="10681" y="9696"/>
                    <a:pt x="11343" y="9035"/>
                    <a:pt x="11343" y="8215"/>
                  </a:cubicBezTo>
                  <a:cubicBezTo>
                    <a:pt x="11406" y="7806"/>
                    <a:pt x="11217" y="7428"/>
                    <a:pt x="10933" y="7144"/>
                  </a:cubicBezTo>
                  <a:cubicBezTo>
                    <a:pt x="10933" y="7113"/>
                    <a:pt x="10933" y="7018"/>
                    <a:pt x="10902" y="6987"/>
                  </a:cubicBezTo>
                  <a:cubicBezTo>
                    <a:pt x="11563" y="6199"/>
                    <a:pt x="11563" y="5065"/>
                    <a:pt x="10902" y="4246"/>
                  </a:cubicBezTo>
                  <a:cubicBezTo>
                    <a:pt x="11059" y="3206"/>
                    <a:pt x="10492" y="2230"/>
                    <a:pt x="9515" y="1883"/>
                  </a:cubicBezTo>
                  <a:cubicBezTo>
                    <a:pt x="9206" y="1039"/>
                    <a:pt x="8344" y="472"/>
                    <a:pt x="7468" y="472"/>
                  </a:cubicBezTo>
                  <a:cubicBezTo>
                    <a:pt x="7363" y="472"/>
                    <a:pt x="7257" y="480"/>
                    <a:pt x="7153" y="497"/>
                  </a:cubicBezTo>
                  <a:cubicBezTo>
                    <a:pt x="6759" y="166"/>
                    <a:pt x="6278" y="1"/>
                    <a:pt x="57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25" name="Google Shape;925;p59"/>
          <p:cNvGrpSpPr/>
          <p:nvPr/>
        </p:nvGrpSpPr>
        <p:grpSpPr>
          <a:xfrm>
            <a:off x="5609959" y="2657811"/>
            <a:ext cx="361090" cy="359303"/>
            <a:chOff x="-55225575" y="1903275"/>
            <a:chExt cx="318225" cy="316650"/>
          </a:xfrm>
        </p:grpSpPr>
        <p:sp>
          <p:nvSpPr>
            <p:cNvPr id="926" name="Google Shape;926;p59"/>
            <p:cNvSpPr/>
            <p:nvPr/>
          </p:nvSpPr>
          <p:spPr>
            <a:xfrm>
              <a:off x="-55104275" y="2116925"/>
              <a:ext cx="72475" cy="29750"/>
            </a:xfrm>
            <a:custGeom>
              <a:avLst/>
              <a:gdLst/>
              <a:ahLst/>
              <a:cxnLst/>
              <a:rect l="l" t="t" r="r" b="b"/>
              <a:pathLst>
                <a:path w="2899" h="1190" extrusionOk="0">
                  <a:moveTo>
                    <a:pt x="398" y="1"/>
                  </a:moveTo>
                  <a:cubicBezTo>
                    <a:pt x="307" y="1"/>
                    <a:pt x="221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69"/>
                    <a:pt x="977" y="1190"/>
                    <a:pt x="1449" y="1190"/>
                  </a:cubicBezTo>
                  <a:cubicBezTo>
                    <a:pt x="1953" y="1190"/>
                    <a:pt x="2426" y="969"/>
                    <a:pt x="2741" y="623"/>
                  </a:cubicBezTo>
                  <a:cubicBezTo>
                    <a:pt x="2898" y="465"/>
                    <a:pt x="2898" y="245"/>
                    <a:pt x="2741" y="119"/>
                  </a:cubicBezTo>
                  <a:cubicBezTo>
                    <a:pt x="2694" y="56"/>
                    <a:pt x="2607" y="24"/>
                    <a:pt x="2513" y="24"/>
                  </a:cubicBezTo>
                  <a:cubicBezTo>
                    <a:pt x="2418" y="24"/>
                    <a:pt x="2316" y="56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8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7" name="Google Shape;927;p59"/>
            <p:cNvSpPr/>
            <p:nvPr/>
          </p:nvSpPr>
          <p:spPr>
            <a:xfrm>
              <a:off x="-55113750" y="20537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725"/>
                    <a:pt x="348" y="725"/>
                  </a:cubicBezTo>
                  <a:cubicBezTo>
                    <a:pt x="537" y="725"/>
                    <a:pt x="694" y="536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8" name="Google Shape;928;p59"/>
            <p:cNvSpPr/>
            <p:nvPr/>
          </p:nvSpPr>
          <p:spPr>
            <a:xfrm>
              <a:off x="-55039700" y="2053725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78" y="0"/>
                  </a:moveTo>
                  <a:cubicBezTo>
                    <a:pt x="189" y="0"/>
                    <a:pt x="0" y="158"/>
                    <a:pt x="0" y="347"/>
                  </a:cubicBezTo>
                  <a:cubicBezTo>
                    <a:pt x="0" y="536"/>
                    <a:pt x="189" y="725"/>
                    <a:pt x="378" y="725"/>
                  </a:cubicBezTo>
                  <a:cubicBezTo>
                    <a:pt x="568" y="725"/>
                    <a:pt x="725" y="536"/>
                    <a:pt x="725" y="347"/>
                  </a:cubicBezTo>
                  <a:cubicBezTo>
                    <a:pt x="725" y="158"/>
                    <a:pt x="56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29" name="Google Shape;929;p59"/>
            <p:cNvSpPr/>
            <p:nvPr/>
          </p:nvSpPr>
          <p:spPr>
            <a:xfrm>
              <a:off x="-55225575" y="190327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33" y="757"/>
                  </a:moveTo>
                  <a:cubicBezTo>
                    <a:pt x="8790" y="757"/>
                    <a:pt x="10932" y="2679"/>
                    <a:pt x="11185" y="5105"/>
                  </a:cubicBezTo>
                  <a:cubicBezTo>
                    <a:pt x="11185" y="5231"/>
                    <a:pt x="11279" y="5357"/>
                    <a:pt x="11374" y="5388"/>
                  </a:cubicBezTo>
                  <a:cubicBezTo>
                    <a:pt x="11752" y="5577"/>
                    <a:pt x="11972" y="5987"/>
                    <a:pt x="11972" y="6365"/>
                  </a:cubicBezTo>
                  <a:cubicBezTo>
                    <a:pt x="11972" y="6680"/>
                    <a:pt x="11815" y="7058"/>
                    <a:pt x="11594" y="7247"/>
                  </a:cubicBezTo>
                  <a:cubicBezTo>
                    <a:pt x="11342" y="7373"/>
                    <a:pt x="11342" y="7625"/>
                    <a:pt x="11531" y="7783"/>
                  </a:cubicBezTo>
                  <a:cubicBezTo>
                    <a:pt x="11783" y="8035"/>
                    <a:pt x="11941" y="8318"/>
                    <a:pt x="11941" y="8633"/>
                  </a:cubicBezTo>
                  <a:cubicBezTo>
                    <a:pt x="11941" y="8948"/>
                    <a:pt x="11815" y="9263"/>
                    <a:pt x="11531" y="9452"/>
                  </a:cubicBezTo>
                  <a:cubicBezTo>
                    <a:pt x="11374" y="9610"/>
                    <a:pt x="11374" y="9830"/>
                    <a:pt x="11531" y="9988"/>
                  </a:cubicBezTo>
                  <a:cubicBezTo>
                    <a:pt x="11783" y="10240"/>
                    <a:pt x="11941" y="10524"/>
                    <a:pt x="11941" y="10839"/>
                  </a:cubicBezTo>
                  <a:cubicBezTo>
                    <a:pt x="11941" y="11437"/>
                    <a:pt x="11437" y="11941"/>
                    <a:pt x="10838" y="11941"/>
                  </a:cubicBezTo>
                  <a:lnTo>
                    <a:pt x="1828" y="11941"/>
                  </a:lnTo>
                  <a:cubicBezTo>
                    <a:pt x="1197" y="11941"/>
                    <a:pt x="725" y="11406"/>
                    <a:pt x="725" y="10839"/>
                  </a:cubicBezTo>
                  <a:cubicBezTo>
                    <a:pt x="725" y="10492"/>
                    <a:pt x="819" y="10208"/>
                    <a:pt x="1103" y="9988"/>
                  </a:cubicBezTo>
                  <a:cubicBezTo>
                    <a:pt x="1260" y="9830"/>
                    <a:pt x="1260" y="9610"/>
                    <a:pt x="1103" y="9452"/>
                  </a:cubicBezTo>
                  <a:cubicBezTo>
                    <a:pt x="882" y="9200"/>
                    <a:pt x="725" y="8917"/>
                    <a:pt x="725" y="8633"/>
                  </a:cubicBezTo>
                  <a:cubicBezTo>
                    <a:pt x="725" y="8318"/>
                    <a:pt x="819" y="8003"/>
                    <a:pt x="1103" y="7783"/>
                  </a:cubicBezTo>
                  <a:cubicBezTo>
                    <a:pt x="1260" y="7625"/>
                    <a:pt x="1260" y="7405"/>
                    <a:pt x="1103" y="7247"/>
                  </a:cubicBezTo>
                  <a:cubicBezTo>
                    <a:pt x="882" y="7058"/>
                    <a:pt x="725" y="6680"/>
                    <a:pt x="725" y="6365"/>
                  </a:cubicBezTo>
                  <a:cubicBezTo>
                    <a:pt x="725" y="5987"/>
                    <a:pt x="945" y="5577"/>
                    <a:pt x="1292" y="5388"/>
                  </a:cubicBezTo>
                  <a:cubicBezTo>
                    <a:pt x="1418" y="5357"/>
                    <a:pt x="1512" y="5231"/>
                    <a:pt x="1512" y="5105"/>
                  </a:cubicBezTo>
                  <a:cubicBezTo>
                    <a:pt x="1765" y="2679"/>
                    <a:pt x="3907" y="757"/>
                    <a:pt x="6333" y="757"/>
                  </a:cubicBezTo>
                  <a:close/>
                  <a:moveTo>
                    <a:pt x="6333" y="1"/>
                  </a:moveTo>
                  <a:cubicBezTo>
                    <a:pt x="3497" y="1"/>
                    <a:pt x="1134" y="2112"/>
                    <a:pt x="788" y="4853"/>
                  </a:cubicBezTo>
                  <a:cubicBezTo>
                    <a:pt x="284" y="5199"/>
                    <a:pt x="0" y="5735"/>
                    <a:pt x="0" y="6365"/>
                  </a:cubicBezTo>
                  <a:cubicBezTo>
                    <a:pt x="0" y="6774"/>
                    <a:pt x="158" y="7216"/>
                    <a:pt x="410" y="7531"/>
                  </a:cubicBezTo>
                  <a:cubicBezTo>
                    <a:pt x="158" y="7846"/>
                    <a:pt x="0" y="8224"/>
                    <a:pt x="0" y="8633"/>
                  </a:cubicBezTo>
                  <a:cubicBezTo>
                    <a:pt x="0" y="9011"/>
                    <a:pt x="126" y="9421"/>
                    <a:pt x="410" y="9736"/>
                  </a:cubicBezTo>
                  <a:cubicBezTo>
                    <a:pt x="158" y="10051"/>
                    <a:pt x="0" y="10429"/>
                    <a:pt x="0" y="10839"/>
                  </a:cubicBezTo>
                  <a:cubicBezTo>
                    <a:pt x="0" y="11847"/>
                    <a:pt x="819" y="12666"/>
                    <a:pt x="1859" y="12666"/>
                  </a:cubicBezTo>
                  <a:lnTo>
                    <a:pt x="10869" y="12666"/>
                  </a:lnTo>
                  <a:cubicBezTo>
                    <a:pt x="11909" y="12666"/>
                    <a:pt x="12728" y="11847"/>
                    <a:pt x="12728" y="10839"/>
                  </a:cubicBezTo>
                  <a:cubicBezTo>
                    <a:pt x="12728" y="10429"/>
                    <a:pt x="12602" y="10051"/>
                    <a:pt x="12319" y="9736"/>
                  </a:cubicBezTo>
                  <a:cubicBezTo>
                    <a:pt x="12571" y="9421"/>
                    <a:pt x="12728" y="9011"/>
                    <a:pt x="12728" y="8633"/>
                  </a:cubicBezTo>
                  <a:cubicBezTo>
                    <a:pt x="12634" y="8224"/>
                    <a:pt x="12539" y="7846"/>
                    <a:pt x="12287" y="7531"/>
                  </a:cubicBezTo>
                  <a:cubicBezTo>
                    <a:pt x="12539" y="7216"/>
                    <a:pt x="12697" y="6774"/>
                    <a:pt x="12697" y="6365"/>
                  </a:cubicBezTo>
                  <a:cubicBezTo>
                    <a:pt x="12697" y="5798"/>
                    <a:pt x="12382" y="5199"/>
                    <a:pt x="11909" y="4853"/>
                  </a:cubicBezTo>
                  <a:cubicBezTo>
                    <a:pt x="11500" y="2112"/>
                    <a:pt x="9137" y="1"/>
                    <a:pt x="6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30" name="Google Shape;930;p59"/>
            <p:cNvSpPr/>
            <p:nvPr/>
          </p:nvSpPr>
          <p:spPr>
            <a:xfrm>
              <a:off x="-55170450" y="1959200"/>
              <a:ext cx="204800" cy="225300"/>
            </a:xfrm>
            <a:custGeom>
              <a:avLst/>
              <a:gdLst/>
              <a:ahLst/>
              <a:cxnLst/>
              <a:rect l="l" t="t" r="r" b="b"/>
              <a:pathLst>
                <a:path w="8192" h="9012" extrusionOk="0">
                  <a:moveTo>
                    <a:pt x="4128" y="1450"/>
                  </a:moveTo>
                  <a:cubicBezTo>
                    <a:pt x="4411" y="2017"/>
                    <a:pt x="4821" y="2490"/>
                    <a:pt x="5293" y="2836"/>
                  </a:cubicBezTo>
                  <a:cubicBezTo>
                    <a:pt x="5924" y="3340"/>
                    <a:pt x="6711" y="3624"/>
                    <a:pt x="7499" y="3687"/>
                  </a:cubicBezTo>
                  <a:cubicBezTo>
                    <a:pt x="7499" y="3813"/>
                    <a:pt x="7530" y="3970"/>
                    <a:pt x="7530" y="4096"/>
                  </a:cubicBezTo>
                  <a:lnTo>
                    <a:pt x="7530" y="5640"/>
                  </a:lnTo>
                  <a:lnTo>
                    <a:pt x="7436" y="5640"/>
                  </a:lnTo>
                  <a:cubicBezTo>
                    <a:pt x="7436" y="7089"/>
                    <a:pt x="6270" y="8224"/>
                    <a:pt x="4852" y="8224"/>
                  </a:cubicBezTo>
                  <a:lnTo>
                    <a:pt x="3340" y="8224"/>
                  </a:lnTo>
                  <a:cubicBezTo>
                    <a:pt x="1891" y="8224"/>
                    <a:pt x="757" y="7058"/>
                    <a:pt x="757" y="5640"/>
                  </a:cubicBezTo>
                  <a:lnTo>
                    <a:pt x="757" y="4096"/>
                  </a:lnTo>
                  <a:cubicBezTo>
                    <a:pt x="757" y="3970"/>
                    <a:pt x="757" y="3813"/>
                    <a:pt x="788" y="3687"/>
                  </a:cubicBezTo>
                  <a:cubicBezTo>
                    <a:pt x="1576" y="3624"/>
                    <a:pt x="2363" y="3340"/>
                    <a:pt x="2994" y="2836"/>
                  </a:cubicBezTo>
                  <a:cubicBezTo>
                    <a:pt x="3466" y="2427"/>
                    <a:pt x="3876" y="1954"/>
                    <a:pt x="4128" y="1450"/>
                  </a:cubicBezTo>
                  <a:close/>
                  <a:moveTo>
                    <a:pt x="4096" y="1"/>
                  </a:moveTo>
                  <a:cubicBezTo>
                    <a:pt x="3939" y="1"/>
                    <a:pt x="3781" y="127"/>
                    <a:pt x="3750" y="284"/>
                  </a:cubicBezTo>
                  <a:lnTo>
                    <a:pt x="3718" y="442"/>
                  </a:lnTo>
                  <a:cubicBezTo>
                    <a:pt x="3309" y="1923"/>
                    <a:pt x="1985" y="2994"/>
                    <a:pt x="442" y="2994"/>
                  </a:cubicBezTo>
                  <a:cubicBezTo>
                    <a:pt x="253" y="2994"/>
                    <a:pt x="127" y="3120"/>
                    <a:pt x="95" y="3309"/>
                  </a:cubicBezTo>
                  <a:cubicBezTo>
                    <a:pt x="32" y="3592"/>
                    <a:pt x="1" y="3876"/>
                    <a:pt x="1" y="4128"/>
                  </a:cubicBezTo>
                  <a:lnTo>
                    <a:pt x="1" y="5672"/>
                  </a:lnTo>
                  <a:cubicBezTo>
                    <a:pt x="1" y="7530"/>
                    <a:pt x="1513" y="9011"/>
                    <a:pt x="3340" y="9011"/>
                  </a:cubicBezTo>
                  <a:lnTo>
                    <a:pt x="4852" y="9011"/>
                  </a:lnTo>
                  <a:cubicBezTo>
                    <a:pt x="6711" y="9011"/>
                    <a:pt x="8192" y="7530"/>
                    <a:pt x="8192" y="5672"/>
                  </a:cubicBezTo>
                  <a:lnTo>
                    <a:pt x="8192" y="4128"/>
                  </a:lnTo>
                  <a:cubicBezTo>
                    <a:pt x="8192" y="3844"/>
                    <a:pt x="8160" y="3592"/>
                    <a:pt x="8129" y="3309"/>
                  </a:cubicBezTo>
                  <a:cubicBezTo>
                    <a:pt x="8066" y="3120"/>
                    <a:pt x="7908" y="2994"/>
                    <a:pt x="7751" y="2994"/>
                  </a:cubicBezTo>
                  <a:cubicBezTo>
                    <a:pt x="6239" y="2994"/>
                    <a:pt x="4884" y="1923"/>
                    <a:pt x="4506" y="442"/>
                  </a:cubicBezTo>
                  <a:lnTo>
                    <a:pt x="4443" y="284"/>
                  </a:lnTo>
                  <a:cubicBezTo>
                    <a:pt x="4411" y="127"/>
                    <a:pt x="4254" y="1"/>
                    <a:pt x="4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31" name="Google Shape;931;p59"/>
          <p:cNvGrpSpPr/>
          <p:nvPr/>
        </p:nvGrpSpPr>
        <p:grpSpPr>
          <a:xfrm>
            <a:off x="4413204" y="1469032"/>
            <a:ext cx="317290" cy="361090"/>
            <a:chOff x="-56774050" y="1904075"/>
            <a:chExt cx="279625" cy="318225"/>
          </a:xfrm>
        </p:grpSpPr>
        <p:sp>
          <p:nvSpPr>
            <p:cNvPr id="932" name="Google Shape;932;p59"/>
            <p:cNvSpPr/>
            <p:nvPr/>
          </p:nvSpPr>
          <p:spPr>
            <a:xfrm>
              <a:off x="-56671650" y="2135825"/>
              <a:ext cx="72475" cy="28975"/>
            </a:xfrm>
            <a:custGeom>
              <a:avLst/>
              <a:gdLst/>
              <a:ahLst/>
              <a:cxnLst/>
              <a:rect l="l" t="t" r="r" b="b"/>
              <a:pathLst>
                <a:path w="2899" h="1159" extrusionOk="0">
                  <a:moveTo>
                    <a:pt x="398" y="1"/>
                  </a:moveTo>
                  <a:cubicBezTo>
                    <a:pt x="307" y="1"/>
                    <a:pt x="221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70"/>
                    <a:pt x="977" y="1159"/>
                    <a:pt x="1449" y="1159"/>
                  </a:cubicBezTo>
                  <a:cubicBezTo>
                    <a:pt x="1922" y="1159"/>
                    <a:pt x="2426" y="970"/>
                    <a:pt x="2741" y="623"/>
                  </a:cubicBezTo>
                  <a:cubicBezTo>
                    <a:pt x="2899" y="465"/>
                    <a:pt x="2899" y="213"/>
                    <a:pt x="2741" y="119"/>
                  </a:cubicBezTo>
                  <a:cubicBezTo>
                    <a:pt x="2662" y="40"/>
                    <a:pt x="2568" y="1"/>
                    <a:pt x="2477" y="1"/>
                  </a:cubicBezTo>
                  <a:cubicBezTo>
                    <a:pt x="2387" y="1"/>
                    <a:pt x="2300" y="40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8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33" name="Google Shape;933;p59"/>
            <p:cNvSpPr/>
            <p:nvPr/>
          </p:nvSpPr>
          <p:spPr>
            <a:xfrm>
              <a:off x="-56774050" y="19040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545" y="757"/>
                  </a:moveTo>
                  <a:cubicBezTo>
                    <a:pt x="7278" y="757"/>
                    <a:pt x="8696" y="2048"/>
                    <a:pt x="8885" y="3750"/>
                  </a:cubicBezTo>
                  <a:lnTo>
                    <a:pt x="4789" y="3750"/>
                  </a:lnTo>
                  <a:cubicBezTo>
                    <a:pt x="3056" y="3750"/>
                    <a:pt x="1639" y="2395"/>
                    <a:pt x="1450" y="757"/>
                  </a:cubicBezTo>
                  <a:close/>
                  <a:moveTo>
                    <a:pt x="2710" y="3844"/>
                  </a:moveTo>
                  <a:cubicBezTo>
                    <a:pt x="3277" y="4254"/>
                    <a:pt x="4002" y="4506"/>
                    <a:pt x="4789" y="4506"/>
                  </a:cubicBezTo>
                  <a:lnTo>
                    <a:pt x="8885" y="4506"/>
                  </a:lnTo>
                  <a:lnTo>
                    <a:pt x="8885" y="5608"/>
                  </a:lnTo>
                  <a:cubicBezTo>
                    <a:pt x="8570" y="5356"/>
                    <a:pt x="8192" y="5230"/>
                    <a:pt x="7782" y="5230"/>
                  </a:cubicBezTo>
                  <a:cubicBezTo>
                    <a:pt x="6900" y="5230"/>
                    <a:pt x="6144" y="5860"/>
                    <a:pt x="5986" y="6742"/>
                  </a:cubicBezTo>
                  <a:lnTo>
                    <a:pt x="5167" y="6742"/>
                  </a:lnTo>
                  <a:cubicBezTo>
                    <a:pt x="5010" y="5860"/>
                    <a:pt x="4222" y="5230"/>
                    <a:pt x="3340" y="5230"/>
                  </a:cubicBezTo>
                  <a:cubicBezTo>
                    <a:pt x="2899" y="5230"/>
                    <a:pt x="2552" y="5388"/>
                    <a:pt x="2237" y="5608"/>
                  </a:cubicBezTo>
                  <a:cubicBezTo>
                    <a:pt x="2237" y="4978"/>
                    <a:pt x="2395" y="4380"/>
                    <a:pt x="2710" y="3844"/>
                  </a:cubicBezTo>
                  <a:close/>
                  <a:moveTo>
                    <a:pt x="1450" y="5986"/>
                  </a:moveTo>
                  <a:lnTo>
                    <a:pt x="1450" y="7467"/>
                  </a:lnTo>
                  <a:cubicBezTo>
                    <a:pt x="1432" y="7468"/>
                    <a:pt x="1415" y="7469"/>
                    <a:pt x="1398" y="7469"/>
                  </a:cubicBezTo>
                  <a:cubicBezTo>
                    <a:pt x="984" y="7469"/>
                    <a:pt x="694" y="7106"/>
                    <a:pt x="694" y="6742"/>
                  </a:cubicBezTo>
                  <a:cubicBezTo>
                    <a:pt x="694" y="6333"/>
                    <a:pt x="1009" y="5986"/>
                    <a:pt x="1450" y="5986"/>
                  </a:cubicBezTo>
                  <a:close/>
                  <a:moveTo>
                    <a:pt x="9641" y="5986"/>
                  </a:moveTo>
                  <a:cubicBezTo>
                    <a:pt x="10051" y="5986"/>
                    <a:pt x="10397" y="6301"/>
                    <a:pt x="10397" y="6742"/>
                  </a:cubicBezTo>
                  <a:cubicBezTo>
                    <a:pt x="10397" y="7184"/>
                    <a:pt x="10051" y="7499"/>
                    <a:pt x="9641" y="7499"/>
                  </a:cubicBezTo>
                  <a:lnTo>
                    <a:pt x="9641" y="5986"/>
                  </a:lnTo>
                  <a:close/>
                  <a:moveTo>
                    <a:pt x="3309" y="5986"/>
                  </a:moveTo>
                  <a:cubicBezTo>
                    <a:pt x="3939" y="5986"/>
                    <a:pt x="4411" y="6490"/>
                    <a:pt x="4411" y="7089"/>
                  </a:cubicBezTo>
                  <a:cubicBezTo>
                    <a:pt x="4411" y="7719"/>
                    <a:pt x="3907" y="8192"/>
                    <a:pt x="3309" y="8192"/>
                  </a:cubicBezTo>
                  <a:cubicBezTo>
                    <a:pt x="2678" y="8192"/>
                    <a:pt x="2206" y="7688"/>
                    <a:pt x="2206" y="7089"/>
                  </a:cubicBezTo>
                  <a:cubicBezTo>
                    <a:pt x="2206" y="6459"/>
                    <a:pt x="2710" y="5986"/>
                    <a:pt x="3309" y="5986"/>
                  </a:cubicBezTo>
                  <a:close/>
                  <a:moveTo>
                    <a:pt x="7782" y="6018"/>
                  </a:moveTo>
                  <a:cubicBezTo>
                    <a:pt x="8412" y="6018"/>
                    <a:pt x="8885" y="6553"/>
                    <a:pt x="8885" y="7121"/>
                  </a:cubicBezTo>
                  <a:cubicBezTo>
                    <a:pt x="8885" y="7719"/>
                    <a:pt x="8381" y="8223"/>
                    <a:pt x="7782" y="8223"/>
                  </a:cubicBezTo>
                  <a:cubicBezTo>
                    <a:pt x="7152" y="8223"/>
                    <a:pt x="6680" y="7719"/>
                    <a:pt x="6680" y="7121"/>
                  </a:cubicBezTo>
                  <a:cubicBezTo>
                    <a:pt x="6680" y="6490"/>
                    <a:pt x="7215" y="6018"/>
                    <a:pt x="7782" y="6018"/>
                  </a:cubicBezTo>
                  <a:close/>
                  <a:moveTo>
                    <a:pt x="5955" y="7436"/>
                  </a:moveTo>
                  <a:cubicBezTo>
                    <a:pt x="6112" y="8318"/>
                    <a:pt x="6900" y="8948"/>
                    <a:pt x="7751" y="8948"/>
                  </a:cubicBezTo>
                  <a:cubicBezTo>
                    <a:pt x="8192" y="8948"/>
                    <a:pt x="8538" y="8790"/>
                    <a:pt x="8853" y="8601"/>
                  </a:cubicBezTo>
                  <a:lnTo>
                    <a:pt x="8853" y="8601"/>
                  </a:lnTo>
                  <a:cubicBezTo>
                    <a:pt x="8885" y="10334"/>
                    <a:pt x="7593" y="11783"/>
                    <a:pt x="5892" y="11941"/>
                  </a:cubicBezTo>
                  <a:lnTo>
                    <a:pt x="5892" y="11594"/>
                  </a:lnTo>
                  <a:cubicBezTo>
                    <a:pt x="5892" y="11374"/>
                    <a:pt x="5734" y="11216"/>
                    <a:pt x="5545" y="11216"/>
                  </a:cubicBezTo>
                  <a:cubicBezTo>
                    <a:pt x="5356" y="11216"/>
                    <a:pt x="5199" y="11374"/>
                    <a:pt x="5199" y="11594"/>
                  </a:cubicBezTo>
                  <a:lnTo>
                    <a:pt x="5199" y="11941"/>
                  </a:lnTo>
                  <a:cubicBezTo>
                    <a:pt x="3498" y="11752"/>
                    <a:pt x="2206" y="10334"/>
                    <a:pt x="2206" y="8601"/>
                  </a:cubicBezTo>
                  <a:lnTo>
                    <a:pt x="2206" y="8601"/>
                  </a:lnTo>
                  <a:cubicBezTo>
                    <a:pt x="2521" y="8822"/>
                    <a:pt x="2899" y="8948"/>
                    <a:pt x="3309" y="8948"/>
                  </a:cubicBezTo>
                  <a:cubicBezTo>
                    <a:pt x="4222" y="8948"/>
                    <a:pt x="4947" y="8318"/>
                    <a:pt x="5136" y="7436"/>
                  </a:cubicBezTo>
                  <a:close/>
                  <a:moveTo>
                    <a:pt x="1072" y="0"/>
                  </a:moveTo>
                  <a:cubicBezTo>
                    <a:pt x="851" y="0"/>
                    <a:pt x="725" y="158"/>
                    <a:pt x="725" y="347"/>
                  </a:cubicBezTo>
                  <a:cubicBezTo>
                    <a:pt x="725" y="1576"/>
                    <a:pt x="1229" y="2678"/>
                    <a:pt x="2080" y="3434"/>
                  </a:cubicBezTo>
                  <a:cubicBezTo>
                    <a:pt x="1733" y="3970"/>
                    <a:pt x="1544" y="4569"/>
                    <a:pt x="1513" y="5230"/>
                  </a:cubicBezTo>
                  <a:cubicBezTo>
                    <a:pt x="662" y="5230"/>
                    <a:pt x="0" y="5923"/>
                    <a:pt x="0" y="6742"/>
                  </a:cubicBezTo>
                  <a:cubicBezTo>
                    <a:pt x="0" y="7562"/>
                    <a:pt x="662" y="8223"/>
                    <a:pt x="1513" y="8223"/>
                  </a:cubicBezTo>
                  <a:lnTo>
                    <a:pt x="1513" y="8601"/>
                  </a:lnTo>
                  <a:cubicBezTo>
                    <a:pt x="1513" y="10870"/>
                    <a:pt x="3340" y="12728"/>
                    <a:pt x="5577" y="12728"/>
                  </a:cubicBezTo>
                  <a:cubicBezTo>
                    <a:pt x="7845" y="12728"/>
                    <a:pt x="9673" y="10870"/>
                    <a:pt x="9673" y="8601"/>
                  </a:cubicBezTo>
                  <a:lnTo>
                    <a:pt x="9673" y="8223"/>
                  </a:lnTo>
                  <a:cubicBezTo>
                    <a:pt x="10523" y="8223"/>
                    <a:pt x="11185" y="7562"/>
                    <a:pt x="11185" y="6742"/>
                  </a:cubicBezTo>
                  <a:cubicBezTo>
                    <a:pt x="11153" y="5923"/>
                    <a:pt x="10460" y="5230"/>
                    <a:pt x="9641" y="5230"/>
                  </a:cubicBezTo>
                  <a:lnTo>
                    <a:pt x="9641" y="4128"/>
                  </a:lnTo>
                  <a:cubicBezTo>
                    <a:pt x="9641" y="1859"/>
                    <a:pt x="7782" y="0"/>
                    <a:pt x="5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60"/>
          <p:cNvSpPr/>
          <p:nvPr/>
        </p:nvSpPr>
        <p:spPr>
          <a:xfrm>
            <a:off x="5966078" y="1625100"/>
            <a:ext cx="2264400" cy="3518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39" name="Google Shape;939;p60"/>
          <p:cNvSpPr/>
          <p:nvPr/>
        </p:nvSpPr>
        <p:spPr>
          <a:xfrm>
            <a:off x="6660850" y="2017350"/>
            <a:ext cx="874800" cy="8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40" name="Google Shape;940;p60"/>
          <p:cNvSpPr/>
          <p:nvPr/>
        </p:nvSpPr>
        <p:spPr>
          <a:xfrm>
            <a:off x="3439800" y="2221750"/>
            <a:ext cx="2264400" cy="292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41" name="Google Shape;941;p60"/>
          <p:cNvSpPr/>
          <p:nvPr/>
        </p:nvSpPr>
        <p:spPr>
          <a:xfrm>
            <a:off x="4134575" y="2614000"/>
            <a:ext cx="874800" cy="8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42" name="Google Shape;942;p60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شرکای 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43" name="Google Shape;943;p60"/>
          <p:cNvSpPr txBox="1"/>
          <p:nvPr/>
        </p:nvSpPr>
        <p:spPr>
          <a:xfrm>
            <a:off x="3543380" y="3488800"/>
            <a:ext cx="20571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</a:t>
            </a:r>
          </a:p>
        </p:txBody>
      </p:sp>
      <p:sp>
        <p:nvSpPr>
          <p:cNvPr id="944" name="Google Shape;944;p60"/>
          <p:cNvSpPr txBox="1"/>
          <p:nvPr/>
        </p:nvSpPr>
        <p:spPr>
          <a:xfrm>
            <a:off x="3543375" y="3797900"/>
            <a:ext cx="20571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945" name="Google Shape;945;p60"/>
          <p:cNvSpPr txBox="1"/>
          <p:nvPr/>
        </p:nvSpPr>
        <p:spPr>
          <a:xfrm>
            <a:off x="6069725" y="2892150"/>
            <a:ext cx="20571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</a:t>
            </a:r>
          </a:p>
        </p:txBody>
      </p:sp>
      <p:sp>
        <p:nvSpPr>
          <p:cNvPr id="946" name="Google Shape;946;p60"/>
          <p:cNvSpPr txBox="1"/>
          <p:nvPr/>
        </p:nvSpPr>
        <p:spPr>
          <a:xfrm>
            <a:off x="6069725" y="3201434"/>
            <a:ext cx="20571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947" name="Google Shape;947;p60"/>
          <p:cNvSpPr/>
          <p:nvPr/>
        </p:nvSpPr>
        <p:spPr>
          <a:xfrm>
            <a:off x="4382329" y="2864513"/>
            <a:ext cx="379329" cy="373766"/>
          </a:xfrm>
          <a:custGeom>
            <a:avLst/>
            <a:gdLst/>
            <a:ahLst/>
            <a:cxnLst/>
            <a:rect l="l" t="t" r="r" b="b"/>
            <a:pathLst>
              <a:path w="12887" h="12698" extrusionOk="0">
                <a:moveTo>
                  <a:pt x="7814" y="3309"/>
                </a:moveTo>
                <a:cubicBezTo>
                  <a:pt x="7782" y="3592"/>
                  <a:pt x="7782" y="3907"/>
                  <a:pt x="7814" y="4159"/>
                </a:cubicBezTo>
                <a:lnTo>
                  <a:pt x="4947" y="4159"/>
                </a:lnTo>
                <a:cubicBezTo>
                  <a:pt x="4978" y="3876"/>
                  <a:pt x="4978" y="3592"/>
                  <a:pt x="4947" y="3309"/>
                </a:cubicBezTo>
                <a:close/>
                <a:moveTo>
                  <a:pt x="9830" y="788"/>
                </a:moveTo>
                <a:cubicBezTo>
                  <a:pt x="10082" y="788"/>
                  <a:pt x="10366" y="820"/>
                  <a:pt x="10618" y="946"/>
                </a:cubicBezTo>
                <a:cubicBezTo>
                  <a:pt x="11721" y="1481"/>
                  <a:pt x="12193" y="2678"/>
                  <a:pt x="11752" y="3718"/>
                </a:cubicBezTo>
                <a:cubicBezTo>
                  <a:pt x="11500" y="4254"/>
                  <a:pt x="11027" y="4695"/>
                  <a:pt x="10460" y="4884"/>
                </a:cubicBezTo>
                <a:cubicBezTo>
                  <a:pt x="10261" y="4950"/>
                  <a:pt x="10035" y="4990"/>
                  <a:pt x="9816" y="4990"/>
                </a:cubicBezTo>
                <a:cubicBezTo>
                  <a:pt x="9619" y="4990"/>
                  <a:pt x="9427" y="4958"/>
                  <a:pt x="9263" y="4884"/>
                </a:cubicBezTo>
                <a:cubicBezTo>
                  <a:pt x="9074" y="4821"/>
                  <a:pt x="8885" y="4663"/>
                  <a:pt x="8791" y="4474"/>
                </a:cubicBezTo>
                <a:cubicBezTo>
                  <a:pt x="8791" y="4411"/>
                  <a:pt x="8759" y="4380"/>
                  <a:pt x="8728" y="4348"/>
                </a:cubicBezTo>
                <a:cubicBezTo>
                  <a:pt x="8570" y="3970"/>
                  <a:pt x="8570" y="3561"/>
                  <a:pt x="8728" y="3183"/>
                </a:cubicBezTo>
                <a:cubicBezTo>
                  <a:pt x="8759" y="3151"/>
                  <a:pt x="8759" y="3120"/>
                  <a:pt x="8791" y="3088"/>
                </a:cubicBezTo>
                <a:cubicBezTo>
                  <a:pt x="8980" y="2710"/>
                  <a:pt x="9358" y="2521"/>
                  <a:pt x="9830" y="2521"/>
                </a:cubicBezTo>
                <a:cubicBezTo>
                  <a:pt x="9956" y="2521"/>
                  <a:pt x="10019" y="2552"/>
                  <a:pt x="10082" y="2615"/>
                </a:cubicBezTo>
                <a:cubicBezTo>
                  <a:pt x="10240" y="2773"/>
                  <a:pt x="10240" y="3025"/>
                  <a:pt x="10145" y="3183"/>
                </a:cubicBezTo>
                <a:cubicBezTo>
                  <a:pt x="10051" y="3309"/>
                  <a:pt x="9956" y="3340"/>
                  <a:pt x="9830" y="3340"/>
                </a:cubicBezTo>
                <a:cubicBezTo>
                  <a:pt x="9578" y="3340"/>
                  <a:pt x="9389" y="3561"/>
                  <a:pt x="9389" y="3781"/>
                </a:cubicBezTo>
                <a:cubicBezTo>
                  <a:pt x="9389" y="4033"/>
                  <a:pt x="9578" y="4222"/>
                  <a:pt x="9830" y="4222"/>
                </a:cubicBezTo>
                <a:cubicBezTo>
                  <a:pt x="10555" y="4222"/>
                  <a:pt x="11059" y="3655"/>
                  <a:pt x="11059" y="2962"/>
                </a:cubicBezTo>
                <a:cubicBezTo>
                  <a:pt x="11059" y="2395"/>
                  <a:pt x="10681" y="1891"/>
                  <a:pt x="10114" y="1733"/>
                </a:cubicBezTo>
                <a:cubicBezTo>
                  <a:pt x="10034" y="1721"/>
                  <a:pt x="9933" y="1712"/>
                  <a:pt x="9817" y="1712"/>
                </a:cubicBezTo>
                <a:cubicBezTo>
                  <a:pt x="9339" y="1712"/>
                  <a:pt x="8611" y="1861"/>
                  <a:pt x="8129" y="2521"/>
                </a:cubicBezTo>
                <a:lnTo>
                  <a:pt x="4600" y="2521"/>
                </a:lnTo>
                <a:cubicBezTo>
                  <a:pt x="4191" y="1985"/>
                  <a:pt x="3592" y="1702"/>
                  <a:pt x="2931" y="1702"/>
                </a:cubicBezTo>
                <a:cubicBezTo>
                  <a:pt x="2395" y="1702"/>
                  <a:pt x="1986" y="1985"/>
                  <a:pt x="1796" y="2458"/>
                </a:cubicBezTo>
                <a:cubicBezTo>
                  <a:pt x="1481" y="3246"/>
                  <a:pt x="1954" y="4191"/>
                  <a:pt x="2931" y="4191"/>
                </a:cubicBezTo>
                <a:cubicBezTo>
                  <a:pt x="3183" y="4191"/>
                  <a:pt x="3340" y="3970"/>
                  <a:pt x="3340" y="3750"/>
                </a:cubicBezTo>
                <a:cubicBezTo>
                  <a:pt x="3340" y="3498"/>
                  <a:pt x="3120" y="3309"/>
                  <a:pt x="2931" y="3309"/>
                </a:cubicBezTo>
                <a:cubicBezTo>
                  <a:pt x="2805" y="3309"/>
                  <a:pt x="2742" y="3277"/>
                  <a:pt x="2647" y="3246"/>
                </a:cubicBezTo>
                <a:cubicBezTo>
                  <a:pt x="2458" y="3057"/>
                  <a:pt x="2490" y="2615"/>
                  <a:pt x="2805" y="2521"/>
                </a:cubicBezTo>
                <a:cubicBezTo>
                  <a:pt x="2836" y="2513"/>
                  <a:pt x="2879" y="2509"/>
                  <a:pt x="2931" y="2509"/>
                </a:cubicBezTo>
                <a:cubicBezTo>
                  <a:pt x="3084" y="2509"/>
                  <a:pt x="3309" y="2545"/>
                  <a:pt x="3498" y="2615"/>
                </a:cubicBezTo>
                <a:cubicBezTo>
                  <a:pt x="3687" y="2678"/>
                  <a:pt x="3876" y="2836"/>
                  <a:pt x="3970" y="3025"/>
                </a:cubicBezTo>
                <a:cubicBezTo>
                  <a:pt x="3970" y="3088"/>
                  <a:pt x="4002" y="3120"/>
                  <a:pt x="4033" y="3151"/>
                </a:cubicBezTo>
                <a:cubicBezTo>
                  <a:pt x="4191" y="3498"/>
                  <a:pt x="4191" y="3939"/>
                  <a:pt x="4033" y="4285"/>
                </a:cubicBezTo>
                <a:cubicBezTo>
                  <a:pt x="4002" y="4348"/>
                  <a:pt x="4002" y="4380"/>
                  <a:pt x="3970" y="4411"/>
                </a:cubicBezTo>
                <a:cubicBezTo>
                  <a:pt x="3750" y="4726"/>
                  <a:pt x="3403" y="4978"/>
                  <a:pt x="2931" y="4978"/>
                </a:cubicBezTo>
                <a:cubicBezTo>
                  <a:pt x="1796" y="4978"/>
                  <a:pt x="851" y="4033"/>
                  <a:pt x="851" y="2899"/>
                </a:cubicBezTo>
                <a:cubicBezTo>
                  <a:pt x="851" y="1733"/>
                  <a:pt x="1765" y="851"/>
                  <a:pt x="2931" y="788"/>
                </a:cubicBezTo>
                <a:close/>
                <a:moveTo>
                  <a:pt x="7751" y="4915"/>
                </a:moveTo>
                <a:lnTo>
                  <a:pt x="7751" y="10618"/>
                </a:lnTo>
                <a:cubicBezTo>
                  <a:pt x="7751" y="10838"/>
                  <a:pt x="7940" y="11027"/>
                  <a:pt x="8129" y="11027"/>
                </a:cubicBezTo>
                <a:cubicBezTo>
                  <a:pt x="8318" y="11027"/>
                  <a:pt x="8570" y="10838"/>
                  <a:pt x="8570" y="10618"/>
                </a:cubicBezTo>
                <a:lnTo>
                  <a:pt x="8570" y="5419"/>
                </a:lnTo>
                <a:cubicBezTo>
                  <a:pt x="8791" y="5577"/>
                  <a:pt x="9074" y="5671"/>
                  <a:pt x="9389" y="5766"/>
                </a:cubicBezTo>
                <a:lnTo>
                  <a:pt x="9389" y="11878"/>
                </a:lnTo>
                <a:lnTo>
                  <a:pt x="3372" y="11878"/>
                </a:lnTo>
                <a:lnTo>
                  <a:pt x="3372" y="5766"/>
                </a:lnTo>
                <a:cubicBezTo>
                  <a:pt x="3687" y="5734"/>
                  <a:pt x="3970" y="5608"/>
                  <a:pt x="4191" y="5419"/>
                </a:cubicBezTo>
                <a:lnTo>
                  <a:pt x="4191" y="10618"/>
                </a:lnTo>
                <a:cubicBezTo>
                  <a:pt x="4191" y="10838"/>
                  <a:pt x="4380" y="11027"/>
                  <a:pt x="4600" y="11027"/>
                </a:cubicBezTo>
                <a:cubicBezTo>
                  <a:pt x="4821" y="11027"/>
                  <a:pt x="5010" y="10838"/>
                  <a:pt x="5010" y="10618"/>
                </a:cubicBezTo>
                <a:lnTo>
                  <a:pt x="5010" y="4915"/>
                </a:lnTo>
                <a:lnTo>
                  <a:pt x="5861" y="4915"/>
                </a:lnTo>
                <a:lnTo>
                  <a:pt x="5861" y="10618"/>
                </a:lnTo>
                <a:cubicBezTo>
                  <a:pt x="5861" y="10838"/>
                  <a:pt x="6050" y="11027"/>
                  <a:pt x="6239" y="11027"/>
                </a:cubicBezTo>
                <a:cubicBezTo>
                  <a:pt x="6428" y="11027"/>
                  <a:pt x="6648" y="10838"/>
                  <a:pt x="6648" y="10618"/>
                </a:cubicBezTo>
                <a:lnTo>
                  <a:pt x="6648" y="4915"/>
                </a:lnTo>
                <a:close/>
                <a:moveTo>
                  <a:pt x="2931" y="1"/>
                </a:moveTo>
                <a:cubicBezTo>
                  <a:pt x="1324" y="1"/>
                  <a:pt x="1" y="1324"/>
                  <a:pt x="1" y="2899"/>
                </a:cubicBezTo>
                <a:cubicBezTo>
                  <a:pt x="1" y="4348"/>
                  <a:pt x="1072" y="5514"/>
                  <a:pt x="2490" y="5766"/>
                </a:cubicBezTo>
                <a:lnTo>
                  <a:pt x="2490" y="12256"/>
                </a:lnTo>
                <a:cubicBezTo>
                  <a:pt x="2490" y="12508"/>
                  <a:pt x="2679" y="12697"/>
                  <a:pt x="2931" y="12697"/>
                </a:cubicBezTo>
                <a:lnTo>
                  <a:pt x="9830" y="12697"/>
                </a:lnTo>
                <a:cubicBezTo>
                  <a:pt x="10051" y="12697"/>
                  <a:pt x="10208" y="12508"/>
                  <a:pt x="10208" y="12256"/>
                </a:cubicBezTo>
                <a:lnTo>
                  <a:pt x="10208" y="5797"/>
                </a:lnTo>
                <a:cubicBezTo>
                  <a:pt x="10964" y="5671"/>
                  <a:pt x="11721" y="5293"/>
                  <a:pt x="12193" y="4537"/>
                </a:cubicBezTo>
                <a:cubicBezTo>
                  <a:pt x="12823" y="3718"/>
                  <a:pt x="12886" y="2678"/>
                  <a:pt x="12508" y="1796"/>
                </a:cubicBezTo>
                <a:cubicBezTo>
                  <a:pt x="12067" y="725"/>
                  <a:pt x="10996" y="1"/>
                  <a:pt x="98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948" name="Google Shape;948;p60"/>
          <p:cNvGrpSpPr/>
          <p:nvPr/>
        </p:nvGrpSpPr>
        <p:grpSpPr>
          <a:xfrm>
            <a:off x="6959133" y="2233408"/>
            <a:ext cx="278288" cy="357036"/>
            <a:chOff x="-50489600" y="1947400"/>
            <a:chExt cx="233150" cy="299125"/>
          </a:xfrm>
        </p:grpSpPr>
        <p:sp>
          <p:nvSpPr>
            <p:cNvPr id="949" name="Google Shape;949;p60"/>
            <p:cNvSpPr/>
            <p:nvPr/>
          </p:nvSpPr>
          <p:spPr>
            <a:xfrm>
              <a:off x="-50382475" y="20182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50" name="Google Shape;950;p60"/>
            <p:cNvSpPr/>
            <p:nvPr/>
          </p:nvSpPr>
          <p:spPr>
            <a:xfrm>
              <a:off x="-50489600" y="1947400"/>
              <a:ext cx="233150" cy="299125"/>
            </a:xfrm>
            <a:custGeom>
              <a:avLst/>
              <a:gdLst/>
              <a:ahLst/>
              <a:cxnLst/>
              <a:rect l="l" t="t" r="r" b="b"/>
              <a:pathLst>
                <a:path w="9326" h="11965" extrusionOk="0">
                  <a:moveTo>
                    <a:pt x="4632" y="725"/>
                  </a:moveTo>
                  <a:cubicBezTo>
                    <a:pt x="4821" y="725"/>
                    <a:pt x="4978" y="882"/>
                    <a:pt x="4978" y="1071"/>
                  </a:cubicBezTo>
                  <a:lnTo>
                    <a:pt x="4978" y="1449"/>
                  </a:lnTo>
                  <a:cubicBezTo>
                    <a:pt x="4884" y="1418"/>
                    <a:pt x="4758" y="1418"/>
                    <a:pt x="4632" y="1418"/>
                  </a:cubicBezTo>
                  <a:cubicBezTo>
                    <a:pt x="4506" y="1418"/>
                    <a:pt x="4411" y="1418"/>
                    <a:pt x="4285" y="1449"/>
                  </a:cubicBezTo>
                  <a:lnTo>
                    <a:pt x="4285" y="1071"/>
                  </a:lnTo>
                  <a:cubicBezTo>
                    <a:pt x="4285" y="882"/>
                    <a:pt x="4443" y="725"/>
                    <a:pt x="4632" y="725"/>
                  </a:cubicBezTo>
                  <a:close/>
                  <a:moveTo>
                    <a:pt x="4632" y="2143"/>
                  </a:moveTo>
                  <a:cubicBezTo>
                    <a:pt x="5230" y="2143"/>
                    <a:pt x="5703" y="2615"/>
                    <a:pt x="5703" y="3182"/>
                  </a:cubicBezTo>
                  <a:cubicBezTo>
                    <a:pt x="5703" y="3781"/>
                    <a:pt x="5230" y="4253"/>
                    <a:pt x="4632" y="4253"/>
                  </a:cubicBezTo>
                  <a:cubicBezTo>
                    <a:pt x="4033" y="4253"/>
                    <a:pt x="3592" y="3781"/>
                    <a:pt x="3592" y="3182"/>
                  </a:cubicBezTo>
                  <a:cubicBezTo>
                    <a:pt x="3592" y="2615"/>
                    <a:pt x="4033" y="2143"/>
                    <a:pt x="4632" y="2143"/>
                  </a:cubicBezTo>
                  <a:close/>
                  <a:moveTo>
                    <a:pt x="4632" y="5356"/>
                  </a:moveTo>
                  <a:lnTo>
                    <a:pt x="6018" y="8191"/>
                  </a:lnTo>
                  <a:cubicBezTo>
                    <a:pt x="5671" y="8349"/>
                    <a:pt x="5356" y="8443"/>
                    <a:pt x="4978" y="8443"/>
                  </a:cubicBezTo>
                  <a:lnTo>
                    <a:pt x="4978" y="8065"/>
                  </a:lnTo>
                  <a:cubicBezTo>
                    <a:pt x="4978" y="7876"/>
                    <a:pt x="4821" y="7719"/>
                    <a:pt x="4632" y="7719"/>
                  </a:cubicBezTo>
                  <a:cubicBezTo>
                    <a:pt x="4443" y="7719"/>
                    <a:pt x="4285" y="7876"/>
                    <a:pt x="4285" y="8065"/>
                  </a:cubicBezTo>
                  <a:lnTo>
                    <a:pt x="4285" y="8443"/>
                  </a:lnTo>
                  <a:cubicBezTo>
                    <a:pt x="3939" y="8380"/>
                    <a:pt x="3592" y="8317"/>
                    <a:pt x="3246" y="8191"/>
                  </a:cubicBezTo>
                  <a:lnTo>
                    <a:pt x="4632" y="5356"/>
                  </a:lnTo>
                  <a:close/>
                  <a:moveTo>
                    <a:pt x="3466" y="4505"/>
                  </a:moveTo>
                  <a:cubicBezTo>
                    <a:pt x="3624" y="4663"/>
                    <a:pt x="3844" y="4757"/>
                    <a:pt x="4096" y="4852"/>
                  </a:cubicBezTo>
                  <a:cubicBezTo>
                    <a:pt x="4033" y="5009"/>
                    <a:pt x="1481" y="10271"/>
                    <a:pt x="1450" y="10365"/>
                  </a:cubicBezTo>
                  <a:cubicBezTo>
                    <a:pt x="1381" y="10504"/>
                    <a:pt x="1261" y="10591"/>
                    <a:pt x="1127" y="10591"/>
                  </a:cubicBezTo>
                  <a:cubicBezTo>
                    <a:pt x="1078" y="10591"/>
                    <a:pt x="1028" y="10580"/>
                    <a:pt x="977" y="10554"/>
                  </a:cubicBezTo>
                  <a:cubicBezTo>
                    <a:pt x="820" y="10491"/>
                    <a:pt x="694" y="10271"/>
                    <a:pt x="788" y="10082"/>
                  </a:cubicBezTo>
                  <a:lnTo>
                    <a:pt x="3466" y="4505"/>
                  </a:lnTo>
                  <a:close/>
                  <a:moveTo>
                    <a:pt x="5829" y="4537"/>
                  </a:moveTo>
                  <a:lnTo>
                    <a:pt x="8507" y="10113"/>
                  </a:lnTo>
                  <a:cubicBezTo>
                    <a:pt x="8570" y="10271"/>
                    <a:pt x="8507" y="10523"/>
                    <a:pt x="8318" y="10586"/>
                  </a:cubicBezTo>
                  <a:cubicBezTo>
                    <a:pt x="8271" y="10599"/>
                    <a:pt x="8225" y="10606"/>
                    <a:pt x="8181" y="10606"/>
                  </a:cubicBezTo>
                  <a:cubicBezTo>
                    <a:pt x="8021" y="10606"/>
                    <a:pt x="7888" y="10521"/>
                    <a:pt x="7814" y="10397"/>
                  </a:cubicBezTo>
                  <a:cubicBezTo>
                    <a:pt x="7719" y="10176"/>
                    <a:pt x="5293" y="5167"/>
                    <a:pt x="5199" y="4883"/>
                  </a:cubicBezTo>
                  <a:cubicBezTo>
                    <a:pt x="5419" y="4820"/>
                    <a:pt x="5608" y="4694"/>
                    <a:pt x="5829" y="4537"/>
                  </a:cubicBezTo>
                  <a:close/>
                  <a:moveTo>
                    <a:pt x="4632" y="0"/>
                  </a:moveTo>
                  <a:cubicBezTo>
                    <a:pt x="4033" y="0"/>
                    <a:pt x="3592" y="473"/>
                    <a:pt x="3592" y="1071"/>
                  </a:cubicBezTo>
                  <a:lnTo>
                    <a:pt x="3592" y="1764"/>
                  </a:lnTo>
                  <a:cubicBezTo>
                    <a:pt x="3151" y="2080"/>
                    <a:pt x="2867" y="2584"/>
                    <a:pt x="2867" y="3182"/>
                  </a:cubicBezTo>
                  <a:cubicBezTo>
                    <a:pt x="2867" y="3434"/>
                    <a:pt x="2899" y="3655"/>
                    <a:pt x="3025" y="3875"/>
                  </a:cubicBezTo>
                  <a:lnTo>
                    <a:pt x="1576" y="6900"/>
                  </a:lnTo>
                  <a:cubicBezTo>
                    <a:pt x="1355" y="6648"/>
                    <a:pt x="1229" y="6396"/>
                    <a:pt x="1103" y="6081"/>
                  </a:cubicBezTo>
                  <a:cubicBezTo>
                    <a:pt x="1032" y="5914"/>
                    <a:pt x="906" y="5837"/>
                    <a:pt x="767" y="5837"/>
                  </a:cubicBezTo>
                  <a:cubicBezTo>
                    <a:pt x="722" y="5837"/>
                    <a:pt x="676" y="5845"/>
                    <a:pt x="631" y="5860"/>
                  </a:cubicBezTo>
                  <a:cubicBezTo>
                    <a:pt x="442" y="5955"/>
                    <a:pt x="347" y="6144"/>
                    <a:pt x="442" y="6333"/>
                  </a:cubicBezTo>
                  <a:cubicBezTo>
                    <a:pt x="631" y="6805"/>
                    <a:pt x="883" y="7215"/>
                    <a:pt x="1229" y="7593"/>
                  </a:cubicBezTo>
                  <a:lnTo>
                    <a:pt x="158" y="9798"/>
                  </a:lnTo>
                  <a:cubicBezTo>
                    <a:pt x="1" y="10208"/>
                    <a:pt x="64" y="10649"/>
                    <a:pt x="347" y="10964"/>
                  </a:cubicBezTo>
                  <a:lnTo>
                    <a:pt x="95" y="11468"/>
                  </a:lnTo>
                  <a:cubicBezTo>
                    <a:pt x="32" y="11625"/>
                    <a:pt x="95" y="11846"/>
                    <a:pt x="253" y="11941"/>
                  </a:cubicBezTo>
                  <a:cubicBezTo>
                    <a:pt x="293" y="11957"/>
                    <a:pt x="340" y="11965"/>
                    <a:pt x="389" y="11965"/>
                  </a:cubicBezTo>
                  <a:cubicBezTo>
                    <a:pt x="528" y="11965"/>
                    <a:pt x="678" y="11900"/>
                    <a:pt x="725" y="11783"/>
                  </a:cubicBezTo>
                  <a:lnTo>
                    <a:pt x="977" y="11247"/>
                  </a:lnTo>
                  <a:cubicBezTo>
                    <a:pt x="1027" y="11255"/>
                    <a:pt x="1077" y="11258"/>
                    <a:pt x="1127" y="11258"/>
                  </a:cubicBezTo>
                  <a:cubicBezTo>
                    <a:pt x="1521" y="11258"/>
                    <a:pt x="1912" y="11040"/>
                    <a:pt x="2080" y="10649"/>
                  </a:cubicBezTo>
                  <a:lnTo>
                    <a:pt x="2930" y="8822"/>
                  </a:lnTo>
                  <a:cubicBezTo>
                    <a:pt x="3372" y="8979"/>
                    <a:pt x="3813" y="9105"/>
                    <a:pt x="4285" y="9137"/>
                  </a:cubicBezTo>
                  <a:lnTo>
                    <a:pt x="4285" y="9483"/>
                  </a:lnTo>
                  <a:cubicBezTo>
                    <a:pt x="4285" y="9704"/>
                    <a:pt x="4443" y="9861"/>
                    <a:pt x="4632" y="9861"/>
                  </a:cubicBezTo>
                  <a:cubicBezTo>
                    <a:pt x="4821" y="9861"/>
                    <a:pt x="4978" y="9704"/>
                    <a:pt x="4978" y="9483"/>
                  </a:cubicBezTo>
                  <a:lnTo>
                    <a:pt x="4978" y="9137"/>
                  </a:lnTo>
                  <a:cubicBezTo>
                    <a:pt x="5451" y="9105"/>
                    <a:pt x="5892" y="9011"/>
                    <a:pt x="6333" y="8822"/>
                  </a:cubicBezTo>
                  <a:lnTo>
                    <a:pt x="7184" y="10649"/>
                  </a:lnTo>
                  <a:cubicBezTo>
                    <a:pt x="7382" y="11016"/>
                    <a:pt x="7732" y="11257"/>
                    <a:pt x="8143" y="11257"/>
                  </a:cubicBezTo>
                  <a:cubicBezTo>
                    <a:pt x="8190" y="11257"/>
                    <a:pt x="8238" y="11254"/>
                    <a:pt x="8286" y="11247"/>
                  </a:cubicBezTo>
                  <a:lnTo>
                    <a:pt x="8538" y="11783"/>
                  </a:lnTo>
                  <a:cubicBezTo>
                    <a:pt x="8585" y="11900"/>
                    <a:pt x="8718" y="11965"/>
                    <a:pt x="8861" y="11965"/>
                  </a:cubicBezTo>
                  <a:cubicBezTo>
                    <a:pt x="8911" y="11965"/>
                    <a:pt x="8962" y="11957"/>
                    <a:pt x="9011" y="11941"/>
                  </a:cubicBezTo>
                  <a:cubicBezTo>
                    <a:pt x="9168" y="11846"/>
                    <a:pt x="9231" y="11657"/>
                    <a:pt x="9168" y="11468"/>
                  </a:cubicBezTo>
                  <a:lnTo>
                    <a:pt x="8916" y="10964"/>
                  </a:lnTo>
                  <a:cubicBezTo>
                    <a:pt x="9200" y="10649"/>
                    <a:pt x="9326" y="10208"/>
                    <a:pt x="9137" y="9798"/>
                  </a:cubicBezTo>
                  <a:lnTo>
                    <a:pt x="8066" y="7593"/>
                  </a:lnTo>
                  <a:cubicBezTo>
                    <a:pt x="8381" y="7246"/>
                    <a:pt x="8664" y="6805"/>
                    <a:pt x="8853" y="6333"/>
                  </a:cubicBezTo>
                  <a:cubicBezTo>
                    <a:pt x="8916" y="6144"/>
                    <a:pt x="8853" y="5955"/>
                    <a:pt x="8664" y="5860"/>
                  </a:cubicBezTo>
                  <a:cubicBezTo>
                    <a:pt x="8611" y="5845"/>
                    <a:pt x="8559" y="5837"/>
                    <a:pt x="8511" y="5837"/>
                  </a:cubicBezTo>
                  <a:cubicBezTo>
                    <a:pt x="8360" y="5837"/>
                    <a:pt x="8240" y="5914"/>
                    <a:pt x="8192" y="6081"/>
                  </a:cubicBezTo>
                  <a:cubicBezTo>
                    <a:pt x="8066" y="6333"/>
                    <a:pt x="7908" y="6616"/>
                    <a:pt x="7719" y="6900"/>
                  </a:cubicBezTo>
                  <a:lnTo>
                    <a:pt x="6270" y="3875"/>
                  </a:lnTo>
                  <a:cubicBezTo>
                    <a:pt x="6333" y="3655"/>
                    <a:pt x="6396" y="3434"/>
                    <a:pt x="6396" y="3182"/>
                  </a:cubicBezTo>
                  <a:cubicBezTo>
                    <a:pt x="6396" y="2584"/>
                    <a:pt x="6144" y="2080"/>
                    <a:pt x="5703" y="1764"/>
                  </a:cubicBezTo>
                  <a:lnTo>
                    <a:pt x="5703" y="1071"/>
                  </a:lnTo>
                  <a:cubicBezTo>
                    <a:pt x="5703" y="473"/>
                    <a:pt x="5230" y="0"/>
                    <a:pt x="4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951" name="Google Shape;951;p60"/>
          <p:cNvSpPr/>
          <p:nvPr/>
        </p:nvSpPr>
        <p:spPr>
          <a:xfrm>
            <a:off x="913522" y="1465350"/>
            <a:ext cx="2264400" cy="3678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52" name="Google Shape;952;p60"/>
          <p:cNvSpPr txBox="1"/>
          <p:nvPr/>
        </p:nvSpPr>
        <p:spPr>
          <a:xfrm>
            <a:off x="1017100" y="2750275"/>
            <a:ext cx="20571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800" b="1" dirty="0">
                <a:solidFill>
                  <a:srgbClr val="CA8D22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عنوان</a:t>
            </a:r>
            <a:endParaRPr sz="1800" b="1" dirty="0">
              <a:solidFill>
                <a:srgbClr val="CA8D22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953" name="Google Shape;953;p60"/>
          <p:cNvSpPr txBox="1"/>
          <p:nvPr/>
        </p:nvSpPr>
        <p:spPr>
          <a:xfrm>
            <a:off x="1017116" y="3059375"/>
            <a:ext cx="20571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6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قالب پاورپوینت شهرسازی قابل ویرایش می باشد</a:t>
            </a:r>
            <a:endParaRPr sz="1600" dirty="0">
              <a:solidFill>
                <a:srgbClr val="000000"/>
              </a:solidFill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sp>
        <p:nvSpPr>
          <p:cNvPr id="954" name="Google Shape;954;p60"/>
          <p:cNvSpPr/>
          <p:nvPr/>
        </p:nvSpPr>
        <p:spPr>
          <a:xfrm>
            <a:off x="1608300" y="1857600"/>
            <a:ext cx="874800" cy="8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55" name="Google Shape;955;p60"/>
          <p:cNvSpPr/>
          <p:nvPr/>
        </p:nvSpPr>
        <p:spPr>
          <a:xfrm>
            <a:off x="1857931" y="2108481"/>
            <a:ext cx="375591" cy="37303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61"/>
          <p:cNvSpPr txBox="1">
            <a:spLocks noGrp="1"/>
          </p:cNvSpPr>
          <p:nvPr>
            <p:ph type="title"/>
          </p:nvPr>
        </p:nvSpPr>
        <p:spPr>
          <a:xfrm>
            <a:off x="2120850" y="2324585"/>
            <a:ext cx="490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برنامه عملیاتی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61" name="Google Shape;961;p61"/>
          <p:cNvSpPr txBox="1">
            <a:spLocks noGrp="1"/>
          </p:cNvSpPr>
          <p:nvPr>
            <p:ph type="title" idx="2"/>
          </p:nvPr>
        </p:nvSpPr>
        <p:spPr>
          <a:xfrm>
            <a:off x="3882900" y="925835"/>
            <a:ext cx="13782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05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62" name="Google Shape;962;p61"/>
          <p:cNvSpPr txBox="1">
            <a:spLocks noGrp="1"/>
          </p:cNvSpPr>
          <p:nvPr>
            <p:ph type="subTitle" idx="1"/>
          </p:nvPr>
        </p:nvSpPr>
        <p:spPr>
          <a:xfrm>
            <a:off x="1901850" y="3633511"/>
            <a:ext cx="53403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2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فرآیند ما</a:t>
            </a:r>
            <a:endParaRPr dirty="0">
              <a:cs typeface="B Nazanin" panose="00000400000000000000" pitchFamily="2" charset="-78"/>
            </a:endParaRPr>
          </a:p>
        </p:txBody>
      </p:sp>
      <p:graphicFrame>
        <p:nvGraphicFramePr>
          <p:cNvPr id="968" name="Google Shape;968;p62"/>
          <p:cNvGraphicFramePr/>
          <p:nvPr>
            <p:extLst>
              <p:ext uri="{D42A27DB-BD31-4B8C-83A1-F6EECF244321}">
                <p14:modId xmlns:p14="http://schemas.microsoft.com/office/powerpoint/2010/main" val="3142436874"/>
              </p:ext>
            </p:extLst>
          </p:nvPr>
        </p:nvGraphicFramePr>
        <p:xfrm>
          <a:off x="1202750" y="1427525"/>
          <a:ext cx="6738500" cy="2643100"/>
        </p:xfrm>
        <a:graphic>
          <a:graphicData uri="http://schemas.openxmlformats.org/drawingml/2006/table">
            <a:tbl>
              <a:tblPr>
                <a:noFill/>
                <a:tableStyleId>{C6731D4C-06A8-40F8-8A0D-81DE99EA0C06}</a:tableStyleId>
              </a:tblPr>
              <a:tblGrid>
                <a:gridCol w="168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77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l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l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ممکن است</a:t>
                      </a:r>
                      <a:endParaRPr b="1" dirty="0">
                        <a:solidFill>
                          <a:schemeClr val="l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l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ژوئن</a:t>
                      </a:r>
                      <a:endParaRPr b="1" dirty="0">
                        <a:solidFill>
                          <a:schemeClr val="l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lt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جولای</a:t>
                      </a:r>
                      <a:endParaRPr b="1" dirty="0">
                        <a:solidFill>
                          <a:schemeClr val="lt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77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فاز</a:t>
                      </a:r>
                      <a:r>
                        <a:rPr lang="en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 1</a:t>
                      </a:r>
                      <a:endParaRPr b="1" dirty="0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a-IR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 در اینجا</a:t>
                      </a:r>
                    </a:p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77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فاز</a:t>
                      </a:r>
                      <a:r>
                        <a:rPr lang="en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 2</a:t>
                      </a:r>
                      <a:endParaRPr b="1" dirty="0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 در اینجا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775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فاز</a:t>
                      </a:r>
                      <a:r>
                        <a:rPr lang="en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 3</a:t>
                      </a:r>
                      <a:endParaRPr b="1" dirty="0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b="1" dirty="0">
                          <a:solidFill>
                            <a:schemeClr val="dk1"/>
                          </a:solidFill>
                          <a:latin typeface="Cantarell"/>
                          <a:ea typeface="Cantarell"/>
                          <a:cs typeface="B Nazanin" panose="00000400000000000000" pitchFamily="2" charset="-78"/>
                          <a:sym typeface="Cantarell"/>
                        </a:rPr>
                        <a:t>عنوان در اینجا</a:t>
                      </a:r>
                      <a:endParaRPr b="1" dirty="0">
                        <a:solidFill>
                          <a:schemeClr val="dk1"/>
                        </a:solidFill>
                        <a:latin typeface="Cantarell"/>
                        <a:ea typeface="Cantarell"/>
                        <a:cs typeface="B Nazanin" panose="00000400000000000000" pitchFamily="2" charset="-78"/>
                        <a:sym typeface="Cantar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title"/>
          </p:nvPr>
        </p:nvSpPr>
        <p:spPr>
          <a:xfrm>
            <a:off x="2225416" y="590864"/>
            <a:ext cx="5114400" cy="16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بیانیه ماموریت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1" name="Google Shape;381;p36"/>
          <p:cNvSpPr txBox="1">
            <a:spLocks noGrp="1"/>
          </p:cNvSpPr>
          <p:nvPr>
            <p:ph type="subTitle" idx="1"/>
          </p:nvPr>
        </p:nvSpPr>
        <p:spPr>
          <a:xfrm>
            <a:off x="2379643" y="2114051"/>
            <a:ext cx="4071059" cy="12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در اینجا می توانید ماموریت شرکت را شرح دهید. یک پیام واضح راه خوبی برای شروع کار است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3"/>
          <p:cNvSpPr txBox="1">
            <a:spLocks noGrp="1"/>
          </p:cNvSpPr>
          <p:nvPr>
            <p:ph type="title"/>
          </p:nvPr>
        </p:nvSpPr>
        <p:spPr>
          <a:xfrm>
            <a:off x="2179875" y="2339387"/>
            <a:ext cx="478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برنامه مالی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74" name="Google Shape;974;p63"/>
          <p:cNvSpPr txBox="1">
            <a:spLocks noGrp="1"/>
          </p:cNvSpPr>
          <p:nvPr>
            <p:ph type="title" idx="2"/>
          </p:nvPr>
        </p:nvSpPr>
        <p:spPr>
          <a:xfrm>
            <a:off x="3915150" y="940624"/>
            <a:ext cx="13137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06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75" name="Google Shape;975;p63"/>
          <p:cNvSpPr txBox="1">
            <a:spLocks noGrp="1"/>
          </p:cNvSpPr>
          <p:nvPr>
            <p:ph type="subTitle" idx="1"/>
          </p:nvPr>
        </p:nvSpPr>
        <p:spPr>
          <a:xfrm>
            <a:off x="1835400" y="3648318"/>
            <a:ext cx="54732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4"/>
          <p:cNvSpPr txBox="1">
            <a:spLocks noGrp="1"/>
          </p:cNvSpPr>
          <p:nvPr>
            <p:ph type="title"/>
          </p:nvPr>
        </p:nvSpPr>
        <p:spPr>
          <a:xfrm>
            <a:off x="3504288" y="2218250"/>
            <a:ext cx="21402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+350 هزار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1" name="Google Shape;981;p64"/>
          <p:cNvSpPr txBox="1">
            <a:spLocks noGrp="1"/>
          </p:cNvSpPr>
          <p:nvPr>
            <p:ph type="subTitle" idx="1"/>
          </p:nvPr>
        </p:nvSpPr>
        <p:spPr>
          <a:xfrm>
            <a:off x="3507341" y="2673685"/>
            <a:ext cx="214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مشتریان جدید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2" name="Google Shape;982;p64"/>
          <p:cNvSpPr txBox="1">
            <a:spLocks noGrp="1"/>
          </p:cNvSpPr>
          <p:nvPr>
            <p:ph type="title" idx="2"/>
          </p:nvPr>
        </p:nvSpPr>
        <p:spPr>
          <a:xfrm>
            <a:off x="870890" y="2999494"/>
            <a:ext cx="3189767" cy="8529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sz="3200" dirty="0">
                <a:cs typeface="B Nazanin" panose="00000400000000000000" pitchFamily="2" charset="-78"/>
              </a:rPr>
              <a:t>+ 1.5 میلیون دلار</a:t>
            </a:r>
            <a:endParaRPr sz="3200" dirty="0">
              <a:cs typeface="B Nazanin" panose="00000400000000000000" pitchFamily="2" charset="-78"/>
            </a:endParaRPr>
          </a:p>
        </p:txBody>
      </p:sp>
      <p:sp>
        <p:nvSpPr>
          <p:cNvPr id="983" name="Google Shape;983;p64"/>
          <p:cNvSpPr txBox="1">
            <a:spLocks noGrp="1"/>
          </p:cNvSpPr>
          <p:nvPr>
            <p:ph type="subTitle" idx="3"/>
          </p:nvPr>
        </p:nvSpPr>
        <p:spPr>
          <a:xfrm>
            <a:off x="1300875" y="3852440"/>
            <a:ext cx="2140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رشد درآمد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4" name="Google Shape;984;p64"/>
          <p:cNvSpPr txBox="1">
            <a:spLocks noGrp="1"/>
          </p:cNvSpPr>
          <p:nvPr>
            <p:ph type="title" idx="4"/>
          </p:nvPr>
        </p:nvSpPr>
        <p:spPr>
          <a:xfrm>
            <a:off x="5748955" y="3514176"/>
            <a:ext cx="21432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en" dirty="0">
                <a:cs typeface="B Nazanin" panose="00000400000000000000" pitchFamily="2" charset="-78"/>
              </a:rPr>
              <a:t>+1000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5" name="Google Shape;985;p64"/>
          <p:cNvSpPr txBox="1">
            <a:spLocks noGrp="1"/>
          </p:cNvSpPr>
          <p:nvPr>
            <p:ph type="subTitle" idx="5"/>
          </p:nvPr>
        </p:nvSpPr>
        <p:spPr>
          <a:xfrm>
            <a:off x="5752013" y="3970222"/>
            <a:ext cx="2143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پروژه های جدید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6" name="Google Shape;986;p64"/>
          <p:cNvSpPr txBox="1">
            <a:spLocks noGrp="1"/>
          </p:cNvSpPr>
          <p:nvPr>
            <p:ph type="title" idx="6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رشد پیش بینی شده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7" name="Google Shape;987;p64"/>
          <p:cNvSpPr/>
          <p:nvPr/>
        </p:nvSpPr>
        <p:spPr>
          <a:xfrm>
            <a:off x="4193825" y="1325475"/>
            <a:ext cx="756300" cy="756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88" name="Google Shape;988;p64"/>
          <p:cNvSpPr/>
          <p:nvPr/>
        </p:nvSpPr>
        <p:spPr>
          <a:xfrm>
            <a:off x="1992825" y="2621363"/>
            <a:ext cx="756300" cy="756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89" name="Google Shape;989;p64"/>
          <p:cNvSpPr/>
          <p:nvPr/>
        </p:nvSpPr>
        <p:spPr>
          <a:xfrm>
            <a:off x="6446530" y="2621363"/>
            <a:ext cx="756300" cy="756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990" name="Google Shape;990;p64"/>
          <p:cNvGrpSpPr/>
          <p:nvPr/>
        </p:nvGrpSpPr>
        <p:grpSpPr>
          <a:xfrm>
            <a:off x="2187843" y="2816407"/>
            <a:ext cx="366269" cy="366240"/>
            <a:chOff x="-65131525" y="1914325"/>
            <a:chExt cx="316650" cy="316625"/>
          </a:xfrm>
        </p:grpSpPr>
        <p:sp>
          <p:nvSpPr>
            <p:cNvPr id="991" name="Google Shape;991;p64"/>
            <p:cNvSpPr/>
            <p:nvPr/>
          </p:nvSpPr>
          <p:spPr>
            <a:xfrm>
              <a:off x="-65024400" y="1949750"/>
              <a:ext cx="103175" cy="247350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92" name="Google Shape;992;p64"/>
            <p:cNvSpPr/>
            <p:nvPr/>
          </p:nvSpPr>
          <p:spPr>
            <a:xfrm>
              <a:off x="-65131525" y="1914325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993" name="Google Shape;993;p64"/>
          <p:cNvSpPr/>
          <p:nvPr/>
        </p:nvSpPr>
        <p:spPr>
          <a:xfrm>
            <a:off x="6633360" y="2815544"/>
            <a:ext cx="372371" cy="367946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994" name="Google Shape;994;p64"/>
          <p:cNvGrpSpPr/>
          <p:nvPr/>
        </p:nvGrpSpPr>
        <p:grpSpPr>
          <a:xfrm>
            <a:off x="4387430" y="1520131"/>
            <a:ext cx="368987" cy="366992"/>
            <a:chOff x="-64401400" y="1914475"/>
            <a:chExt cx="319000" cy="317275"/>
          </a:xfrm>
        </p:grpSpPr>
        <p:sp>
          <p:nvSpPr>
            <p:cNvPr id="995" name="Google Shape;995;p64"/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96" name="Google Shape;996;p64"/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97" name="Google Shape;997;p64"/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5"/>
          <p:cNvSpPr txBox="1">
            <a:spLocks noGrp="1"/>
          </p:cNvSpPr>
          <p:nvPr>
            <p:ph type="body" idx="1"/>
          </p:nvPr>
        </p:nvSpPr>
        <p:spPr>
          <a:xfrm>
            <a:off x="1535100" y="1698534"/>
            <a:ext cx="6073800" cy="1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"این یک نقل قول است، کلماتی پر از حکمت که یکی از افراد مهم گفته و می تواند خواننده را وادار به الهام کند."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03" name="Google Shape;1003;p65"/>
          <p:cNvSpPr txBox="1">
            <a:spLocks noGrp="1"/>
          </p:cNvSpPr>
          <p:nvPr>
            <p:ph type="subTitle" idx="2"/>
          </p:nvPr>
        </p:nvSpPr>
        <p:spPr>
          <a:xfrm>
            <a:off x="1535100" y="3029562"/>
            <a:ext cx="60738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-یک نفر معروف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66"/>
          <p:cNvSpPr txBox="1">
            <a:spLocks noGrp="1"/>
          </p:cNvSpPr>
          <p:nvPr>
            <p:ph type="subTitle" idx="1"/>
          </p:nvPr>
        </p:nvSpPr>
        <p:spPr>
          <a:xfrm>
            <a:off x="4475975" y="1673475"/>
            <a:ext cx="40146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آیا می دانید چه چیزی به شما کمک می کند تا نظر خود را روشن کنید؟ لیست هایی مانند این:</a:t>
            </a:r>
          </a:p>
          <a:p>
            <a:pPr marL="0" lvl="0" indent="0" algn="r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آنها ساده هستند</a:t>
            </a:r>
          </a:p>
          <a:p>
            <a:pPr marL="0" lvl="0" indent="0" algn="r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شما می توانید ایده های خود را به وضوح و به راحتی سازماندهی کنید</a:t>
            </a:r>
          </a:p>
          <a:p>
            <a:pPr marL="0" lvl="0" indent="0" algn="r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خرید شیر را هرگز فراموش نخواهید کرد!</a:t>
            </a:r>
          </a:p>
          <a:p>
            <a:pPr marL="0" lvl="0" indent="0" algn="r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و مهم‌ترین چیز: مخاطب از ارائه شما غافل نخواهد 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09" name="Google Shape;1009;p66"/>
          <p:cNvSpPr txBox="1">
            <a:spLocks noGrp="1"/>
          </p:cNvSpPr>
          <p:nvPr>
            <p:ph type="title"/>
          </p:nvPr>
        </p:nvSpPr>
        <p:spPr>
          <a:xfrm>
            <a:off x="4475975" y="441350"/>
            <a:ext cx="39417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عنوان اسلاید همین جا می رود!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7"/>
          <p:cNvSpPr txBox="1">
            <a:spLocks noGrp="1"/>
          </p:cNvSpPr>
          <p:nvPr>
            <p:ph type="title"/>
          </p:nvPr>
        </p:nvSpPr>
        <p:spPr>
          <a:xfrm>
            <a:off x="2014800" y="1464900"/>
            <a:ext cx="5114400" cy="22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کلمات عالی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68"/>
          <p:cNvSpPr txBox="1">
            <a:spLocks noGrp="1"/>
          </p:cNvSpPr>
          <p:nvPr>
            <p:ph type="title"/>
          </p:nvPr>
        </p:nvSpPr>
        <p:spPr>
          <a:xfrm>
            <a:off x="5311437" y="625983"/>
            <a:ext cx="280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نگاه یواشکی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21" name="Google Shape;1021;p68"/>
          <p:cNvSpPr txBox="1">
            <a:spLocks noGrp="1"/>
          </p:cNvSpPr>
          <p:nvPr>
            <p:ph type="subTitle" idx="1"/>
          </p:nvPr>
        </p:nvSpPr>
        <p:spPr>
          <a:xfrm>
            <a:off x="5675553" y="2081838"/>
            <a:ext cx="2602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22" name="Google Shape;1022;p68"/>
          <p:cNvSpPr txBox="1">
            <a:spLocks noGrp="1"/>
          </p:cNvSpPr>
          <p:nvPr>
            <p:ph type="subTitle" idx="2"/>
          </p:nvPr>
        </p:nvSpPr>
        <p:spPr>
          <a:xfrm>
            <a:off x="5672947" y="2379363"/>
            <a:ext cx="26025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توانید تصویر روی صفحه را با کار خود جایگزین کنید. فقط این یکی را حذف کنید، مال خود را اضافه کنید و آن را به درستی وسط قرار دهید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2D2F4-EB10-F0BD-CA4E-D43733FF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665" y="1614333"/>
            <a:ext cx="3120814" cy="2083927"/>
          </a:xfrm>
          <a:prstGeom prst="rect">
            <a:avLst/>
          </a:prstGeom>
        </p:spPr>
      </p:pic>
      <p:grpSp>
        <p:nvGrpSpPr>
          <p:cNvPr id="6" name="Google Shape;1023;p68">
            <a:extLst>
              <a:ext uri="{FF2B5EF4-FFF2-40B4-BE49-F238E27FC236}">
                <a16:creationId xmlns:a16="http://schemas.microsoft.com/office/drawing/2014/main" id="{5F16F5D6-3FFC-B7F2-3C4B-F4F52A18596B}"/>
              </a:ext>
            </a:extLst>
          </p:cNvPr>
          <p:cNvGrpSpPr/>
          <p:nvPr/>
        </p:nvGrpSpPr>
        <p:grpSpPr>
          <a:xfrm>
            <a:off x="975556" y="1420003"/>
            <a:ext cx="4635675" cy="2955576"/>
            <a:chOff x="1450000" y="2075850"/>
            <a:chExt cx="4702450" cy="2998150"/>
          </a:xfrm>
        </p:grpSpPr>
        <p:sp>
          <p:nvSpPr>
            <p:cNvPr id="7" name="Google Shape;1024;p68">
              <a:extLst>
                <a:ext uri="{FF2B5EF4-FFF2-40B4-BE49-F238E27FC236}">
                  <a16:creationId xmlns:a16="http://schemas.microsoft.com/office/drawing/2014/main" id="{78828A93-78BA-E173-BA65-128DCDBE70FF}"/>
                </a:ext>
              </a:extLst>
            </p:cNvPr>
            <p:cNvSpPr/>
            <p:nvPr/>
          </p:nvSpPr>
          <p:spPr>
            <a:xfrm>
              <a:off x="1488225" y="4471225"/>
              <a:ext cx="4632900" cy="527350"/>
            </a:xfrm>
            <a:custGeom>
              <a:avLst/>
              <a:gdLst/>
              <a:ahLst/>
              <a:cxnLst/>
              <a:rect l="l" t="t" r="r" b="b"/>
              <a:pathLst>
                <a:path w="185316" h="21094" extrusionOk="0">
                  <a:moveTo>
                    <a:pt x="158373" y="0"/>
                  </a:moveTo>
                  <a:lnTo>
                    <a:pt x="25490" y="426"/>
                  </a:lnTo>
                  <a:lnTo>
                    <a:pt x="20352" y="3910"/>
                  </a:lnTo>
                  <a:lnTo>
                    <a:pt x="26" y="17695"/>
                  </a:lnTo>
                  <a:cubicBezTo>
                    <a:pt x="1" y="17720"/>
                    <a:pt x="51" y="17745"/>
                    <a:pt x="126" y="17795"/>
                  </a:cubicBezTo>
                  <a:cubicBezTo>
                    <a:pt x="5122" y="19365"/>
                    <a:pt x="165436" y="21093"/>
                    <a:pt x="182585" y="21093"/>
                  </a:cubicBezTo>
                  <a:cubicBezTo>
                    <a:pt x="183502" y="21093"/>
                    <a:pt x="184010" y="21088"/>
                    <a:pt x="184062" y="21078"/>
                  </a:cubicBezTo>
                  <a:cubicBezTo>
                    <a:pt x="185090" y="20852"/>
                    <a:pt x="185315" y="18572"/>
                    <a:pt x="184689" y="18146"/>
                  </a:cubicBezTo>
                  <a:cubicBezTo>
                    <a:pt x="184288" y="17870"/>
                    <a:pt x="183887" y="17594"/>
                    <a:pt x="183486" y="17319"/>
                  </a:cubicBezTo>
                  <a:cubicBezTo>
                    <a:pt x="177195" y="13008"/>
                    <a:pt x="169275" y="7519"/>
                    <a:pt x="164012" y="3910"/>
                  </a:cubicBezTo>
                  <a:cubicBezTo>
                    <a:pt x="160653" y="1579"/>
                    <a:pt x="158373" y="0"/>
                    <a:pt x="158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" name="Google Shape;1025;p68">
              <a:extLst>
                <a:ext uri="{FF2B5EF4-FFF2-40B4-BE49-F238E27FC236}">
                  <a16:creationId xmlns:a16="http://schemas.microsoft.com/office/drawing/2014/main" id="{52CBD7D8-7803-80CF-5B1E-3B160C067B6F}"/>
                </a:ext>
              </a:extLst>
            </p:cNvPr>
            <p:cNvSpPr/>
            <p:nvPr/>
          </p:nvSpPr>
          <p:spPr>
            <a:xfrm>
              <a:off x="1450000" y="4903550"/>
              <a:ext cx="4702450" cy="170450"/>
            </a:xfrm>
            <a:custGeom>
              <a:avLst/>
              <a:gdLst/>
              <a:ahLst/>
              <a:cxnLst/>
              <a:rect l="l" t="t" r="r" b="b"/>
              <a:pathLst>
                <a:path w="188098" h="6818" extrusionOk="0">
                  <a:moveTo>
                    <a:pt x="3410" y="1"/>
                  </a:moveTo>
                  <a:cubicBezTo>
                    <a:pt x="1530" y="1"/>
                    <a:pt x="1" y="1529"/>
                    <a:pt x="1" y="3409"/>
                  </a:cubicBezTo>
                  <a:cubicBezTo>
                    <a:pt x="1" y="5289"/>
                    <a:pt x="1530" y="6818"/>
                    <a:pt x="3410" y="6818"/>
                  </a:cubicBezTo>
                  <a:lnTo>
                    <a:pt x="184689" y="6818"/>
                  </a:lnTo>
                  <a:cubicBezTo>
                    <a:pt x="186568" y="6818"/>
                    <a:pt x="188097" y="5289"/>
                    <a:pt x="188097" y="3409"/>
                  </a:cubicBezTo>
                  <a:cubicBezTo>
                    <a:pt x="188097" y="1529"/>
                    <a:pt x="186568" y="1"/>
                    <a:pt x="184689" y="1"/>
                  </a:cubicBezTo>
                  <a:close/>
                </a:path>
              </a:pathLst>
            </a:custGeom>
            <a:solidFill>
              <a:srgbClr val="1E3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" name="Google Shape;1026;p68">
              <a:extLst>
                <a:ext uri="{FF2B5EF4-FFF2-40B4-BE49-F238E27FC236}">
                  <a16:creationId xmlns:a16="http://schemas.microsoft.com/office/drawing/2014/main" id="{4E2A8164-75B7-29A4-497E-7382D3BB55BD}"/>
                </a:ext>
              </a:extLst>
            </p:cNvPr>
            <p:cNvSpPr/>
            <p:nvPr/>
          </p:nvSpPr>
          <p:spPr>
            <a:xfrm>
              <a:off x="3216325" y="4763825"/>
              <a:ext cx="1179225" cy="59550"/>
            </a:xfrm>
            <a:custGeom>
              <a:avLst/>
              <a:gdLst/>
              <a:ahLst/>
              <a:cxnLst/>
              <a:rect l="l" t="t" r="r" b="b"/>
              <a:pathLst>
                <a:path w="47169" h="2382" extrusionOk="0">
                  <a:moveTo>
                    <a:pt x="1203" y="1"/>
                  </a:moveTo>
                  <a:cubicBezTo>
                    <a:pt x="526" y="1"/>
                    <a:pt x="0" y="527"/>
                    <a:pt x="0" y="1179"/>
                  </a:cubicBezTo>
                  <a:cubicBezTo>
                    <a:pt x="0" y="1830"/>
                    <a:pt x="526" y="2382"/>
                    <a:pt x="1203" y="2382"/>
                  </a:cubicBezTo>
                  <a:lnTo>
                    <a:pt x="45965" y="2382"/>
                  </a:lnTo>
                  <a:cubicBezTo>
                    <a:pt x="46642" y="2382"/>
                    <a:pt x="47168" y="1830"/>
                    <a:pt x="47168" y="1179"/>
                  </a:cubicBezTo>
                  <a:cubicBezTo>
                    <a:pt x="47168" y="527"/>
                    <a:pt x="46642" y="1"/>
                    <a:pt x="45965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" name="Google Shape;1027;p68">
              <a:extLst>
                <a:ext uri="{FF2B5EF4-FFF2-40B4-BE49-F238E27FC236}">
                  <a16:creationId xmlns:a16="http://schemas.microsoft.com/office/drawing/2014/main" id="{9E457C4E-B5D4-9889-2935-B40D4D5DB125}"/>
                </a:ext>
              </a:extLst>
            </p:cNvPr>
            <p:cNvSpPr/>
            <p:nvPr/>
          </p:nvSpPr>
          <p:spPr>
            <a:xfrm>
              <a:off x="3214425" y="4748800"/>
              <a:ext cx="1179225" cy="59525"/>
            </a:xfrm>
            <a:custGeom>
              <a:avLst/>
              <a:gdLst/>
              <a:ahLst/>
              <a:cxnLst/>
              <a:rect l="l" t="t" r="r" b="b"/>
              <a:pathLst>
                <a:path w="47169" h="2381" extrusionOk="0">
                  <a:moveTo>
                    <a:pt x="1204" y="0"/>
                  </a:moveTo>
                  <a:cubicBezTo>
                    <a:pt x="552" y="0"/>
                    <a:pt x="1" y="551"/>
                    <a:pt x="1" y="1203"/>
                  </a:cubicBezTo>
                  <a:cubicBezTo>
                    <a:pt x="1" y="1855"/>
                    <a:pt x="552" y="2381"/>
                    <a:pt x="1204" y="2381"/>
                  </a:cubicBezTo>
                  <a:lnTo>
                    <a:pt x="45966" y="2381"/>
                  </a:lnTo>
                  <a:cubicBezTo>
                    <a:pt x="46643" y="2381"/>
                    <a:pt x="47169" y="1855"/>
                    <a:pt x="47169" y="1203"/>
                  </a:cubicBezTo>
                  <a:cubicBezTo>
                    <a:pt x="47169" y="551"/>
                    <a:pt x="46643" y="0"/>
                    <a:pt x="459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" name="Google Shape;1028;p68">
              <a:extLst>
                <a:ext uri="{FF2B5EF4-FFF2-40B4-BE49-F238E27FC236}">
                  <a16:creationId xmlns:a16="http://schemas.microsoft.com/office/drawing/2014/main" id="{E4771E1A-567A-7214-B552-09ED08F767E8}"/>
                </a:ext>
              </a:extLst>
            </p:cNvPr>
            <p:cNvSpPr/>
            <p:nvPr/>
          </p:nvSpPr>
          <p:spPr>
            <a:xfrm>
              <a:off x="2526450" y="4533200"/>
              <a:ext cx="144775" cy="62100"/>
            </a:xfrm>
            <a:custGeom>
              <a:avLst/>
              <a:gdLst/>
              <a:ahLst/>
              <a:cxnLst/>
              <a:rect l="l" t="t" r="r" b="b"/>
              <a:pathLst>
                <a:path w="5791" h="2484" extrusionOk="0">
                  <a:moveTo>
                    <a:pt x="5726" y="0"/>
                  </a:moveTo>
                  <a:cubicBezTo>
                    <a:pt x="5723" y="0"/>
                    <a:pt x="5719" y="1"/>
                    <a:pt x="5715" y="2"/>
                  </a:cubicBezTo>
                  <a:cubicBezTo>
                    <a:pt x="5515" y="78"/>
                    <a:pt x="1054" y="654"/>
                    <a:pt x="51" y="1481"/>
                  </a:cubicBezTo>
                  <a:cubicBezTo>
                    <a:pt x="51" y="1481"/>
                    <a:pt x="1" y="1957"/>
                    <a:pt x="1" y="2233"/>
                  </a:cubicBezTo>
                  <a:cubicBezTo>
                    <a:pt x="1" y="2333"/>
                    <a:pt x="101" y="2383"/>
                    <a:pt x="201" y="2383"/>
                  </a:cubicBezTo>
                  <a:cubicBezTo>
                    <a:pt x="352" y="2383"/>
                    <a:pt x="3660" y="2484"/>
                    <a:pt x="4437" y="2484"/>
                  </a:cubicBezTo>
                  <a:cubicBezTo>
                    <a:pt x="4537" y="2484"/>
                    <a:pt x="4587" y="2484"/>
                    <a:pt x="4763" y="2308"/>
                  </a:cubicBezTo>
                  <a:cubicBezTo>
                    <a:pt x="4863" y="2233"/>
                    <a:pt x="5465" y="1556"/>
                    <a:pt x="5715" y="1180"/>
                  </a:cubicBezTo>
                  <a:cubicBezTo>
                    <a:pt x="5765" y="1105"/>
                    <a:pt x="5790" y="1055"/>
                    <a:pt x="5790" y="880"/>
                  </a:cubicBezTo>
                  <a:cubicBezTo>
                    <a:pt x="5743" y="216"/>
                    <a:pt x="5785" y="0"/>
                    <a:pt x="5726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" name="Google Shape;1029;p68">
              <a:extLst>
                <a:ext uri="{FF2B5EF4-FFF2-40B4-BE49-F238E27FC236}">
                  <a16:creationId xmlns:a16="http://schemas.microsoft.com/office/drawing/2014/main" id="{AC85D060-EA1B-4FDB-5B37-636D2FAD2357}"/>
                </a:ext>
              </a:extLst>
            </p:cNvPr>
            <p:cNvSpPr/>
            <p:nvPr/>
          </p:nvSpPr>
          <p:spPr>
            <a:xfrm>
              <a:off x="2525125" y="4531900"/>
              <a:ext cx="146725" cy="42800"/>
            </a:xfrm>
            <a:custGeom>
              <a:avLst/>
              <a:gdLst/>
              <a:ahLst/>
              <a:cxnLst/>
              <a:rect l="l" t="t" r="r" b="b"/>
              <a:pathLst>
                <a:path w="5869" h="1712" extrusionOk="0">
                  <a:moveTo>
                    <a:pt x="3375" y="0"/>
                  </a:moveTo>
                  <a:cubicBezTo>
                    <a:pt x="2713" y="0"/>
                    <a:pt x="2149" y="4"/>
                    <a:pt x="2059" y="4"/>
                  </a:cubicBezTo>
                  <a:cubicBezTo>
                    <a:pt x="1959" y="4"/>
                    <a:pt x="605" y="982"/>
                    <a:pt x="104" y="1533"/>
                  </a:cubicBezTo>
                  <a:cubicBezTo>
                    <a:pt x="1" y="1666"/>
                    <a:pt x="1495" y="1712"/>
                    <a:pt x="2773" y="1712"/>
                  </a:cubicBezTo>
                  <a:cubicBezTo>
                    <a:pt x="3666" y="1712"/>
                    <a:pt x="4453" y="1689"/>
                    <a:pt x="4515" y="1658"/>
                  </a:cubicBezTo>
                  <a:cubicBezTo>
                    <a:pt x="4690" y="1583"/>
                    <a:pt x="5868" y="80"/>
                    <a:pt x="5768" y="54"/>
                  </a:cubicBezTo>
                  <a:cubicBezTo>
                    <a:pt x="5588" y="9"/>
                    <a:pt x="4370" y="0"/>
                    <a:pt x="3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" name="Google Shape;1030;p68">
              <a:extLst>
                <a:ext uri="{FF2B5EF4-FFF2-40B4-BE49-F238E27FC236}">
                  <a16:creationId xmlns:a16="http://schemas.microsoft.com/office/drawing/2014/main" id="{B73A0239-5B8A-B319-218E-66A90C006560}"/>
                </a:ext>
              </a:extLst>
            </p:cNvPr>
            <p:cNvSpPr/>
            <p:nvPr/>
          </p:nvSpPr>
          <p:spPr>
            <a:xfrm>
              <a:off x="3062800" y="4537075"/>
              <a:ext cx="152275" cy="62625"/>
            </a:xfrm>
            <a:custGeom>
              <a:avLst/>
              <a:gdLst/>
              <a:ahLst/>
              <a:cxnLst/>
              <a:rect l="l" t="t" r="r" b="b"/>
              <a:pathLst>
                <a:path w="6091" h="2505" extrusionOk="0">
                  <a:moveTo>
                    <a:pt x="5948" y="0"/>
                  </a:moveTo>
                  <a:cubicBezTo>
                    <a:pt x="5722" y="0"/>
                    <a:pt x="5189" y="499"/>
                    <a:pt x="5189" y="499"/>
                  </a:cubicBezTo>
                  <a:cubicBezTo>
                    <a:pt x="5189" y="499"/>
                    <a:pt x="2432" y="725"/>
                    <a:pt x="1128" y="1176"/>
                  </a:cubicBezTo>
                  <a:cubicBezTo>
                    <a:pt x="853" y="1276"/>
                    <a:pt x="377" y="1351"/>
                    <a:pt x="276" y="1376"/>
                  </a:cubicBezTo>
                  <a:cubicBezTo>
                    <a:pt x="1" y="1502"/>
                    <a:pt x="51" y="1928"/>
                    <a:pt x="76" y="2178"/>
                  </a:cubicBezTo>
                  <a:cubicBezTo>
                    <a:pt x="76" y="2429"/>
                    <a:pt x="326" y="2454"/>
                    <a:pt x="427" y="2479"/>
                  </a:cubicBezTo>
                  <a:cubicBezTo>
                    <a:pt x="652" y="2504"/>
                    <a:pt x="4863" y="2504"/>
                    <a:pt x="5289" y="2504"/>
                  </a:cubicBezTo>
                  <a:cubicBezTo>
                    <a:pt x="5540" y="2504"/>
                    <a:pt x="5640" y="2279"/>
                    <a:pt x="5740" y="1978"/>
                  </a:cubicBezTo>
                  <a:cubicBezTo>
                    <a:pt x="5941" y="1376"/>
                    <a:pt x="6041" y="1226"/>
                    <a:pt x="6066" y="1025"/>
                  </a:cubicBezTo>
                  <a:cubicBezTo>
                    <a:pt x="6066" y="649"/>
                    <a:pt x="6091" y="324"/>
                    <a:pt x="6041" y="73"/>
                  </a:cubicBezTo>
                  <a:cubicBezTo>
                    <a:pt x="6028" y="21"/>
                    <a:pt x="5994" y="0"/>
                    <a:pt x="5948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4" name="Google Shape;1031;p68">
              <a:extLst>
                <a:ext uri="{FF2B5EF4-FFF2-40B4-BE49-F238E27FC236}">
                  <a16:creationId xmlns:a16="http://schemas.microsoft.com/office/drawing/2014/main" id="{5316CAC4-1795-B9E4-9712-D24447F1D9FD}"/>
                </a:ext>
              </a:extLst>
            </p:cNvPr>
            <p:cNvSpPr/>
            <p:nvPr/>
          </p:nvSpPr>
          <p:spPr>
            <a:xfrm>
              <a:off x="3060925" y="4532075"/>
              <a:ext cx="157925" cy="48800"/>
            </a:xfrm>
            <a:custGeom>
              <a:avLst/>
              <a:gdLst/>
              <a:ahLst/>
              <a:cxnLst/>
              <a:rect l="l" t="t" r="r" b="b"/>
              <a:pathLst>
                <a:path w="6317" h="1952" extrusionOk="0">
                  <a:moveTo>
                    <a:pt x="3625" y="0"/>
                  </a:moveTo>
                  <a:cubicBezTo>
                    <a:pt x="2360" y="0"/>
                    <a:pt x="1045" y="31"/>
                    <a:pt x="953" y="98"/>
                  </a:cubicBezTo>
                  <a:cubicBezTo>
                    <a:pt x="752" y="248"/>
                    <a:pt x="0" y="1802"/>
                    <a:pt x="201" y="1877"/>
                  </a:cubicBezTo>
                  <a:cubicBezTo>
                    <a:pt x="316" y="1906"/>
                    <a:pt x="1957" y="1951"/>
                    <a:pt x="3369" y="1951"/>
                  </a:cubicBezTo>
                  <a:cubicBezTo>
                    <a:pt x="4411" y="1951"/>
                    <a:pt x="5329" y="1926"/>
                    <a:pt x="5414" y="1852"/>
                  </a:cubicBezTo>
                  <a:cubicBezTo>
                    <a:pt x="5615" y="1651"/>
                    <a:pt x="6316" y="148"/>
                    <a:pt x="5990" y="73"/>
                  </a:cubicBezTo>
                  <a:cubicBezTo>
                    <a:pt x="5848" y="25"/>
                    <a:pt x="4757" y="0"/>
                    <a:pt x="3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5" name="Google Shape;1032;p68">
              <a:extLst>
                <a:ext uri="{FF2B5EF4-FFF2-40B4-BE49-F238E27FC236}">
                  <a16:creationId xmlns:a16="http://schemas.microsoft.com/office/drawing/2014/main" id="{67AAFE7A-AE30-82B6-C274-888DCB9D0C89}"/>
                </a:ext>
              </a:extLst>
            </p:cNvPr>
            <p:cNvSpPr/>
            <p:nvPr/>
          </p:nvSpPr>
          <p:spPr>
            <a:xfrm>
              <a:off x="3258925" y="4533775"/>
              <a:ext cx="122725" cy="61850"/>
            </a:xfrm>
            <a:custGeom>
              <a:avLst/>
              <a:gdLst/>
              <a:ahLst/>
              <a:cxnLst/>
              <a:rect l="l" t="t" r="r" b="b"/>
              <a:pathLst>
                <a:path w="4909" h="2474" extrusionOk="0">
                  <a:moveTo>
                    <a:pt x="4688" y="0"/>
                  </a:moveTo>
                  <a:cubicBezTo>
                    <a:pt x="4680" y="0"/>
                    <a:pt x="4671" y="2"/>
                    <a:pt x="4662" y="5"/>
                  </a:cubicBezTo>
                  <a:cubicBezTo>
                    <a:pt x="4236" y="155"/>
                    <a:pt x="151" y="1182"/>
                    <a:pt x="0" y="1659"/>
                  </a:cubicBezTo>
                  <a:cubicBezTo>
                    <a:pt x="0" y="1659"/>
                    <a:pt x="25" y="1809"/>
                    <a:pt x="0" y="2160"/>
                  </a:cubicBezTo>
                  <a:cubicBezTo>
                    <a:pt x="0" y="2461"/>
                    <a:pt x="426" y="2461"/>
                    <a:pt x="652" y="2461"/>
                  </a:cubicBezTo>
                  <a:cubicBezTo>
                    <a:pt x="739" y="2468"/>
                    <a:pt x="1054" y="2473"/>
                    <a:pt x="1463" y="2473"/>
                  </a:cubicBezTo>
                  <a:cubicBezTo>
                    <a:pt x="2467" y="2473"/>
                    <a:pt x="4040" y="2442"/>
                    <a:pt x="4236" y="2335"/>
                  </a:cubicBezTo>
                  <a:cubicBezTo>
                    <a:pt x="4512" y="2185"/>
                    <a:pt x="4837" y="1458"/>
                    <a:pt x="4862" y="1157"/>
                  </a:cubicBezTo>
                  <a:cubicBezTo>
                    <a:pt x="4862" y="916"/>
                    <a:pt x="4909" y="0"/>
                    <a:pt x="4688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6" name="Google Shape;1033;p68">
              <a:extLst>
                <a:ext uri="{FF2B5EF4-FFF2-40B4-BE49-F238E27FC236}">
                  <a16:creationId xmlns:a16="http://schemas.microsoft.com/office/drawing/2014/main" id="{83D2F580-BC91-C0EF-F248-E762728FF18E}"/>
                </a:ext>
              </a:extLst>
            </p:cNvPr>
            <p:cNvSpPr/>
            <p:nvPr/>
          </p:nvSpPr>
          <p:spPr>
            <a:xfrm>
              <a:off x="3258300" y="4532050"/>
              <a:ext cx="120950" cy="46175"/>
            </a:xfrm>
            <a:custGeom>
              <a:avLst/>
              <a:gdLst/>
              <a:ahLst/>
              <a:cxnLst/>
              <a:rect l="l" t="t" r="r" b="b"/>
              <a:pathLst>
                <a:path w="4838" h="1847" extrusionOk="0">
                  <a:moveTo>
                    <a:pt x="3654" y="1"/>
                  </a:moveTo>
                  <a:cubicBezTo>
                    <a:pt x="2563" y="1"/>
                    <a:pt x="1065" y="58"/>
                    <a:pt x="953" y="74"/>
                  </a:cubicBezTo>
                  <a:cubicBezTo>
                    <a:pt x="777" y="99"/>
                    <a:pt x="0" y="1502"/>
                    <a:pt x="25" y="1728"/>
                  </a:cubicBezTo>
                  <a:cubicBezTo>
                    <a:pt x="45" y="1816"/>
                    <a:pt x="643" y="1847"/>
                    <a:pt x="1376" y="1847"/>
                  </a:cubicBezTo>
                  <a:cubicBezTo>
                    <a:pt x="2509" y="1847"/>
                    <a:pt x="3964" y="1773"/>
                    <a:pt x="4085" y="1728"/>
                  </a:cubicBezTo>
                  <a:cubicBezTo>
                    <a:pt x="4311" y="1678"/>
                    <a:pt x="4837" y="224"/>
                    <a:pt x="4787" y="74"/>
                  </a:cubicBezTo>
                  <a:cubicBezTo>
                    <a:pt x="4760" y="19"/>
                    <a:pt x="4273" y="1"/>
                    <a:pt x="3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7" name="Google Shape;1034;p68">
              <a:extLst>
                <a:ext uri="{FF2B5EF4-FFF2-40B4-BE49-F238E27FC236}">
                  <a16:creationId xmlns:a16="http://schemas.microsoft.com/office/drawing/2014/main" id="{89CA0263-7B61-A832-99DB-5F0AFA556605}"/>
                </a:ext>
              </a:extLst>
            </p:cNvPr>
            <p:cNvSpPr/>
            <p:nvPr/>
          </p:nvSpPr>
          <p:spPr>
            <a:xfrm>
              <a:off x="3438750" y="4533650"/>
              <a:ext cx="123950" cy="62175"/>
            </a:xfrm>
            <a:custGeom>
              <a:avLst/>
              <a:gdLst/>
              <a:ahLst/>
              <a:cxnLst/>
              <a:rect l="l" t="t" r="r" b="b"/>
              <a:pathLst>
                <a:path w="4958" h="2487" extrusionOk="0">
                  <a:moveTo>
                    <a:pt x="4747" y="0"/>
                  </a:moveTo>
                  <a:cubicBezTo>
                    <a:pt x="4736" y="0"/>
                    <a:pt x="4724" y="3"/>
                    <a:pt x="4712" y="10"/>
                  </a:cubicBezTo>
                  <a:cubicBezTo>
                    <a:pt x="4487" y="135"/>
                    <a:pt x="226" y="736"/>
                    <a:pt x="25" y="1338"/>
                  </a:cubicBezTo>
                  <a:cubicBezTo>
                    <a:pt x="25" y="1338"/>
                    <a:pt x="0" y="1689"/>
                    <a:pt x="0" y="2090"/>
                  </a:cubicBezTo>
                  <a:cubicBezTo>
                    <a:pt x="0" y="2365"/>
                    <a:pt x="176" y="2390"/>
                    <a:pt x="451" y="2416"/>
                  </a:cubicBezTo>
                  <a:cubicBezTo>
                    <a:pt x="786" y="2416"/>
                    <a:pt x="2268" y="2487"/>
                    <a:pt x="3347" y="2487"/>
                  </a:cubicBezTo>
                  <a:cubicBezTo>
                    <a:pt x="3963" y="2487"/>
                    <a:pt x="4448" y="2463"/>
                    <a:pt x="4512" y="2390"/>
                  </a:cubicBezTo>
                  <a:cubicBezTo>
                    <a:pt x="4687" y="2215"/>
                    <a:pt x="4812" y="1614"/>
                    <a:pt x="4888" y="1263"/>
                  </a:cubicBezTo>
                  <a:cubicBezTo>
                    <a:pt x="4911" y="1096"/>
                    <a:pt x="4958" y="0"/>
                    <a:pt x="4747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8" name="Google Shape;1035;p68">
              <a:extLst>
                <a:ext uri="{FF2B5EF4-FFF2-40B4-BE49-F238E27FC236}">
                  <a16:creationId xmlns:a16="http://schemas.microsoft.com/office/drawing/2014/main" id="{26DB0260-60B0-18B1-22F8-2462D864C51D}"/>
                </a:ext>
              </a:extLst>
            </p:cNvPr>
            <p:cNvSpPr/>
            <p:nvPr/>
          </p:nvSpPr>
          <p:spPr>
            <a:xfrm>
              <a:off x="3433100" y="4532000"/>
              <a:ext cx="128475" cy="41775"/>
            </a:xfrm>
            <a:custGeom>
              <a:avLst/>
              <a:gdLst/>
              <a:ahLst/>
              <a:cxnLst/>
              <a:rect l="l" t="t" r="r" b="b"/>
              <a:pathLst>
                <a:path w="5139" h="1671" extrusionOk="0">
                  <a:moveTo>
                    <a:pt x="2924" y="0"/>
                  </a:moveTo>
                  <a:cubicBezTo>
                    <a:pt x="1937" y="0"/>
                    <a:pt x="953" y="25"/>
                    <a:pt x="878" y="126"/>
                  </a:cubicBezTo>
                  <a:cubicBezTo>
                    <a:pt x="778" y="251"/>
                    <a:pt x="1" y="1479"/>
                    <a:pt x="301" y="1579"/>
                  </a:cubicBezTo>
                  <a:cubicBezTo>
                    <a:pt x="459" y="1632"/>
                    <a:pt x="1635" y="1670"/>
                    <a:pt x="2733" y="1670"/>
                  </a:cubicBezTo>
                  <a:cubicBezTo>
                    <a:pt x="3737" y="1670"/>
                    <a:pt x="4677" y="1638"/>
                    <a:pt x="4713" y="1554"/>
                  </a:cubicBezTo>
                  <a:cubicBezTo>
                    <a:pt x="4763" y="1379"/>
                    <a:pt x="5139" y="25"/>
                    <a:pt x="4988" y="25"/>
                  </a:cubicBezTo>
                  <a:cubicBezTo>
                    <a:pt x="4901" y="25"/>
                    <a:pt x="3911" y="0"/>
                    <a:pt x="2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9" name="Google Shape;1036;p68">
              <a:extLst>
                <a:ext uri="{FF2B5EF4-FFF2-40B4-BE49-F238E27FC236}">
                  <a16:creationId xmlns:a16="http://schemas.microsoft.com/office/drawing/2014/main" id="{EADA45AB-53B8-AC03-E1BB-13C5C2A2ED3B}"/>
                </a:ext>
              </a:extLst>
            </p:cNvPr>
            <p:cNvSpPr/>
            <p:nvPr/>
          </p:nvSpPr>
          <p:spPr>
            <a:xfrm>
              <a:off x="3607025" y="4541050"/>
              <a:ext cx="146275" cy="55225"/>
            </a:xfrm>
            <a:custGeom>
              <a:avLst/>
              <a:gdLst/>
              <a:ahLst/>
              <a:cxnLst/>
              <a:rect l="l" t="t" r="r" b="b"/>
              <a:pathLst>
                <a:path w="5851" h="2209" extrusionOk="0">
                  <a:moveTo>
                    <a:pt x="1422" y="0"/>
                  </a:moveTo>
                  <a:cubicBezTo>
                    <a:pt x="1369" y="0"/>
                    <a:pt x="1325" y="5"/>
                    <a:pt x="1289" y="14"/>
                  </a:cubicBezTo>
                  <a:cubicBezTo>
                    <a:pt x="1289" y="14"/>
                    <a:pt x="396" y="1212"/>
                    <a:pt x="235" y="1212"/>
                  </a:cubicBezTo>
                  <a:cubicBezTo>
                    <a:pt x="223" y="1212"/>
                    <a:pt x="215" y="1206"/>
                    <a:pt x="212" y="1192"/>
                  </a:cubicBezTo>
                  <a:cubicBezTo>
                    <a:pt x="197" y="1124"/>
                    <a:pt x="182" y="1095"/>
                    <a:pt x="167" y="1095"/>
                  </a:cubicBezTo>
                  <a:cubicBezTo>
                    <a:pt x="77" y="1095"/>
                    <a:pt x="0" y="2148"/>
                    <a:pt x="237" y="2170"/>
                  </a:cubicBezTo>
                  <a:cubicBezTo>
                    <a:pt x="356" y="2191"/>
                    <a:pt x="1379" y="2208"/>
                    <a:pt x="2508" y="2208"/>
                  </a:cubicBezTo>
                  <a:cubicBezTo>
                    <a:pt x="3978" y="2208"/>
                    <a:pt x="5630" y="2180"/>
                    <a:pt x="5700" y="2094"/>
                  </a:cubicBezTo>
                  <a:cubicBezTo>
                    <a:pt x="5851" y="1919"/>
                    <a:pt x="5726" y="1368"/>
                    <a:pt x="5726" y="1368"/>
                  </a:cubicBezTo>
                  <a:cubicBezTo>
                    <a:pt x="5726" y="1368"/>
                    <a:pt x="2341" y="0"/>
                    <a:pt x="1422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0" name="Google Shape;1037;p68">
              <a:extLst>
                <a:ext uri="{FF2B5EF4-FFF2-40B4-BE49-F238E27FC236}">
                  <a16:creationId xmlns:a16="http://schemas.microsoft.com/office/drawing/2014/main" id="{A64923D5-0D80-5174-AE0E-40E2C3EADB13}"/>
                </a:ext>
              </a:extLst>
            </p:cNvPr>
            <p:cNvSpPr/>
            <p:nvPr/>
          </p:nvSpPr>
          <p:spPr>
            <a:xfrm>
              <a:off x="3604775" y="4532125"/>
              <a:ext cx="145875" cy="45975"/>
            </a:xfrm>
            <a:custGeom>
              <a:avLst/>
              <a:gdLst/>
              <a:ahLst/>
              <a:cxnLst/>
              <a:rect l="l" t="t" r="r" b="b"/>
              <a:pathLst>
                <a:path w="5835" h="1839" extrusionOk="0">
                  <a:moveTo>
                    <a:pt x="1808" y="1"/>
                  </a:moveTo>
                  <a:cubicBezTo>
                    <a:pt x="1126" y="1"/>
                    <a:pt x="611" y="12"/>
                    <a:pt x="577" y="45"/>
                  </a:cubicBezTo>
                  <a:cubicBezTo>
                    <a:pt x="427" y="171"/>
                    <a:pt x="1" y="1725"/>
                    <a:pt x="252" y="1750"/>
                  </a:cubicBezTo>
                  <a:cubicBezTo>
                    <a:pt x="422" y="1765"/>
                    <a:pt x="2532" y="1838"/>
                    <a:pt x="4103" y="1838"/>
                  </a:cubicBezTo>
                  <a:cubicBezTo>
                    <a:pt x="5071" y="1838"/>
                    <a:pt x="5835" y="1811"/>
                    <a:pt x="5816" y="1725"/>
                  </a:cubicBezTo>
                  <a:cubicBezTo>
                    <a:pt x="5790" y="1499"/>
                    <a:pt x="5665" y="45"/>
                    <a:pt x="5389" y="45"/>
                  </a:cubicBezTo>
                  <a:cubicBezTo>
                    <a:pt x="5206" y="45"/>
                    <a:pt x="3173" y="1"/>
                    <a:pt x="1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1" name="Google Shape;1038;p68">
              <a:extLst>
                <a:ext uri="{FF2B5EF4-FFF2-40B4-BE49-F238E27FC236}">
                  <a16:creationId xmlns:a16="http://schemas.microsoft.com/office/drawing/2014/main" id="{21C871A6-9870-927A-9D88-AD16B9382691}"/>
                </a:ext>
              </a:extLst>
            </p:cNvPr>
            <p:cNvSpPr/>
            <p:nvPr/>
          </p:nvSpPr>
          <p:spPr>
            <a:xfrm>
              <a:off x="3791525" y="4533825"/>
              <a:ext cx="137850" cy="64550"/>
            </a:xfrm>
            <a:custGeom>
              <a:avLst/>
              <a:gdLst/>
              <a:ahLst/>
              <a:cxnLst/>
              <a:rect l="l" t="t" r="r" b="b"/>
              <a:pathLst>
                <a:path w="5514" h="2582" extrusionOk="0">
                  <a:moveTo>
                    <a:pt x="221" y="0"/>
                  </a:moveTo>
                  <a:cubicBezTo>
                    <a:pt x="165" y="0"/>
                    <a:pt x="0" y="813"/>
                    <a:pt x="25" y="1105"/>
                  </a:cubicBezTo>
                  <a:cubicBezTo>
                    <a:pt x="75" y="1431"/>
                    <a:pt x="175" y="2383"/>
                    <a:pt x="551" y="2509"/>
                  </a:cubicBezTo>
                  <a:cubicBezTo>
                    <a:pt x="717" y="2564"/>
                    <a:pt x="1772" y="2581"/>
                    <a:pt x="2864" y="2581"/>
                  </a:cubicBezTo>
                  <a:cubicBezTo>
                    <a:pt x="3748" y="2581"/>
                    <a:pt x="4656" y="2570"/>
                    <a:pt x="5138" y="2559"/>
                  </a:cubicBezTo>
                  <a:cubicBezTo>
                    <a:pt x="5313" y="2559"/>
                    <a:pt x="5438" y="2559"/>
                    <a:pt x="5463" y="2383"/>
                  </a:cubicBezTo>
                  <a:cubicBezTo>
                    <a:pt x="5513" y="2208"/>
                    <a:pt x="5488" y="1682"/>
                    <a:pt x="5288" y="1531"/>
                  </a:cubicBezTo>
                  <a:cubicBezTo>
                    <a:pt x="4486" y="880"/>
                    <a:pt x="1027" y="378"/>
                    <a:pt x="1027" y="378"/>
                  </a:cubicBezTo>
                  <a:cubicBezTo>
                    <a:pt x="1027" y="378"/>
                    <a:pt x="526" y="253"/>
                    <a:pt x="225" y="3"/>
                  </a:cubicBezTo>
                  <a:cubicBezTo>
                    <a:pt x="224" y="1"/>
                    <a:pt x="222" y="0"/>
                    <a:pt x="221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2" name="Google Shape;1039;p68">
              <a:extLst>
                <a:ext uri="{FF2B5EF4-FFF2-40B4-BE49-F238E27FC236}">
                  <a16:creationId xmlns:a16="http://schemas.microsoft.com/office/drawing/2014/main" id="{C84C66A2-FD11-8E55-348E-0117555006CB}"/>
                </a:ext>
              </a:extLst>
            </p:cNvPr>
            <p:cNvSpPr/>
            <p:nvPr/>
          </p:nvSpPr>
          <p:spPr>
            <a:xfrm>
              <a:off x="3795900" y="4531975"/>
              <a:ext cx="132325" cy="50300"/>
            </a:xfrm>
            <a:custGeom>
              <a:avLst/>
              <a:gdLst/>
              <a:ahLst/>
              <a:cxnLst/>
              <a:rect l="l" t="t" r="r" b="b"/>
              <a:pathLst>
                <a:path w="5293" h="2012" extrusionOk="0">
                  <a:moveTo>
                    <a:pt x="1815" y="0"/>
                  </a:moveTo>
                  <a:cubicBezTo>
                    <a:pt x="845" y="0"/>
                    <a:pt x="0" y="21"/>
                    <a:pt x="0" y="77"/>
                  </a:cubicBezTo>
                  <a:cubicBezTo>
                    <a:pt x="0" y="227"/>
                    <a:pt x="201" y="1956"/>
                    <a:pt x="476" y="1981"/>
                  </a:cubicBezTo>
                  <a:cubicBezTo>
                    <a:pt x="593" y="1992"/>
                    <a:pt x="1480" y="2012"/>
                    <a:pt x="2460" y="2012"/>
                  </a:cubicBezTo>
                  <a:cubicBezTo>
                    <a:pt x="3791" y="2012"/>
                    <a:pt x="5292" y="1975"/>
                    <a:pt x="5263" y="1831"/>
                  </a:cubicBezTo>
                  <a:cubicBezTo>
                    <a:pt x="5188" y="1580"/>
                    <a:pt x="4912" y="127"/>
                    <a:pt x="4637" y="77"/>
                  </a:cubicBezTo>
                  <a:cubicBezTo>
                    <a:pt x="4482" y="34"/>
                    <a:pt x="3048" y="0"/>
                    <a:pt x="18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3" name="Google Shape;1040;p68">
              <a:extLst>
                <a:ext uri="{FF2B5EF4-FFF2-40B4-BE49-F238E27FC236}">
                  <a16:creationId xmlns:a16="http://schemas.microsoft.com/office/drawing/2014/main" id="{C4126B5B-3B07-E2EA-1F71-5BB6D0D11978}"/>
                </a:ext>
              </a:extLst>
            </p:cNvPr>
            <p:cNvSpPr/>
            <p:nvPr/>
          </p:nvSpPr>
          <p:spPr>
            <a:xfrm>
              <a:off x="3968200" y="4534925"/>
              <a:ext cx="145375" cy="67900"/>
            </a:xfrm>
            <a:custGeom>
              <a:avLst/>
              <a:gdLst/>
              <a:ahLst/>
              <a:cxnLst/>
              <a:rect l="l" t="t" r="r" b="b"/>
              <a:pathLst>
                <a:path w="5815" h="2716" extrusionOk="0">
                  <a:moveTo>
                    <a:pt x="245" y="1"/>
                  </a:moveTo>
                  <a:cubicBezTo>
                    <a:pt x="118" y="1"/>
                    <a:pt x="72" y="429"/>
                    <a:pt x="25" y="685"/>
                  </a:cubicBezTo>
                  <a:cubicBezTo>
                    <a:pt x="0" y="836"/>
                    <a:pt x="50" y="961"/>
                    <a:pt x="151" y="1387"/>
                  </a:cubicBezTo>
                  <a:cubicBezTo>
                    <a:pt x="201" y="1638"/>
                    <a:pt x="451" y="2239"/>
                    <a:pt x="502" y="2365"/>
                  </a:cubicBezTo>
                  <a:cubicBezTo>
                    <a:pt x="552" y="2515"/>
                    <a:pt x="627" y="2690"/>
                    <a:pt x="1103" y="2690"/>
                  </a:cubicBezTo>
                  <a:cubicBezTo>
                    <a:pt x="2381" y="2665"/>
                    <a:pt x="5690" y="2715"/>
                    <a:pt x="5740" y="2490"/>
                  </a:cubicBezTo>
                  <a:cubicBezTo>
                    <a:pt x="5815" y="2214"/>
                    <a:pt x="5790" y="1838"/>
                    <a:pt x="5464" y="1838"/>
                  </a:cubicBezTo>
                  <a:cubicBezTo>
                    <a:pt x="5437" y="1840"/>
                    <a:pt x="5409" y="1841"/>
                    <a:pt x="5379" y="1841"/>
                  </a:cubicBezTo>
                  <a:cubicBezTo>
                    <a:pt x="4383" y="1841"/>
                    <a:pt x="1855" y="660"/>
                    <a:pt x="1855" y="660"/>
                  </a:cubicBezTo>
                  <a:cubicBezTo>
                    <a:pt x="1855" y="660"/>
                    <a:pt x="602" y="184"/>
                    <a:pt x="276" y="9"/>
                  </a:cubicBezTo>
                  <a:cubicBezTo>
                    <a:pt x="265" y="3"/>
                    <a:pt x="255" y="1"/>
                    <a:pt x="245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4" name="Google Shape;1041;p68">
              <a:extLst>
                <a:ext uri="{FF2B5EF4-FFF2-40B4-BE49-F238E27FC236}">
                  <a16:creationId xmlns:a16="http://schemas.microsoft.com/office/drawing/2014/main" id="{13A0F439-7A7F-F9DA-04B6-5BACC334CA59}"/>
                </a:ext>
              </a:extLst>
            </p:cNvPr>
            <p:cNvSpPr/>
            <p:nvPr/>
          </p:nvSpPr>
          <p:spPr>
            <a:xfrm>
              <a:off x="3972575" y="4532000"/>
              <a:ext cx="138350" cy="53950"/>
            </a:xfrm>
            <a:custGeom>
              <a:avLst/>
              <a:gdLst/>
              <a:ahLst/>
              <a:cxnLst/>
              <a:rect l="l" t="t" r="r" b="b"/>
              <a:pathLst>
                <a:path w="5534" h="2158" extrusionOk="0">
                  <a:moveTo>
                    <a:pt x="4437" y="0"/>
                  </a:moveTo>
                  <a:cubicBezTo>
                    <a:pt x="4186" y="0"/>
                    <a:pt x="1" y="0"/>
                    <a:pt x="51" y="126"/>
                  </a:cubicBezTo>
                  <a:cubicBezTo>
                    <a:pt x="101" y="351"/>
                    <a:pt x="452" y="2156"/>
                    <a:pt x="703" y="2156"/>
                  </a:cubicBezTo>
                  <a:cubicBezTo>
                    <a:pt x="759" y="2156"/>
                    <a:pt x="1089" y="2157"/>
                    <a:pt x="1553" y="2157"/>
                  </a:cubicBezTo>
                  <a:cubicBezTo>
                    <a:pt x="2944" y="2157"/>
                    <a:pt x="5533" y="2143"/>
                    <a:pt x="5515" y="2030"/>
                  </a:cubicBezTo>
                  <a:cubicBezTo>
                    <a:pt x="5464" y="1880"/>
                    <a:pt x="4713" y="0"/>
                    <a:pt x="44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5" name="Google Shape;1042;p68">
              <a:extLst>
                <a:ext uri="{FF2B5EF4-FFF2-40B4-BE49-F238E27FC236}">
                  <a16:creationId xmlns:a16="http://schemas.microsoft.com/office/drawing/2014/main" id="{413D373D-6773-F1B2-6A8D-CF920E494391}"/>
                </a:ext>
              </a:extLst>
            </p:cNvPr>
            <p:cNvSpPr/>
            <p:nvPr/>
          </p:nvSpPr>
          <p:spPr>
            <a:xfrm>
              <a:off x="4143625" y="4532600"/>
              <a:ext cx="154800" cy="68525"/>
            </a:xfrm>
            <a:custGeom>
              <a:avLst/>
              <a:gdLst/>
              <a:ahLst/>
              <a:cxnLst/>
              <a:rect l="l" t="t" r="r" b="b"/>
              <a:pathLst>
                <a:path w="6192" h="2741" extrusionOk="0">
                  <a:moveTo>
                    <a:pt x="367" y="0"/>
                  </a:moveTo>
                  <a:cubicBezTo>
                    <a:pt x="314" y="0"/>
                    <a:pt x="274" y="16"/>
                    <a:pt x="252" y="52"/>
                  </a:cubicBezTo>
                  <a:cubicBezTo>
                    <a:pt x="101" y="327"/>
                    <a:pt x="1" y="1054"/>
                    <a:pt x="101" y="1229"/>
                  </a:cubicBezTo>
                  <a:cubicBezTo>
                    <a:pt x="201" y="1430"/>
                    <a:pt x="402" y="2633"/>
                    <a:pt x="803" y="2683"/>
                  </a:cubicBezTo>
                  <a:cubicBezTo>
                    <a:pt x="1036" y="2697"/>
                    <a:pt x="2562" y="2740"/>
                    <a:pt x="3915" y="2740"/>
                  </a:cubicBezTo>
                  <a:cubicBezTo>
                    <a:pt x="5040" y="2740"/>
                    <a:pt x="6046" y="2710"/>
                    <a:pt x="6091" y="2608"/>
                  </a:cubicBezTo>
                  <a:cubicBezTo>
                    <a:pt x="6191" y="2382"/>
                    <a:pt x="6066" y="1856"/>
                    <a:pt x="6066" y="1856"/>
                  </a:cubicBezTo>
                  <a:cubicBezTo>
                    <a:pt x="6066" y="1856"/>
                    <a:pt x="1856" y="703"/>
                    <a:pt x="1730" y="703"/>
                  </a:cubicBezTo>
                  <a:cubicBezTo>
                    <a:pt x="1643" y="703"/>
                    <a:pt x="720" y="0"/>
                    <a:pt x="367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6" name="Google Shape;1043;p68">
              <a:extLst>
                <a:ext uri="{FF2B5EF4-FFF2-40B4-BE49-F238E27FC236}">
                  <a16:creationId xmlns:a16="http://schemas.microsoft.com/office/drawing/2014/main" id="{497F7251-7E41-92A1-F982-8ADD3725C186}"/>
                </a:ext>
              </a:extLst>
            </p:cNvPr>
            <p:cNvSpPr/>
            <p:nvPr/>
          </p:nvSpPr>
          <p:spPr>
            <a:xfrm>
              <a:off x="4149375" y="4532125"/>
              <a:ext cx="146900" cy="51050"/>
            </a:xfrm>
            <a:custGeom>
              <a:avLst/>
              <a:gdLst/>
              <a:ahLst/>
              <a:cxnLst/>
              <a:rect l="l" t="t" r="r" b="b"/>
              <a:pathLst>
                <a:path w="5876" h="2042" extrusionOk="0">
                  <a:moveTo>
                    <a:pt x="1808" y="0"/>
                  </a:moveTo>
                  <a:cubicBezTo>
                    <a:pt x="829" y="0"/>
                    <a:pt x="0" y="17"/>
                    <a:pt x="22" y="71"/>
                  </a:cubicBezTo>
                  <a:cubicBezTo>
                    <a:pt x="197" y="421"/>
                    <a:pt x="648" y="1975"/>
                    <a:pt x="924" y="2000"/>
                  </a:cubicBezTo>
                  <a:cubicBezTo>
                    <a:pt x="1055" y="2012"/>
                    <a:pt x="2193" y="2041"/>
                    <a:pt x="3341" y="2041"/>
                  </a:cubicBezTo>
                  <a:cubicBezTo>
                    <a:pt x="4603" y="2041"/>
                    <a:pt x="5876" y="2006"/>
                    <a:pt x="5836" y="1875"/>
                  </a:cubicBezTo>
                  <a:cubicBezTo>
                    <a:pt x="5761" y="1624"/>
                    <a:pt x="5159" y="71"/>
                    <a:pt x="4884" y="45"/>
                  </a:cubicBezTo>
                  <a:cubicBezTo>
                    <a:pt x="4725" y="31"/>
                    <a:pt x="3130" y="0"/>
                    <a:pt x="18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7" name="Google Shape;1044;p68">
              <a:extLst>
                <a:ext uri="{FF2B5EF4-FFF2-40B4-BE49-F238E27FC236}">
                  <a16:creationId xmlns:a16="http://schemas.microsoft.com/office/drawing/2014/main" id="{2952EBA3-FE37-02EC-B5BB-DFD71CE350EE}"/>
                </a:ext>
              </a:extLst>
            </p:cNvPr>
            <p:cNvSpPr/>
            <p:nvPr/>
          </p:nvSpPr>
          <p:spPr>
            <a:xfrm>
              <a:off x="4331600" y="4535675"/>
              <a:ext cx="137875" cy="65300"/>
            </a:xfrm>
            <a:custGeom>
              <a:avLst/>
              <a:gdLst/>
              <a:ahLst/>
              <a:cxnLst/>
              <a:rect l="l" t="t" r="r" b="b"/>
              <a:pathLst>
                <a:path w="5515" h="2612" extrusionOk="0">
                  <a:moveTo>
                    <a:pt x="430" y="0"/>
                  </a:moveTo>
                  <a:cubicBezTo>
                    <a:pt x="420" y="0"/>
                    <a:pt x="410" y="1"/>
                    <a:pt x="402" y="4"/>
                  </a:cubicBezTo>
                  <a:cubicBezTo>
                    <a:pt x="226" y="79"/>
                    <a:pt x="1" y="906"/>
                    <a:pt x="126" y="1132"/>
                  </a:cubicBezTo>
                  <a:cubicBezTo>
                    <a:pt x="276" y="1357"/>
                    <a:pt x="502" y="2510"/>
                    <a:pt x="953" y="2560"/>
                  </a:cubicBezTo>
                  <a:cubicBezTo>
                    <a:pt x="1150" y="2593"/>
                    <a:pt x="2020" y="2611"/>
                    <a:pt x="2945" y="2611"/>
                  </a:cubicBezTo>
                  <a:cubicBezTo>
                    <a:pt x="4138" y="2611"/>
                    <a:pt x="5422" y="2581"/>
                    <a:pt x="5464" y="2510"/>
                  </a:cubicBezTo>
                  <a:cubicBezTo>
                    <a:pt x="5515" y="2385"/>
                    <a:pt x="5389" y="1783"/>
                    <a:pt x="5389" y="1783"/>
                  </a:cubicBezTo>
                  <a:lnTo>
                    <a:pt x="1229" y="455"/>
                  </a:lnTo>
                  <a:cubicBezTo>
                    <a:pt x="1229" y="455"/>
                    <a:pt x="638" y="0"/>
                    <a:pt x="430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8" name="Google Shape;1045;p68">
              <a:extLst>
                <a:ext uri="{FF2B5EF4-FFF2-40B4-BE49-F238E27FC236}">
                  <a16:creationId xmlns:a16="http://schemas.microsoft.com/office/drawing/2014/main" id="{12ACD468-CE1D-7A34-FE4D-32D80B18CC14}"/>
                </a:ext>
              </a:extLst>
            </p:cNvPr>
            <p:cNvSpPr/>
            <p:nvPr/>
          </p:nvSpPr>
          <p:spPr>
            <a:xfrm>
              <a:off x="4341625" y="4532000"/>
              <a:ext cx="125350" cy="52325"/>
            </a:xfrm>
            <a:custGeom>
              <a:avLst/>
              <a:gdLst/>
              <a:ahLst/>
              <a:cxnLst/>
              <a:rect l="l" t="t" r="r" b="b"/>
              <a:pathLst>
                <a:path w="5014" h="2093" extrusionOk="0">
                  <a:moveTo>
                    <a:pt x="3835" y="0"/>
                  </a:moveTo>
                  <a:cubicBezTo>
                    <a:pt x="3459" y="0"/>
                    <a:pt x="1" y="25"/>
                    <a:pt x="1" y="151"/>
                  </a:cubicBezTo>
                  <a:cubicBezTo>
                    <a:pt x="1" y="351"/>
                    <a:pt x="477" y="2081"/>
                    <a:pt x="677" y="2081"/>
                  </a:cubicBezTo>
                  <a:cubicBezTo>
                    <a:pt x="768" y="2081"/>
                    <a:pt x="1471" y="2093"/>
                    <a:pt x="2285" y="2093"/>
                  </a:cubicBezTo>
                  <a:cubicBezTo>
                    <a:pt x="3506" y="2093"/>
                    <a:pt x="4973" y="2065"/>
                    <a:pt x="4988" y="1930"/>
                  </a:cubicBezTo>
                  <a:cubicBezTo>
                    <a:pt x="5013" y="1730"/>
                    <a:pt x="4211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29" name="Google Shape;1046;p68">
              <a:extLst>
                <a:ext uri="{FF2B5EF4-FFF2-40B4-BE49-F238E27FC236}">
                  <a16:creationId xmlns:a16="http://schemas.microsoft.com/office/drawing/2014/main" id="{E6A34711-9C2D-FB6A-5B7F-AA874A0D7F81}"/>
                </a:ext>
              </a:extLst>
            </p:cNvPr>
            <p:cNvSpPr/>
            <p:nvPr/>
          </p:nvSpPr>
          <p:spPr>
            <a:xfrm>
              <a:off x="4513575" y="4533450"/>
              <a:ext cx="136350" cy="67125"/>
            </a:xfrm>
            <a:custGeom>
              <a:avLst/>
              <a:gdLst/>
              <a:ahLst/>
              <a:cxnLst/>
              <a:rect l="l" t="t" r="r" b="b"/>
              <a:pathLst>
                <a:path w="5454" h="2685" extrusionOk="0">
                  <a:moveTo>
                    <a:pt x="214" y="0"/>
                  </a:moveTo>
                  <a:cubicBezTo>
                    <a:pt x="0" y="0"/>
                    <a:pt x="70" y="1059"/>
                    <a:pt x="140" y="1246"/>
                  </a:cubicBezTo>
                  <a:cubicBezTo>
                    <a:pt x="216" y="1471"/>
                    <a:pt x="617" y="2674"/>
                    <a:pt x="1093" y="2674"/>
                  </a:cubicBezTo>
                  <a:cubicBezTo>
                    <a:pt x="1284" y="2682"/>
                    <a:pt x="1705" y="2685"/>
                    <a:pt x="2208" y="2685"/>
                  </a:cubicBezTo>
                  <a:cubicBezTo>
                    <a:pt x="3424" y="2685"/>
                    <a:pt x="5122" y="2667"/>
                    <a:pt x="5228" y="2649"/>
                  </a:cubicBezTo>
                  <a:cubicBezTo>
                    <a:pt x="5454" y="2599"/>
                    <a:pt x="5353" y="1947"/>
                    <a:pt x="5153" y="1947"/>
                  </a:cubicBezTo>
                  <a:cubicBezTo>
                    <a:pt x="5103" y="1950"/>
                    <a:pt x="5052" y="1952"/>
                    <a:pt x="5001" y="1952"/>
                  </a:cubicBezTo>
                  <a:cubicBezTo>
                    <a:pt x="3305" y="1952"/>
                    <a:pt x="967" y="393"/>
                    <a:pt x="967" y="393"/>
                  </a:cubicBezTo>
                  <a:cubicBezTo>
                    <a:pt x="967" y="393"/>
                    <a:pt x="617" y="218"/>
                    <a:pt x="266" y="18"/>
                  </a:cubicBezTo>
                  <a:cubicBezTo>
                    <a:pt x="247" y="6"/>
                    <a:pt x="230" y="0"/>
                    <a:pt x="214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0" name="Google Shape;1047;p68">
              <a:extLst>
                <a:ext uri="{FF2B5EF4-FFF2-40B4-BE49-F238E27FC236}">
                  <a16:creationId xmlns:a16="http://schemas.microsoft.com/office/drawing/2014/main" id="{A5BE59F1-D4E8-606F-DB4B-E567D2A118D8}"/>
                </a:ext>
              </a:extLst>
            </p:cNvPr>
            <p:cNvSpPr/>
            <p:nvPr/>
          </p:nvSpPr>
          <p:spPr>
            <a:xfrm>
              <a:off x="4517075" y="4532000"/>
              <a:ext cx="127675" cy="53250"/>
            </a:xfrm>
            <a:custGeom>
              <a:avLst/>
              <a:gdLst/>
              <a:ahLst/>
              <a:cxnLst/>
              <a:rect l="l" t="t" r="r" b="b"/>
              <a:pathLst>
                <a:path w="5107" h="2130" extrusionOk="0">
                  <a:moveTo>
                    <a:pt x="4136" y="0"/>
                  </a:moveTo>
                  <a:cubicBezTo>
                    <a:pt x="3910" y="0"/>
                    <a:pt x="0" y="0"/>
                    <a:pt x="0" y="76"/>
                  </a:cubicBezTo>
                  <a:cubicBezTo>
                    <a:pt x="0" y="276"/>
                    <a:pt x="752" y="2081"/>
                    <a:pt x="1028" y="2081"/>
                  </a:cubicBezTo>
                  <a:cubicBezTo>
                    <a:pt x="1200" y="2081"/>
                    <a:pt x="2763" y="2129"/>
                    <a:pt x="3898" y="2129"/>
                  </a:cubicBezTo>
                  <a:cubicBezTo>
                    <a:pt x="4579" y="2129"/>
                    <a:pt x="5107" y="2112"/>
                    <a:pt x="5088" y="2055"/>
                  </a:cubicBezTo>
                  <a:cubicBezTo>
                    <a:pt x="5063" y="1905"/>
                    <a:pt x="4386" y="0"/>
                    <a:pt x="4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1" name="Google Shape;1048;p68">
              <a:extLst>
                <a:ext uri="{FF2B5EF4-FFF2-40B4-BE49-F238E27FC236}">
                  <a16:creationId xmlns:a16="http://schemas.microsoft.com/office/drawing/2014/main" id="{76E39D66-CF65-E9FA-E608-7889E60E4EFA}"/>
                </a:ext>
              </a:extLst>
            </p:cNvPr>
            <p:cNvSpPr/>
            <p:nvPr/>
          </p:nvSpPr>
          <p:spPr>
            <a:xfrm>
              <a:off x="4693775" y="4535575"/>
              <a:ext cx="135900" cy="67950"/>
            </a:xfrm>
            <a:custGeom>
              <a:avLst/>
              <a:gdLst/>
              <a:ahLst/>
              <a:cxnLst/>
              <a:rect l="l" t="t" r="r" b="b"/>
              <a:pathLst>
                <a:path w="5436" h="2718" extrusionOk="0">
                  <a:moveTo>
                    <a:pt x="121" y="0"/>
                  </a:moveTo>
                  <a:cubicBezTo>
                    <a:pt x="110" y="0"/>
                    <a:pt x="103" y="3"/>
                    <a:pt x="100" y="8"/>
                  </a:cubicBezTo>
                  <a:cubicBezTo>
                    <a:pt x="75" y="534"/>
                    <a:pt x="0" y="1261"/>
                    <a:pt x="100" y="1461"/>
                  </a:cubicBezTo>
                  <a:cubicBezTo>
                    <a:pt x="226" y="1637"/>
                    <a:pt x="677" y="2639"/>
                    <a:pt x="1228" y="2689"/>
                  </a:cubicBezTo>
                  <a:cubicBezTo>
                    <a:pt x="1392" y="2710"/>
                    <a:pt x="1752" y="2717"/>
                    <a:pt x="2192" y="2717"/>
                  </a:cubicBezTo>
                  <a:cubicBezTo>
                    <a:pt x="3366" y="2717"/>
                    <a:pt x="5111" y="2664"/>
                    <a:pt x="5238" y="2664"/>
                  </a:cubicBezTo>
                  <a:cubicBezTo>
                    <a:pt x="5435" y="2664"/>
                    <a:pt x="5414" y="1937"/>
                    <a:pt x="5247" y="1937"/>
                  </a:cubicBezTo>
                  <a:cubicBezTo>
                    <a:pt x="5244" y="1937"/>
                    <a:pt x="5241" y="1937"/>
                    <a:pt x="5238" y="1938"/>
                  </a:cubicBezTo>
                  <a:cubicBezTo>
                    <a:pt x="5235" y="1938"/>
                    <a:pt x="5231" y="1938"/>
                    <a:pt x="5227" y="1938"/>
                  </a:cubicBezTo>
                  <a:cubicBezTo>
                    <a:pt x="4655" y="1938"/>
                    <a:pt x="627" y="183"/>
                    <a:pt x="627" y="183"/>
                  </a:cubicBezTo>
                  <a:cubicBezTo>
                    <a:pt x="627" y="183"/>
                    <a:pt x="221" y="0"/>
                    <a:pt x="121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2" name="Google Shape;1049;p68">
              <a:extLst>
                <a:ext uri="{FF2B5EF4-FFF2-40B4-BE49-F238E27FC236}">
                  <a16:creationId xmlns:a16="http://schemas.microsoft.com/office/drawing/2014/main" id="{FE10071D-8EF9-C770-13EA-304695B5DCBA}"/>
                </a:ext>
              </a:extLst>
            </p:cNvPr>
            <p:cNvSpPr/>
            <p:nvPr/>
          </p:nvSpPr>
          <p:spPr>
            <a:xfrm>
              <a:off x="4695900" y="4532000"/>
              <a:ext cx="132350" cy="56800"/>
            </a:xfrm>
            <a:custGeom>
              <a:avLst/>
              <a:gdLst/>
              <a:ahLst/>
              <a:cxnLst/>
              <a:rect l="l" t="t" r="r" b="b"/>
              <a:pathLst>
                <a:path w="5294" h="2272" extrusionOk="0">
                  <a:moveTo>
                    <a:pt x="2401" y="1"/>
                  </a:moveTo>
                  <a:cubicBezTo>
                    <a:pt x="1286" y="1"/>
                    <a:pt x="0" y="32"/>
                    <a:pt x="15" y="151"/>
                  </a:cubicBezTo>
                  <a:cubicBezTo>
                    <a:pt x="65" y="376"/>
                    <a:pt x="943" y="2256"/>
                    <a:pt x="1193" y="2256"/>
                  </a:cubicBezTo>
                  <a:cubicBezTo>
                    <a:pt x="1297" y="2256"/>
                    <a:pt x="2186" y="2272"/>
                    <a:pt x="3106" y="2272"/>
                  </a:cubicBezTo>
                  <a:cubicBezTo>
                    <a:pt x="4179" y="2272"/>
                    <a:pt x="5294" y="2250"/>
                    <a:pt x="5253" y="2156"/>
                  </a:cubicBezTo>
                  <a:cubicBezTo>
                    <a:pt x="5178" y="1980"/>
                    <a:pt x="4326" y="76"/>
                    <a:pt x="3975" y="25"/>
                  </a:cubicBezTo>
                  <a:cubicBezTo>
                    <a:pt x="3843" y="15"/>
                    <a:pt x="3162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3" name="Google Shape;1050;p68">
              <a:extLst>
                <a:ext uri="{FF2B5EF4-FFF2-40B4-BE49-F238E27FC236}">
                  <a16:creationId xmlns:a16="http://schemas.microsoft.com/office/drawing/2014/main" id="{9923CEBA-AE03-F27A-F7E2-B3D522B11BAC}"/>
                </a:ext>
              </a:extLst>
            </p:cNvPr>
            <p:cNvSpPr/>
            <p:nvPr/>
          </p:nvSpPr>
          <p:spPr>
            <a:xfrm>
              <a:off x="3011425" y="4640450"/>
              <a:ext cx="152275" cy="62625"/>
            </a:xfrm>
            <a:custGeom>
              <a:avLst/>
              <a:gdLst/>
              <a:ahLst/>
              <a:cxnLst/>
              <a:rect l="l" t="t" r="r" b="b"/>
              <a:pathLst>
                <a:path w="6091" h="2505" extrusionOk="0">
                  <a:moveTo>
                    <a:pt x="5946" y="0"/>
                  </a:moveTo>
                  <a:cubicBezTo>
                    <a:pt x="5714" y="0"/>
                    <a:pt x="5163" y="499"/>
                    <a:pt x="5163" y="499"/>
                  </a:cubicBezTo>
                  <a:cubicBezTo>
                    <a:pt x="5163" y="499"/>
                    <a:pt x="2432" y="725"/>
                    <a:pt x="1128" y="1176"/>
                  </a:cubicBezTo>
                  <a:cubicBezTo>
                    <a:pt x="828" y="1276"/>
                    <a:pt x="351" y="1352"/>
                    <a:pt x="276" y="1377"/>
                  </a:cubicBezTo>
                  <a:cubicBezTo>
                    <a:pt x="0" y="1502"/>
                    <a:pt x="51" y="1928"/>
                    <a:pt x="51" y="2179"/>
                  </a:cubicBezTo>
                  <a:cubicBezTo>
                    <a:pt x="51" y="2429"/>
                    <a:pt x="326" y="2454"/>
                    <a:pt x="401" y="2479"/>
                  </a:cubicBezTo>
                  <a:cubicBezTo>
                    <a:pt x="652" y="2504"/>
                    <a:pt x="4863" y="2504"/>
                    <a:pt x="5289" y="2504"/>
                  </a:cubicBezTo>
                  <a:cubicBezTo>
                    <a:pt x="5539" y="2504"/>
                    <a:pt x="5640" y="2279"/>
                    <a:pt x="5740" y="1978"/>
                  </a:cubicBezTo>
                  <a:cubicBezTo>
                    <a:pt x="5940" y="1377"/>
                    <a:pt x="6041" y="1226"/>
                    <a:pt x="6041" y="1026"/>
                  </a:cubicBezTo>
                  <a:cubicBezTo>
                    <a:pt x="6066" y="650"/>
                    <a:pt x="6091" y="324"/>
                    <a:pt x="6041" y="73"/>
                  </a:cubicBezTo>
                  <a:cubicBezTo>
                    <a:pt x="6028" y="22"/>
                    <a:pt x="5993" y="0"/>
                    <a:pt x="5946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4" name="Google Shape;1051;p68">
              <a:extLst>
                <a:ext uri="{FF2B5EF4-FFF2-40B4-BE49-F238E27FC236}">
                  <a16:creationId xmlns:a16="http://schemas.microsoft.com/office/drawing/2014/main" id="{708161D1-4DB2-0705-1DEB-C922E07E2B95}"/>
                </a:ext>
              </a:extLst>
            </p:cNvPr>
            <p:cNvSpPr/>
            <p:nvPr/>
          </p:nvSpPr>
          <p:spPr>
            <a:xfrm>
              <a:off x="3008925" y="4635450"/>
              <a:ext cx="157925" cy="48800"/>
            </a:xfrm>
            <a:custGeom>
              <a:avLst/>
              <a:gdLst/>
              <a:ahLst/>
              <a:cxnLst/>
              <a:rect l="l" t="t" r="r" b="b"/>
              <a:pathLst>
                <a:path w="6317" h="1952" extrusionOk="0">
                  <a:moveTo>
                    <a:pt x="3639" y="1"/>
                  </a:moveTo>
                  <a:cubicBezTo>
                    <a:pt x="2367" y="1"/>
                    <a:pt x="1045" y="32"/>
                    <a:pt x="953" y="98"/>
                  </a:cubicBezTo>
                  <a:cubicBezTo>
                    <a:pt x="752" y="248"/>
                    <a:pt x="0" y="1802"/>
                    <a:pt x="226" y="1877"/>
                  </a:cubicBezTo>
                  <a:cubicBezTo>
                    <a:pt x="341" y="1906"/>
                    <a:pt x="1982" y="1952"/>
                    <a:pt x="3394" y="1952"/>
                  </a:cubicBezTo>
                  <a:cubicBezTo>
                    <a:pt x="4436" y="1952"/>
                    <a:pt x="5354" y="1927"/>
                    <a:pt x="5439" y="1852"/>
                  </a:cubicBezTo>
                  <a:cubicBezTo>
                    <a:pt x="5639" y="1652"/>
                    <a:pt x="6316" y="148"/>
                    <a:pt x="6015" y="73"/>
                  </a:cubicBezTo>
                  <a:cubicBezTo>
                    <a:pt x="5873" y="26"/>
                    <a:pt x="4776" y="1"/>
                    <a:pt x="3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" name="Google Shape;1052;p68">
              <a:extLst>
                <a:ext uri="{FF2B5EF4-FFF2-40B4-BE49-F238E27FC236}">
                  <a16:creationId xmlns:a16="http://schemas.microsoft.com/office/drawing/2014/main" id="{8E059F38-6E8A-A504-B35A-CDDC58D19964}"/>
                </a:ext>
              </a:extLst>
            </p:cNvPr>
            <p:cNvSpPr/>
            <p:nvPr/>
          </p:nvSpPr>
          <p:spPr>
            <a:xfrm>
              <a:off x="3220075" y="4637150"/>
              <a:ext cx="122750" cy="61850"/>
            </a:xfrm>
            <a:custGeom>
              <a:avLst/>
              <a:gdLst/>
              <a:ahLst/>
              <a:cxnLst/>
              <a:rect l="l" t="t" r="r" b="b"/>
              <a:pathLst>
                <a:path w="4910" h="2474" extrusionOk="0">
                  <a:moveTo>
                    <a:pt x="4689" y="1"/>
                  </a:moveTo>
                  <a:cubicBezTo>
                    <a:pt x="4680" y="1"/>
                    <a:pt x="4671" y="2"/>
                    <a:pt x="4662" y="5"/>
                  </a:cubicBezTo>
                  <a:cubicBezTo>
                    <a:pt x="4236" y="155"/>
                    <a:pt x="151" y="1183"/>
                    <a:pt x="0" y="1659"/>
                  </a:cubicBezTo>
                  <a:cubicBezTo>
                    <a:pt x="0" y="1659"/>
                    <a:pt x="25" y="1809"/>
                    <a:pt x="0" y="2160"/>
                  </a:cubicBezTo>
                  <a:cubicBezTo>
                    <a:pt x="0" y="2461"/>
                    <a:pt x="426" y="2461"/>
                    <a:pt x="652" y="2461"/>
                  </a:cubicBezTo>
                  <a:cubicBezTo>
                    <a:pt x="739" y="2468"/>
                    <a:pt x="1054" y="2473"/>
                    <a:pt x="1464" y="2473"/>
                  </a:cubicBezTo>
                  <a:cubicBezTo>
                    <a:pt x="2467" y="2473"/>
                    <a:pt x="4040" y="2442"/>
                    <a:pt x="4236" y="2336"/>
                  </a:cubicBezTo>
                  <a:cubicBezTo>
                    <a:pt x="4512" y="2185"/>
                    <a:pt x="4838" y="1459"/>
                    <a:pt x="4863" y="1158"/>
                  </a:cubicBezTo>
                  <a:cubicBezTo>
                    <a:pt x="4863" y="916"/>
                    <a:pt x="4909" y="1"/>
                    <a:pt x="4689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" name="Google Shape;1053;p68">
              <a:extLst>
                <a:ext uri="{FF2B5EF4-FFF2-40B4-BE49-F238E27FC236}">
                  <a16:creationId xmlns:a16="http://schemas.microsoft.com/office/drawing/2014/main" id="{CDA60739-2F14-F2D8-4751-6E5F6BBF9D1B}"/>
                </a:ext>
              </a:extLst>
            </p:cNvPr>
            <p:cNvSpPr/>
            <p:nvPr/>
          </p:nvSpPr>
          <p:spPr>
            <a:xfrm>
              <a:off x="3219450" y="4635450"/>
              <a:ext cx="120950" cy="46175"/>
            </a:xfrm>
            <a:custGeom>
              <a:avLst/>
              <a:gdLst/>
              <a:ahLst/>
              <a:cxnLst/>
              <a:rect l="l" t="t" r="r" b="b"/>
              <a:pathLst>
                <a:path w="4838" h="1847" extrusionOk="0">
                  <a:moveTo>
                    <a:pt x="3654" y="0"/>
                  </a:moveTo>
                  <a:cubicBezTo>
                    <a:pt x="2563" y="0"/>
                    <a:pt x="1065" y="57"/>
                    <a:pt x="953" y="73"/>
                  </a:cubicBezTo>
                  <a:cubicBezTo>
                    <a:pt x="777" y="98"/>
                    <a:pt x="0" y="1501"/>
                    <a:pt x="25" y="1727"/>
                  </a:cubicBezTo>
                  <a:cubicBezTo>
                    <a:pt x="45" y="1816"/>
                    <a:pt x="644" y="1846"/>
                    <a:pt x="1376" y="1846"/>
                  </a:cubicBezTo>
                  <a:cubicBezTo>
                    <a:pt x="2509" y="1846"/>
                    <a:pt x="3964" y="1773"/>
                    <a:pt x="4086" y="1727"/>
                  </a:cubicBezTo>
                  <a:cubicBezTo>
                    <a:pt x="4311" y="1677"/>
                    <a:pt x="4837" y="223"/>
                    <a:pt x="4787" y="73"/>
                  </a:cubicBezTo>
                  <a:cubicBezTo>
                    <a:pt x="4760" y="18"/>
                    <a:pt x="4273" y="0"/>
                    <a:pt x="3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" name="Google Shape;1054;p68">
              <a:extLst>
                <a:ext uri="{FF2B5EF4-FFF2-40B4-BE49-F238E27FC236}">
                  <a16:creationId xmlns:a16="http://schemas.microsoft.com/office/drawing/2014/main" id="{E013AE6E-D1E0-BD51-EAEA-53F45A36D3E7}"/>
                </a:ext>
              </a:extLst>
            </p:cNvPr>
            <p:cNvSpPr/>
            <p:nvPr/>
          </p:nvSpPr>
          <p:spPr>
            <a:xfrm>
              <a:off x="3412425" y="4637025"/>
              <a:ext cx="123975" cy="62175"/>
            </a:xfrm>
            <a:custGeom>
              <a:avLst/>
              <a:gdLst/>
              <a:ahLst/>
              <a:cxnLst/>
              <a:rect l="l" t="t" r="r" b="b"/>
              <a:pathLst>
                <a:path w="4959" h="2487" extrusionOk="0">
                  <a:moveTo>
                    <a:pt x="4747" y="1"/>
                  </a:moveTo>
                  <a:cubicBezTo>
                    <a:pt x="4736" y="1"/>
                    <a:pt x="4725" y="4"/>
                    <a:pt x="4712" y="10"/>
                  </a:cubicBezTo>
                  <a:cubicBezTo>
                    <a:pt x="4487" y="135"/>
                    <a:pt x="226" y="737"/>
                    <a:pt x="26" y="1338"/>
                  </a:cubicBezTo>
                  <a:cubicBezTo>
                    <a:pt x="26" y="1338"/>
                    <a:pt x="1" y="1689"/>
                    <a:pt x="1" y="2090"/>
                  </a:cubicBezTo>
                  <a:cubicBezTo>
                    <a:pt x="26" y="2366"/>
                    <a:pt x="201" y="2391"/>
                    <a:pt x="452" y="2416"/>
                  </a:cubicBezTo>
                  <a:cubicBezTo>
                    <a:pt x="787" y="2416"/>
                    <a:pt x="2279" y="2487"/>
                    <a:pt x="3365" y="2487"/>
                  </a:cubicBezTo>
                  <a:cubicBezTo>
                    <a:pt x="3985" y="2487"/>
                    <a:pt x="4473" y="2464"/>
                    <a:pt x="4537" y="2391"/>
                  </a:cubicBezTo>
                  <a:cubicBezTo>
                    <a:pt x="4687" y="2215"/>
                    <a:pt x="4813" y="1589"/>
                    <a:pt x="4888" y="1263"/>
                  </a:cubicBezTo>
                  <a:cubicBezTo>
                    <a:pt x="4912" y="1096"/>
                    <a:pt x="4958" y="1"/>
                    <a:pt x="4747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8" name="Google Shape;1055;p68">
              <a:extLst>
                <a:ext uri="{FF2B5EF4-FFF2-40B4-BE49-F238E27FC236}">
                  <a16:creationId xmlns:a16="http://schemas.microsoft.com/office/drawing/2014/main" id="{80C1350A-B69E-43DC-6F09-A1F8553D3EB4}"/>
                </a:ext>
              </a:extLst>
            </p:cNvPr>
            <p:cNvSpPr/>
            <p:nvPr/>
          </p:nvSpPr>
          <p:spPr>
            <a:xfrm>
              <a:off x="3406800" y="4635375"/>
              <a:ext cx="129100" cy="41775"/>
            </a:xfrm>
            <a:custGeom>
              <a:avLst/>
              <a:gdLst/>
              <a:ahLst/>
              <a:cxnLst/>
              <a:rect l="l" t="t" r="r" b="b"/>
              <a:pathLst>
                <a:path w="5164" h="1671" extrusionOk="0">
                  <a:moveTo>
                    <a:pt x="2926" y="1"/>
                  </a:moveTo>
                  <a:cubicBezTo>
                    <a:pt x="1942" y="1"/>
                    <a:pt x="965" y="26"/>
                    <a:pt x="902" y="126"/>
                  </a:cubicBezTo>
                  <a:cubicBezTo>
                    <a:pt x="802" y="251"/>
                    <a:pt x="0" y="1504"/>
                    <a:pt x="301" y="1580"/>
                  </a:cubicBezTo>
                  <a:cubicBezTo>
                    <a:pt x="471" y="1632"/>
                    <a:pt x="1647" y="1671"/>
                    <a:pt x="2742" y="1671"/>
                  </a:cubicBezTo>
                  <a:cubicBezTo>
                    <a:pt x="3743" y="1671"/>
                    <a:pt x="4676" y="1638"/>
                    <a:pt x="4712" y="1555"/>
                  </a:cubicBezTo>
                  <a:cubicBezTo>
                    <a:pt x="4787" y="1379"/>
                    <a:pt x="5163" y="26"/>
                    <a:pt x="4988" y="26"/>
                  </a:cubicBezTo>
                  <a:cubicBezTo>
                    <a:pt x="4900" y="26"/>
                    <a:pt x="3910" y="1"/>
                    <a:pt x="2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" name="Google Shape;1056;p68">
              <a:extLst>
                <a:ext uri="{FF2B5EF4-FFF2-40B4-BE49-F238E27FC236}">
                  <a16:creationId xmlns:a16="http://schemas.microsoft.com/office/drawing/2014/main" id="{31B64358-EB17-10B1-223E-D2DD4458D9E6}"/>
                </a:ext>
              </a:extLst>
            </p:cNvPr>
            <p:cNvSpPr/>
            <p:nvPr/>
          </p:nvSpPr>
          <p:spPr>
            <a:xfrm>
              <a:off x="3593875" y="4644425"/>
              <a:ext cx="145650" cy="55225"/>
            </a:xfrm>
            <a:custGeom>
              <a:avLst/>
              <a:gdLst/>
              <a:ahLst/>
              <a:cxnLst/>
              <a:rect l="l" t="t" r="r" b="b"/>
              <a:pathLst>
                <a:path w="5826" h="2209" extrusionOk="0">
                  <a:moveTo>
                    <a:pt x="1422" y="1"/>
                  </a:moveTo>
                  <a:cubicBezTo>
                    <a:pt x="1369" y="1"/>
                    <a:pt x="1324" y="5"/>
                    <a:pt x="1289" y="15"/>
                  </a:cubicBezTo>
                  <a:cubicBezTo>
                    <a:pt x="1289" y="15"/>
                    <a:pt x="396" y="1213"/>
                    <a:pt x="234" y="1213"/>
                  </a:cubicBezTo>
                  <a:cubicBezTo>
                    <a:pt x="223" y="1213"/>
                    <a:pt x="215" y="1206"/>
                    <a:pt x="211" y="1193"/>
                  </a:cubicBezTo>
                  <a:cubicBezTo>
                    <a:pt x="197" y="1125"/>
                    <a:pt x="182" y="1095"/>
                    <a:pt x="167" y="1095"/>
                  </a:cubicBezTo>
                  <a:cubicBezTo>
                    <a:pt x="77" y="1095"/>
                    <a:pt x="0" y="2149"/>
                    <a:pt x="236" y="2170"/>
                  </a:cubicBezTo>
                  <a:cubicBezTo>
                    <a:pt x="356" y="2192"/>
                    <a:pt x="1374" y="2209"/>
                    <a:pt x="2499" y="2209"/>
                  </a:cubicBezTo>
                  <a:cubicBezTo>
                    <a:pt x="3966" y="2209"/>
                    <a:pt x="5615" y="2180"/>
                    <a:pt x="5700" y="2095"/>
                  </a:cubicBezTo>
                  <a:cubicBezTo>
                    <a:pt x="5825" y="1919"/>
                    <a:pt x="5725" y="1368"/>
                    <a:pt x="5725" y="1368"/>
                  </a:cubicBezTo>
                  <a:cubicBezTo>
                    <a:pt x="5725" y="1368"/>
                    <a:pt x="2340" y="1"/>
                    <a:pt x="1422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" name="Google Shape;1057;p68">
              <a:extLst>
                <a:ext uri="{FF2B5EF4-FFF2-40B4-BE49-F238E27FC236}">
                  <a16:creationId xmlns:a16="http://schemas.microsoft.com/office/drawing/2014/main" id="{C4050A31-E4AB-ADA1-F83A-302C2580661F}"/>
                </a:ext>
              </a:extLst>
            </p:cNvPr>
            <p:cNvSpPr/>
            <p:nvPr/>
          </p:nvSpPr>
          <p:spPr>
            <a:xfrm>
              <a:off x="3591000" y="4635525"/>
              <a:ext cx="146500" cy="45950"/>
            </a:xfrm>
            <a:custGeom>
              <a:avLst/>
              <a:gdLst/>
              <a:ahLst/>
              <a:cxnLst/>
              <a:rect l="l" t="t" r="r" b="b"/>
              <a:pathLst>
                <a:path w="5860" h="1838" extrusionOk="0">
                  <a:moveTo>
                    <a:pt x="1826" y="0"/>
                  </a:moveTo>
                  <a:cubicBezTo>
                    <a:pt x="1140" y="0"/>
                    <a:pt x="619" y="11"/>
                    <a:pt x="577" y="45"/>
                  </a:cubicBezTo>
                  <a:cubicBezTo>
                    <a:pt x="427" y="170"/>
                    <a:pt x="1" y="1724"/>
                    <a:pt x="276" y="1749"/>
                  </a:cubicBezTo>
                  <a:cubicBezTo>
                    <a:pt x="447" y="1765"/>
                    <a:pt x="2557" y="1838"/>
                    <a:pt x="4128" y="1838"/>
                  </a:cubicBezTo>
                  <a:cubicBezTo>
                    <a:pt x="5096" y="1838"/>
                    <a:pt x="5859" y="1810"/>
                    <a:pt x="5840" y="1724"/>
                  </a:cubicBezTo>
                  <a:cubicBezTo>
                    <a:pt x="5815" y="1498"/>
                    <a:pt x="5665" y="45"/>
                    <a:pt x="5414" y="45"/>
                  </a:cubicBezTo>
                  <a:cubicBezTo>
                    <a:pt x="5230" y="45"/>
                    <a:pt x="3197" y="0"/>
                    <a:pt x="1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" name="Google Shape;1058;p68">
              <a:extLst>
                <a:ext uri="{FF2B5EF4-FFF2-40B4-BE49-F238E27FC236}">
                  <a16:creationId xmlns:a16="http://schemas.microsoft.com/office/drawing/2014/main" id="{EFD05130-C50A-6EED-AF47-4E02648E63CF}"/>
                </a:ext>
              </a:extLst>
            </p:cNvPr>
            <p:cNvSpPr/>
            <p:nvPr/>
          </p:nvSpPr>
          <p:spPr>
            <a:xfrm>
              <a:off x="3790900" y="4637200"/>
              <a:ext cx="137850" cy="64550"/>
            </a:xfrm>
            <a:custGeom>
              <a:avLst/>
              <a:gdLst/>
              <a:ahLst/>
              <a:cxnLst/>
              <a:rect l="l" t="t" r="r" b="b"/>
              <a:pathLst>
                <a:path w="5514" h="2582" extrusionOk="0">
                  <a:moveTo>
                    <a:pt x="221" y="1"/>
                  </a:moveTo>
                  <a:cubicBezTo>
                    <a:pt x="165" y="1"/>
                    <a:pt x="0" y="813"/>
                    <a:pt x="25" y="1106"/>
                  </a:cubicBezTo>
                  <a:cubicBezTo>
                    <a:pt x="75" y="1431"/>
                    <a:pt x="175" y="2384"/>
                    <a:pt x="551" y="2509"/>
                  </a:cubicBezTo>
                  <a:cubicBezTo>
                    <a:pt x="731" y="2565"/>
                    <a:pt x="1784" y="2582"/>
                    <a:pt x="2872" y="2582"/>
                  </a:cubicBezTo>
                  <a:cubicBezTo>
                    <a:pt x="3752" y="2582"/>
                    <a:pt x="4656" y="2570"/>
                    <a:pt x="5137" y="2559"/>
                  </a:cubicBezTo>
                  <a:cubicBezTo>
                    <a:pt x="5313" y="2559"/>
                    <a:pt x="5438" y="2559"/>
                    <a:pt x="5488" y="2384"/>
                  </a:cubicBezTo>
                  <a:cubicBezTo>
                    <a:pt x="5513" y="2208"/>
                    <a:pt x="5488" y="1682"/>
                    <a:pt x="5288" y="1532"/>
                  </a:cubicBezTo>
                  <a:cubicBezTo>
                    <a:pt x="4486" y="880"/>
                    <a:pt x="1027" y="379"/>
                    <a:pt x="1027" y="379"/>
                  </a:cubicBezTo>
                  <a:cubicBezTo>
                    <a:pt x="1027" y="379"/>
                    <a:pt x="526" y="253"/>
                    <a:pt x="225" y="3"/>
                  </a:cubicBezTo>
                  <a:cubicBezTo>
                    <a:pt x="224" y="1"/>
                    <a:pt x="222" y="1"/>
                    <a:pt x="221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2" name="Google Shape;1059;p68">
              <a:extLst>
                <a:ext uri="{FF2B5EF4-FFF2-40B4-BE49-F238E27FC236}">
                  <a16:creationId xmlns:a16="http://schemas.microsoft.com/office/drawing/2014/main" id="{3EB4F45C-D5CF-DEE2-E58D-8EDC4BBB1F4F}"/>
                </a:ext>
              </a:extLst>
            </p:cNvPr>
            <p:cNvSpPr/>
            <p:nvPr/>
          </p:nvSpPr>
          <p:spPr>
            <a:xfrm>
              <a:off x="3795275" y="4635350"/>
              <a:ext cx="132675" cy="50300"/>
            </a:xfrm>
            <a:custGeom>
              <a:avLst/>
              <a:gdLst/>
              <a:ahLst/>
              <a:cxnLst/>
              <a:rect l="l" t="t" r="r" b="b"/>
              <a:pathLst>
                <a:path w="5307" h="2012" extrusionOk="0">
                  <a:moveTo>
                    <a:pt x="1815" y="1"/>
                  </a:moveTo>
                  <a:cubicBezTo>
                    <a:pt x="845" y="1"/>
                    <a:pt x="0" y="22"/>
                    <a:pt x="0" y="77"/>
                  </a:cubicBezTo>
                  <a:cubicBezTo>
                    <a:pt x="0" y="227"/>
                    <a:pt x="201" y="1957"/>
                    <a:pt x="476" y="1982"/>
                  </a:cubicBezTo>
                  <a:cubicBezTo>
                    <a:pt x="593" y="1992"/>
                    <a:pt x="1485" y="2012"/>
                    <a:pt x="2467" y="2012"/>
                  </a:cubicBezTo>
                  <a:cubicBezTo>
                    <a:pt x="3803" y="2012"/>
                    <a:pt x="5307" y="1976"/>
                    <a:pt x="5263" y="1831"/>
                  </a:cubicBezTo>
                  <a:cubicBezTo>
                    <a:pt x="5188" y="1581"/>
                    <a:pt x="4912" y="127"/>
                    <a:pt x="4637" y="77"/>
                  </a:cubicBezTo>
                  <a:cubicBezTo>
                    <a:pt x="4482" y="35"/>
                    <a:pt x="3048" y="1"/>
                    <a:pt x="1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" name="Google Shape;1060;p68">
              <a:extLst>
                <a:ext uri="{FF2B5EF4-FFF2-40B4-BE49-F238E27FC236}">
                  <a16:creationId xmlns:a16="http://schemas.microsoft.com/office/drawing/2014/main" id="{9CB92C55-0EA5-7D24-5939-54BCC2D459EC}"/>
                </a:ext>
              </a:extLst>
            </p:cNvPr>
            <p:cNvSpPr/>
            <p:nvPr/>
          </p:nvSpPr>
          <p:spPr>
            <a:xfrm>
              <a:off x="3980100" y="4638325"/>
              <a:ext cx="146025" cy="67875"/>
            </a:xfrm>
            <a:custGeom>
              <a:avLst/>
              <a:gdLst/>
              <a:ahLst/>
              <a:cxnLst/>
              <a:rect l="l" t="t" r="r" b="b"/>
              <a:pathLst>
                <a:path w="5841" h="2715" extrusionOk="0">
                  <a:moveTo>
                    <a:pt x="270" y="0"/>
                  </a:moveTo>
                  <a:cubicBezTo>
                    <a:pt x="140" y="0"/>
                    <a:pt x="74" y="429"/>
                    <a:pt x="51" y="685"/>
                  </a:cubicBezTo>
                  <a:cubicBezTo>
                    <a:pt x="1" y="835"/>
                    <a:pt x="76" y="960"/>
                    <a:pt x="176" y="1386"/>
                  </a:cubicBezTo>
                  <a:cubicBezTo>
                    <a:pt x="226" y="1637"/>
                    <a:pt x="452" y="2239"/>
                    <a:pt x="502" y="2364"/>
                  </a:cubicBezTo>
                  <a:cubicBezTo>
                    <a:pt x="577" y="2514"/>
                    <a:pt x="627" y="2690"/>
                    <a:pt x="1103" y="2690"/>
                  </a:cubicBezTo>
                  <a:cubicBezTo>
                    <a:pt x="2407" y="2665"/>
                    <a:pt x="5715" y="2715"/>
                    <a:pt x="5765" y="2489"/>
                  </a:cubicBezTo>
                  <a:cubicBezTo>
                    <a:pt x="5840" y="2214"/>
                    <a:pt x="5790" y="1838"/>
                    <a:pt x="5489" y="1838"/>
                  </a:cubicBezTo>
                  <a:cubicBezTo>
                    <a:pt x="5462" y="1840"/>
                    <a:pt x="5432" y="1841"/>
                    <a:pt x="5402" y="1841"/>
                  </a:cubicBezTo>
                  <a:cubicBezTo>
                    <a:pt x="4384" y="1841"/>
                    <a:pt x="1880" y="660"/>
                    <a:pt x="1880" y="660"/>
                  </a:cubicBezTo>
                  <a:cubicBezTo>
                    <a:pt x="1880" y="660"/>
                    <a:pt x="627" y="183"/>
                    <a:pt x="301" y="8"/>
                  </a:cubicBezTo>
                  <a:cubicBezTo>
                    <a:pt x="291" y="3"/>
                    <a:pt x="280" y="0"/>
                    <a:pt x="270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" name="Google Shape;1061;p68">
              <a:extLst>
                <a:ext uri="{FF2B5EF4-FFF2-40B4-BE49-F238E27FC236}">
                  <a16:creationId xmlns:a16="http://schemas.microsoft.com/office/drawing/2014/main" id="{F9E117D6-85D0-3BF7-E956-C5EA67F37A76}"/>
                </a:ext>
              </a:extLst>
            </p:cNvPr>
            <p:cNvSpPr/>
            <p:nvPr/>
          </p:nvSpPr>
          <p:spPr>
            <a:xfrm>
              <a:off x="3985125" y="4635375"/>
              <a:ext cx="137700" cy="53950"/>
            </a:xfrm>
            <a:custGeom>
              <a:avLst/>
              <a:gdLst/>
              <a:ahLst/>
              <a:cxnLst/>
              <a:rect l="l" t="t" r="r" b="b"/>
              <a:pathLst>
                <a:path w="5508" h="2158" extrusionOk="0">
                  <a:moveTo>
                    <a:pt x="4436" y="1"/>
                  </a:moveTo>
                  <a:cubicBezTo>
                    <a:pt x="4160" y="1"/>
                    <a:pt x="0" y="1"/>
                    <a:pt x="25" y="126"/>
                  </a:cubicBezTo>
                  <a:cubicBezTo>
                    <a:pt x="100" y="352"/>
                    <a:pt x="451" y="2156"/>
                    <a:pt x="677" y="2156"/>
                  </a:cubicBezTo>
                  <a:cubicBezTo>
                    <a:pt x="739" y="2156"/>
                    <a:pt x="1073" y="2158"/>
                    <a:pt x="1538" y="2158"/>
                  </a:cubicBezTo>
                  <a:cubicBezTo>
                    <a:pt x="2932" y="2158"/>
                    <a:pt x="5508" y="2144"/>
                    <a:pt x="5489" y="2031"/>
                  </a:cubicBezTo>
                  <a:cubicBezTo>
                    <a:pt x="5464" y="1880"/>
                    <a:pt x="4712" y="1"/>
                    <a:pt x="4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5" name="Google Shape;1062;p68">
              <a:extLst>
                <a:ext uri="{FF2B5EF4-FFF2-40B4-BE49-F238E27FC236}">
                  <a16:creationId xmlns:a16="http://schemas.microsoft.com/office/drawing/2014/main" id="{6A27206D-E987-4925-E531-17FD536D0855}"/>
                </a:ext>
              </a:extLst>
            </p:cNvPr>
            <p:cNvSpPr/>
            <p:nvPr/>
          </p:nvSpPr>
          <p:spPr>
            <a:xfrm>
              <a:off x="4168075" y="4635975"/>
              <a:ext cx="155400" cy="68525"/>
            </a:xfrm>
            <a:custGeom>
              <a:avLst/>
              <a:gdLst/>
              <a:ahLst/>
              <a:cxnLst/>
              <a:rect l="l" t="t" r="r" b="b"/>
              <a:pathLst>
                <a:path w="6216" h="2741" extrusionOk="0">
                  <a:moveTo>
                    <a:pt x="391" y="1"/>
                  </a:moveTo>
                  <a:cubicBezTo>
                    <a:pt x="339" y="1"/>
                    <a:pt x="299" y="16"/>
                    <a:pt x="276" y="52"/>
                  </a:cubicBezTo>
                  <a:cubicBezTo>
                    <a:pt x="101" y="328"/>
                    <a:pt x="0" y="1054"/>
                    <a:pt x="101" y="1230"/>
                  </a:cubicBezTo>
                  <a:cubicBezTo>
                    <a:pt x="226" y="1430"/>
                    <a:pt x="426" y="2633"/>
                    <a:pt x="827" y="2683"/>
                  </a:cubicBezTo>
                  <a:cubicBezTo>
                    <a:pt x="1046" y="2697"/>
                    <a:pt x="2574" y="2741"/>
                    <a:pt x="3931" y="2741"/>
                  </a:cubicBezTo>
                  <a:cubicBezTo>
                    <a:pt x="5059" y="2741"/>
                    <a:pt x="6070" y="2711"/>
                    <a:pt x="6116" y="2608"/>
                  </a:cubicBezTo>
                  <a:cubicBezTo>
                    <a:pt x="6216" y="2383"/>
                    <a:pt x="6091" y="1856"/>
                    <a:pt x="6091" y="1856"/>
                  </a:cubicBezTo>
                  <a:cubicBezTo>
                    <a:pt x="6091" y="1856"/>
                    <a:pt x="1880" y="703"/>
                    <a:pt x="1755" y="703"/>
                  </a:cubicBezTo>
                  <a:cubicBezTo>
                    <a:pt x="1668" y="703"/>
                    <a:pt x="744" y="1"/>
                    <a:pt x="391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6" name="Google Shape;1063;p68">
              <a:extLst>
                <a:ext uri="{FF2B5EF4-FFF2-40B4-BE49-F238E27FC236}">
                  <a16:creationId xmlns:a16="http://schemas.microsoft.com/office/drawing/2014/main" id="{13E09500-AA85-2A73-A0D4-AEA6E0CF455C}"/>
                </a:ext>
              </a:extLst>
            </p:cNvPr>
            <p:cNvSpPr/>
            <p:nvPr/>
          </p:nvSpPr>
          <p:spPr>
            <a:xfrm>
              <a:off x="4174425" y="4635500"/>
              <a:ext cx="146925" cy="51050"/>
            </a:xfrm>
            <a:custGeom>
              <a:avLst/>
              <a:gdLst/>
              <a:ahLst/>
              <a:cxnLst/>
              <a:rect l="l" t="t" r="r" b="b"/>
              <a:pathLst>
                <a:path w="5877" h="2042" extrusionOk="0">
                  <a:moveTo>
                    <a:pt x="1809" y="0"/>
                  </a:moveTo>
                  <a:cubicBezTo>
                    <a:pt x="829" y="0"/>
                    <a:pt x="1" y="18"/>
                    <a:pt x="22" y="71"/>
                  </a:cubicBezTo>
                  <a:cubicBezTo>
                    <a:pt x="198" y="422"/>
                    <a:pt x="649" y="1976"/>
                    <a:pt x="924" y="2001"/>
                  </a:cubicBezTo>
                  <a:cubicBezTo>
                    <a:pt x="1056" y="2013"/>
                    <a:pt x="2194" y="2042"/>
                    <a:pt x="3342" y="2042"/>
                  </a:cubicBezTo>
                  <a:cubicBezTo>
                    <a:pt x="4603" y="2042"/>
                    <a:pt x="5876" y="2007"/>
                    <a:pt x="5837" y="1875"/>
                  </a:cubicBezTo>
                  <a:cubicBezTo>
                    <a:pt x="5761" y="1625"/>
                    <a:pt x="5160" y="71"/>
                    <a:pt x="4884" y="46"/>
                  </a:cubicBezTo>
                  <a:cubicBezTo>
                    <a:pt x="4726" y="31"/>
                    <a:pt x="3130" y="0"/>
                    <a:pt x="1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" name="Google Shape;1064;p68">
              <a:extLst>
                <a:ext uri="{FF2B5EF4-FFF2-40B4-BE49-F238E27FC236}">
                  <a16:creationId xmlns:a16="http://schemas.microsoft.com/office/drawing/2014/main" id="{2086F848-D6EF-FE00-76C1-8CE04FA3F910}"/>
                </a:ext>
              </a:extLst>
            </p:cNvPr>
            <p:cNvSpPr/>
            <p:nvPr/>
          </p:nvSpPr>
          <p:spPr>
            <a:xfrm>
              <a:off x="4369200" y="4639050"/>
              <a:ext cx="138500" cy="65300"/>
            </a:xfrm>
            <a:custGeom>
              <a:avLst/>
              <a:gdLst/>
              <a:ahLst/>
              <a:cxnLst/>
              <a:rect l="l" t="t" r="r" b="b"/>
              <a:pathLst>
                <a:path w="5540" h="2612" extrusionOk="0">
                  <a:moveTo>
                    <a:pt x="430" y="1"/>
                  </a:moveTo>
                  <a:cubicBezTo>
                    <a:pt x="419" y="1"/>
                    <a:pt x="410" y="2"/>
                    <a:pt x="402" y="4"/>
                  </a:cubicBezTo>
                  <a:cubicBezTo>
                    <a:pt x="251" y="79"/>
                    <a:pt x="1" y="906"/>
                    <a:pt x="151" y="1132"/>
                  </a:cubicBezTo>
                  <a:cubicBezTo>
                    <a:pt x="276" y="1357"/>
                    <a:pt x="502" y="2510"/>
                    <a:pt x="953" y="2560"/>
                  </a:cubicBezTo>
                  <a:cubicBezTo>
                    <a:pt x="1150" y="2593"/>
                    <a:pt x="2020" y="2612"/>
                    <a:pt x="2945" y="2612"/>
                  </a:cubicBezTo>
                  <a:cubicBezTo>
                    <a:pt x="4138" y="2612"/>
                    <a:pt x="5422" y="2581"/>
                    <a:pt x="5464" y="2510"/>
                  </a:cubicBezTo>
                  <a:cubicBezTo>
                    <a:pt x="5539" y="2385"/>
                    <a:pt x="5389" y="1784"/>
                    <a:pt x="5389" y="1784"/>
                  </a:cubicBezTo>
                  <a:lnTo>
                    <a:pt x="1229" y="455"/>
                  </a:lnTo>
                  <a:cubicBezTo>
                    <a:pt x="1229" y="455"/>
                    <a:pt x="638" y="1"/>
                    <a:pt x="430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" name="Google Shape;1065;p68">
              <a:extLst>
                <a:ext uri="{FF2B5EF4-FFF2-40B4-BE49-F238E27FC236}">
                  <a16:creationId xmlns:a16="http://schemas.microsoft.com/office/drawing/2014/main" id="{FA2DD64E-7895-57E1-3CF3-31BD14D4B3B6}"/>
                </a:ext>
              </a:extLst>
            </p:cNvPr>
            <p:cNvSpPr/>
            <p:nvPr/>
          </p:nvSpPr>
          <p:spPr>
            <a:xfrm>
              <a:off x="4379225" y="4635375"/>
              <a:ext cx="125975" cy="52325"/>
            </a:xfrm>
            <a:custGeom>
              <a:avLst/>
              <a:gdLst/>
              <a:ahLst/>
              <a:cxnLst/>
              <a:rect l="l" t="t" r="r" b="b"/>
              <a:pathLst>
                <a:path w="5039" h="2093" extrusionOk="0">
                  <a:moveTo>
                    <a:pt x="3835" y="1"/>
                  </a:moveTo>
                  <a:cubicBezTo>
                    <a:pt x="3459" y="1"/>
                    <a:pt x="1" y="26"/>
                    <a:pt x="1" y="151"/>
                  </a:cubicBezTo>
                  <a:cubicBezTo>
                    <a:pt x="1" y="352"/>
                    <a:pt x="477" y="2081"/>
                    <a:pt x="702" y="2081"/>
                  </a:cubicBezTo>
                  <a:cubicBezTo>
                    <a:pt x="783" y="2081"/>
                    <a:pt x="1480" y="2093"/>
                    <a:pt x="2290" y="2093"/>
                  </a:cubicBezTo>
                  <a:cubicBezTo>
                    <a:pt x="3505" y="2093"/>
                    <a:pt x="4973" y="2066"/>
                    <a:pt x="4988" y="1931"/>
                  </a:cubicBezTo>
                  <a:cubicBezTo>
                    <a:pt x="5038" y="1730"/>
                    <a:pt x="4211" y="1"/>
                    <a:pt x="3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" name="Google Shape;1066;p68">
              <a:extLst>
                <a:ext uri="{FF2B5EF4-FFF2-40B4-BE49-F238E27FC236}">
                  <a16:creationId xmlns:a16="http://schemas.microsoft.com/office/drawing/2014/main" id="{5221A643-E14D-1372-1B2C-517E0B1F754E}"/>
                </a:ext>
              </a:extLst>
            </p:cNvPr>
            <p:cNvSpPr/>
            <p:nvPr/>
          </p:nvSpPr>
          <p:spPr>
            <a:xfrm>
              <a:off x="4563775" y="4636825"/>
              <a:ext cx="136275" cy="67125"/>
            </a:xfrm>
            <a:custGeom>
              <a:avLst/>
              <a:gdLst/>
              <a:ahLst/>
              <a:cxnLst/>
              <a:rect l="l" t="t" r="r" b="b"/>
              <a:pathLst>
                <a:path w="5451" h="2685" extrusionOk="0">
                  <a:moveTo>
                    <a:pt x="232" y="0"/>
                  </a:moveTo>
                  <a:cubicBezTo>
                    <a:pt x="0" y="0"/>
                    <a:pt x="92" y="1059"/>
                    <a:pt x="162" y="1246"/>
                  </a:cubicBezTo>
                  <a:cubicBezTo>
                    <a:pt x="213" y="1472"/>
                    <a:pt x="639" y="2675"/>
                    <a:pt x="1115" y="2675"/>
                  </a:cubicBezTo>
                  <a:cubicBezTo>
                    <a:pt x="1306" y="2682"/>
                    <a:pt x="1727" y="2685"/>
                    <a:pt x="2230" y="2685"/>
                  </a:cubicBezTo>
                  <a:cubicBezTo>
                    <a:pt x="3446" y="2685"/>
                    <a:pt x="5144" y="2667"/>
                    <a:pt x="5250" y="2649"/>
                  </a:cubicBezTo>
                  <a:cubicBezTo>
                    <a:pt x="5451" y="2599"/>
                    <a:pt x="5376" y="1948"/>
                    <a:pt x="5175" y="1948"/>
                  </a:cubicBezTo>
                  <a:cubicBezTo>
                    <a:pt x="5125" y="1951"/>
                    <a:pt x="5074" y="1952"/>
                    <a:pt x="5023" y="1952"/>
                  </a:cubicBezTo>
                  <a:cubicBezTo>
                    <a:pt x="3327" y="1952"/>
                    <a:pt x="990" y="394"/>
                    <a:pt x="990" y="394"/>
                  </a:cubicBezTo>
                  <a:cubicBezTo>
                    <a:pt x="990" y="394"/>
                    <a:pt x="614" y="218"/>
                    <a:pt x="288" y="18"/>
                  </a:cubicBezTo>
                  <a:cubicBezTo>
                    <a:pt x="267" y="6"/>
                    <a:pt x="249" y="0"/>
                    <a:pt x="232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" name="Google Shape;1067;p68">
              <a:extLst>
                <a:ext uri="{FF2B5EF4-FFF2-40B4-BE49-F238E27FC236}">
                  <a16:creationId xmlns:a16="http://schemas.microsoft.com/office/drawing/2014/main" id="{C288A133-A59A-9625-A3A3-29ABF0EE73D2}"/>
                </a:ext>
              </a:extLst>
            </p:cNvPr>
            <p:cNvSpPr/>
            <p:nvPr/>
          </p:nvSpPr>
          <p:spPr>
            <a:xfrm>
              <a:off x="4567825" y="4635375"/>
              <a:ext cx="127450" cy="53250"/>
            </a:xfrm>
            <a:custGeom>
              <a:avLst/>
              <a:gdLst/>
              <a:ahLst/>
              <a:cxnLst/>
              <a:rect l="l" t="t" r="r" b="b"/>
              <a:pathLst>
                <a:path w="5098" h="2130" extrusionOk="0">
                  <a:moveTo>
                    <a:pt x="4136" y="1"/>
                  </a:moveTo>
                  <a:cubicBezTo>
                    <a:pt x="3885" y="1"/>
                    <a:pt x="0" y="1"/>
                    <a:pt x="0" y="76"/>
                  </a:cubicBezTo>
                  <a:cubicBezTo>
                    <a:pt x="0" y="276"/>
                    <a:pt x="752" y="2081"/>
                    <a:pt x="1028" y="2081"/>
                  </a:cubicBezTo>
                  <a:cubicBezTo>
                    <a:pt x="1200" y="2081"/>
                    <a:pt x="2753" y="2130"/>
                    <a:pt x="3887" y="2130"/>
                  </a:cubicBezTo>
                  <a:cubicBezTo>
                    <a:pt x="4568" y="2130"/>
                    <a:pt x="5098" y="2112"/>
                    <a:pt x="5088" y="2056"/>
                  </a:cubicBezTo>
                  <a:cubicBezTo>
                    <a:pt x="5063" y="1905"/>
                    <a:pt x="4361" y="1"/>
                    <a:pt x="4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" name="Google Shape;1068;p68">
              <a:extLst>
                <a:ext uri="{FF2B5EF4-FFF2-40B4-BE49-F238E27FC236}">
                  <a16:creationId xmlns:a16="http://schemas.microsoft.com/office/drawing/2014/main" id="{7B7FF461-423B-691B-55BB-A50A1416657F}"/>
                </a:ext>
              </a:extLst>
            </p:cNvPr>
            <p:cNvSpPr/>
            <p:nvPr/>
          </p:nvSpPr>
          <p:spPr>
            <a:xfrm>
              <a:off x="4757050" y="4638950"/>
              <a:ext cx="135900" cy="67950"/>
            </a:xfrm>
            <a:custGeom>
              <a:avLst/>
              <a:gdLst/>
              <a:ahLst/>
              <a:cxnLst/>
              <a:rect l="l" t="t" r="r" b="b"/>
              <a:pathLst>
                <a:path w="5436" h="2718" extrusionOk="0">
                  <a:moveTo>
                    <a:pt x="121" y="1"/>
                  </a:moveTo>
                  <a:cubicBezTo>
                    <a:pt x="110" y="1"/>
                    <a:pt x="103" y="3"/>
                    <a:pt x="101" y="8"/>
                  </a:cubicBezTo>
                  <a:cubicBezTo>
                    <a:pt x="51" y="534"/>
                    <a:pt x="0" y="1261"/>
                    <a:pt x="101" y="1462"/>
                  </a:cubicBezTo>
                  <a:cubicBezTo>
                    <a:pt x="201" y="1637"/>
                    <a:pt x="677" y="2640"/>
                    <a:pt x="1228" y="2690"/>
                  </a:cubicBezTo>
                  <a:cubicBezTo>
                    <a:pt x="1386" y="2710"/>
                    <a:pt x="1742" y="2718"/>
                    <a:pt x="2182" y="2718"/>
                  </a:cubicBezTo>
                  <a:cubicBezTo>
                    <a:pt x="3353" y="2718"/>
                    <a:pt x="5111" y="2665"/>
                    <a:pt x="5239" y="2665"/>
                  </a:cubicBezTo>
                  <a:cubicBezTo>
                    <a:pt x="5436" y="2665"/>
                    <a:pt x="5415" y="1937"/>
                    <a:pt x="5247" y="1937"/>
                  </a:cubicBezTo>
                  <a:cubicBezTo>
                    <a:pt x="5244" y="1937"/>
                    <a:pt x="5241" y="1937"/>
                    <a:pt x="5239" y="1938"/>
                  </a:cubicBezTo>
                  <a:cubicBezTo>
                    <a:pt x="5235" y="1938"/>
                    <a:pt x="5231" y="1938"/>
                    <a:pt x="5227" y="1938"/>
                  </a:cubicBezTo>
                  <a:cubicBezTo>
                    <a:pt x="4655" y="1938"/>
                    <a:pt x="627" y="183"/>
                    <a:pt x="627" y="183"/>
                  </a:cubicBezTo>
                  <a:cubicBezTo>
                    <a:pt x="627" y="183"/>
                    <a:pt x="221" y="1"/>
                    <a:pt x="121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" name="Google Shape;1069;p68">
              <a:extLst>
                <a:ext uri="{FF2B5EF4-FFF2-40B4-BE49-F238E27FC236}">
                  <a16:creationId xmlns:a16="http://schemas.microsoft.com/office/drawing/2014/main" id="{99E5BA6E-EA1E-7375-B1C7-0EF75E7503F5}"/>
                </a:ext>
              </a:extLst>
            </p:cNvPr>
            <p:cNvSpPr/>
            <p:nvPr/>
          </p:nvSpPr>
          <p:spPr>
            <a:xfrm>
              <a:off x="4759175" y="4635400"/>
              <a:ext cx="132375" cy="56800"/>
            </a:xfrm>
            <a:custGeom>
              <a:avLst/>
              <a:gdLst/>
              <a:ahLst/>
              <a:cxnLst/>
              <a:rect l="l" t="t" r="r" b="b"/>
              <a:pathLst>
                <a:path w="5295" h="2272" extrusionOk="0">
                  <a:moveTo>
                    <a:pt x="2401" y="0"/>
                  </a:moveTo>
                  <a:cubicBezTo>
                    <a:pt x="1287" y="0"/>
                    <a:pt x="1" y="31"/>
                    <a:pt x="16" y="150"/>
                  </a:cubicBezTo>
                  <a:cubicBezTo>
                    <a:pt x="66" y="376"/>
                    <a:pt x="943" y="2255"/>
                    <a:pt x="1194" y="2255"/>
                  </a:cubicBezTo>
                  <a:cubicBezTo>
                    <a:pt x="1298" y="2255"/>
                    <a:pt x="2187" y="2271"/>
                    <a:pt x="3106" y="2271"/>
                  </a:cubicBezTo>
                  <a:cubicBezTo>
                    <a:pt x="4179" y="2271"/>
                    <a:pt x="5294" y="2250"/>
                    <a:pt x="5254" y="2155"/>
                  </a:cubicBezTo>
                  <a:cubicBezTo>
                    <a:pt x="5179" y="1980"/>
                    <a:pt x="4326" y="75"/>
                    <a:pt x="3976" y="25"/>
                  </a:cubicBezTo>
                  <a:cubicBezTo>
                    <a:pt x="3843" y="15"/>
                    <a:pt x="3162" y="0"/>
                    <a:pt x="2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" name="Google Shape;1070;p68">
              <a:extLst>
                <a:ext uri="{FF2B5EF4-FFF2-40B4-BE49-F238E27FC236}">
                  <a16:creationId xmlns:a16="http://schemas.microsoft.com/office/drawing/2014/main" id="{8CDBED57-79EB-9653-C66D-C59A2EC2A597}"/>
                </a:ext>
              </a:extLst>
            </p:cNvPr>
            <p:cNvSpPr/>
            <p:nvPr/>
          </p:nvSpPr>
          <p:spPr>
            <a:xfrm>
              <a:off x="4876100" y="4534475"/>
              <a:ext cx="131525" cy="64200"/>
            </a:xfrm>
            <a:custGeom>
              <a:avLst/>
              <a:gdLst/>
              <a:ahLst/>
              <a:cxnLst/>
              <a:rect l="l" t="t" r="r" b="b"/>
              <a:pathLst>
                <a:path w="5261" h="2568" extrusionOk="0">
                  <a:moveTo>
                    <a:pt x="154" y="0"/>
                  </a:moveTo>
                  <a:cubicBezTo>
                    <a:pt x="152" y="0"/>
                    <a:pt x="151" y="1"/>
                    <a:pt x="151" y="2"/>
                  </a:cubicBezTo>
                  <a:cubicBezTo>
                    <a:pt x="76" y="77"/>
                    <a:pt x="0" y="1004"/>
                    <a:pt x="101" y="1230"/>
                  </a:cubicBezTo>
                  <a:cubicBezTo>
                    <a:pt x="201" y="1480"/>
                    <a:pt x="777" y="2533"/>
                    <a:pt x="1203" y="2558"/>
                  </a:cubicBezTo>
                  <a:cubicBezTo>
                    <a:pt x="1385" y="2564"/>
                    <a:pt x="1593" y="2567"/>
                    <a:pt x="1835" y="2567"/>
                  </a:cubicBezTo>
                  <a:cubicBezTo>
                    <a:pt x="2561" y="2567"/>
                    <a:pt x="3591" y="2539"/>
                    <a:pt x="5113" y="2483"/>
                  </a:cubicBezTo>
                  <a:cubicBezTo>
                    <a:pt x="5260" y="2483"/>
                    <a:pt x="5239" y="1906"/>
                    <a:pt x="5097" y="1906"/>
                  </a:cubicBezTo>
                  <a:cubicBezTo>
                    <a:pt x="5094" y="1906"/>
                    <a:pt x="5091" y="1906"/>
                    <a:pt x="5088" y="1906"/>
                  </a:cubicBezTo>
                  <a:cubicBezTo>
                    <a:pt x="4996" y="1915"/>
                    <a:pt x="4904" y="1919"/>
                    <a:pt x="4811" y="1919"/>
                  </a:cubicBezTo>
                  <a:cubicBezTo>
                    <a:pt x="2924" y="1919"/>
                    <a:pt x="852" y="302"/>
                    <a:pt x="852" y="302"/>
                  </a:cubicBezTo>
                  <a:cubicBezTo>
                    <a:pt x="852" y="302"/>
                    <a:pt x="202" y="0"/>
                    <a:pt x="154" y="0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" name="Google Shape;1071;p68">
              <a:extLst>
                <a:ext uri="{FF2B5EF4-FFF2-40B4-BE49-F238E27FC236}">
                  <a16:creationId xmlns:a16="http://schemas.microsoft.com/office/drawing/2014/main" id="{20BDD5A0-5A78-6A2E-B705-63F3DFA5B8D6}"/>
                </a:ext>
              </a:extLst>
            </p:cNvPr>
            <p:cNvSpPr/>
            <p:nvPr/>
          </p:nvSpPr>
          <p:spPr>
            <a:xfrm>
              <a:off x="4877975" y="4532150"/>
              <a:ext cx="127650" cy="53100"/>
            </a:xfrm>
            <a:custGeom>
              <a:avLst/>
              <a:gdLst/>
              <a:ahLst/>
              <a:cxnLst/>
              <a:rect l="l" t="t" r="r" b="b"/>
              <a:pathLst>
                <a:path w="5106" h="2124" extrusionOk="0">
                  <a:moveTo>
                    <a:pt x="2401" y="0"/>
                  </a:moveTo>
                  <a:cubicBezTo>
                    <a:pt x="1352" y="0"/>
                    <a:pt x="66" y="26"/>
                    <a:pt x="51" y="120"/>
                  </a:cubicBezTo>
                  <a:cubicBezTo>
                    <a:pt x="1" y="370"/>
                    <a:pt x="752" y="1974"/>
                    <a:pt x="1229" y="2049"/>
                  </a:cubicBezTo>
                  <a:cubicBezTo>
                    <a:pt x="1517" y="2078"/>
                    <a:pt x="2775" y="2124"/>
                    <a:pt x="3773" y="2124"/>
                  </a:cubicBezTo>
                  <a:cubicBezTo>
                    <a:pt x="4511" y="2124"/>
                    <a:pt x="5106" y="2099"/>
                    <a:pt x="5063" y="2024"/>
                  </a:cubicBezTo>
                  <a:cubicBezTo>
                    <a:pt x="4963" y="1824"/>
                    <a:pt x="4011" y="44"/>
                    <a:pt x="3710" y="19"/>
                  </a:cubicBezTo>
                  <a:cubicBezTo>
                    <a:pt x="3587" y="10"/>
                    <a:pt x="3037" y="0"/>
                    <a:pt x="2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" name="Google Shape;1072;p68">
              <a:extLst>
                <a:ext uri="{FF2B5EF4-FFF2-40B4-BE49-F238E27FC236}">
                  <a16:creationId xmlns:a16="http://schemas.microsoft.com/office/drawing/2014/main" id="{3B1D517A-0338-81E1-7788-B3A6D9F1A7A3}"/>
                </a:ext>
              </a:extLst>
            </p:cNvPr>
            <p:cNvSpPr/>
            <p:nvPr/>
          </p:nvSpPr>
          <p:spPr>
            <a:xfrm>
              <a:off x="4938125" y="4636775"/>
              <a:ext cx="162300" cy="85900"/>
            </a:xfrm>
            <a:custGeom>
              <a:avLst/>
              <a:gdLst/>
              <a:ahLst/>
              <a:cxnLst/>
              <a:rect l="l" t="t" r="r" b="b"/>
              <a:pathLst>
                <a:path w="6492" h="3436" extrusionOk="0">
                  <a:moveTo>
                    <a:pt x="184" y="1"/>
                  </a:moveTo>
                  <a:cubicBezTo>
                    <a:pt x="157" y="1"/>
                    <a:pt x="138" y="7"/>
                    <a:pt x="126" y="20"/>
                  </a:cubicBezTo>
                  <a:cubicBezTo>
                    <a:pt x="126" y="20"/>
                    <a:pt x="26" y="70"/>
                    <a:pt x="26" y="1073"/>
                  </a:cubicBezTo>
                  <a:cubicBezTo>
                    <a:pt x="1" y="1273"/>
                    <a:pt x="953" y="3328"/>
                    <a:pt x="1354" y="3378"/>
                  </a:cubicBezTo>
                  <a:cubicBezTo>
                    <a:pt x="1645" y="3395"/>
                    <a:pt x="3631" y="3436"/>
                    <a:pt x="4973" y="3436"/>
                  </a:cubicBezTo>
                  <a:cubicBezTo>
                    <a:pt x="5596" y="3436"/>
                    <a:pt x="6080" y="3427"/>
                    <a:pt x="6191" y="3403"/>
                  </a:cubicBezTo>
                  <a:cubicBezTo>
                    <a:pt x="6492" y="3353"/>
                    <a:pt x="6392" y="2551"/>
                    <a:pt x="6166" y="2551"/>
                  </a:cubicBezTo>
                  <a:cubicBezTo>
                    <a:pt x="4327" y="2551"/>
                    <a:pt x="734" y="1"/>
                    <a:pt x="184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" name="Google Shape;1073;p68">
              <a:extLst>
                <a:ext uri="{FF2B5EF4-FFF2-40B4-BE49-F238E27FC236}">
                  <a16:creationId xmlns:a16="http://schemas.microsoft.com/office/drawing/2014/main" id="{64C85F25-3C11-3D7C-B6FA-FAA7FC2EFDE7}"/>
                </a:ext>
              </a:extLst>
            </p:cNvPr>
            <p:cNvSpPr/>
            <p:nvPr/>
          </p:nvSpPr>
          <p:spPr>
            <a:xfrm>
              <a:off x="4941100" y="4635425"/>
              <a:ext cx="153675" cy="68875"/>
            </a:xfrm>
            <a:custGeom>
              <a:avLst/>
              <a:gdLst/>
              <a:ahLst/>
              <a:cxnLst/>
              <a:rect l="l" t="t" r="r" b="b"/>
              <a:pathLst>
                <a:path w="6147" h="2755" extrusionOk="0">
                  <a:moveTo>
                    <a:pt x="758" y="0"/>
                  </a:moveTo>
                  <a:cubicBezTo>
                    <a:pt x="304" y="0"/>
                    <a:pt x="0" y="20"/>
                    <a:pt x="7" y="74"/>
                  </a:cubicBezTo>
                  <a:cubicBezTo>
                    <a:pt x="32" y="274"/>
                    <a:pt x="1210" y="2705"/>
                    <a:pt x="1511" y="2705"/>
                  </a:cubicBezTo>
                  <a:cubicBezTo>
                    <a:pt x="1699" y="2705"/>
                    <a:pt x="3443" y="2754"/>
                    <a:pt x="4731" y="2754"/>
                  </a:cubicBezTo>
                  <a:cubicBezTo>
                    <a:pt x="5504" y="2754"/>
                    <a:pt x="6113" y="2737"/>
                    <a:pt x="6122" y="2680"/>
                  </a:cubicBezTo>
                  <a:cubicBezTo>
                    <a:pt x="6147" y="2507"/>
                    <a:pt x="4920" y="123"/>
                    <a:pt x="4554" y="123"/>
                  </a:cubicBezTo>
                  <a:cubicBezTo>
                    <a:pt x="4550" y="123"/>
                    <a:pt x="4547" y="123"/>
                    <a:pt x="4543" y="124"/>
                  </a:cubicBezTo>
                  <a:cubicBezTo>
                    <a:pt x="4529" y="125"/>
                    <a:pt x="4507" y="126"/>
                    <a:pt x="4478" y="126"/>
                  </a:cubicBezTo>
                  <a:cubicBezTo>
                    <a:pt x="4028" y="126"/>
                    <a:pt x="1910" y="0"/>
                    <a:pt x="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7" name="Google Shape;1074;p68">
              <a:extLst>
                <a:ext uri="{FF2B5EF4-FFF2-40B4-BE49-F238E27FC236}">
                  <a16:creationId xmlns:a16="http://schemas.microsoft.com/office/drawing/2014/main" id="{75BB48D9-7B5C-3F3A-15A4-90B3651655FC}"/>
                </a:ext>
              </a:extLst>
            </p:cNvPr>
            <p:cNvSpPr/>
            <p:nvPr/>
          </p:nvSpPr>
          <p:spPr>
            <a:xfrm>
              <a:off x="2427450" y="4637200"/>
              <a:ext cx="164100" cy="69525"/>
            </a:xfrm>
            <a:custGeom>
              <a:avLst/>
              <a:gdLst/>
              <a:ahLst/>
              <a:cxnLst/>
              <a:rect l="l" t="t" r="r" b="b"/>
              <a:pathLst>
                <a:path w="6564" h="2781" extrusionOk="0">
                  <a:moveTo>
                    <a:pt x="6359" y="1"/>
                  </a:moveTo>
                  <a:cubicBezTo>
                    <a:pt x="6354" y="1"/>
                    <a:pt x="6348" y="2"/>
                    <a:pt x="6342" y="3"/>
                  </a:cubicBezTo>
                  <a:cubicBezTo>
                    <a:pt x="6116" y="53"/>
                    <a:pt x="1154" y="705"/>
                    <a:pt x="26" y="1632"/>
                  </a:cubicBezTo>
                  <a:cubicBezTo>
                    <a:pt x="26" y="1632"/>
                    <a:pt x="1" y="2208"/>
                    <a:pt x="1" y="2509"/>
                  </a:cubicBezTo>
                  <a:cubicBezTo>
                    <a:pt x="1" y="2670"/>
                    <a:pt x="113" y="2686"/>
                    <a:pt x="184" y="2686"/>
                  </a:cubicBezTo>
                  <a:cubicBezTo>
                    <a:pt x="201" y="2686"/>
                    <a:pt x="216" y="2685"/>
                    <a:pt x="227" y="2685"/>
                  </a:cubicBezTo>
                  <a:cubicBezTo>
                    <a:pt x="387" y="2685"/>
                    <a:pt x="3306" y="2781"/>
                    <a:pt x="4545" y="2781"/>
                  </a:cubicBezTo>
                  <a:cubicBezTo>
                    <a:pt x="4854" y="2781"/>
                    <a:pt x="5059" y="2775"/>
                    <a:pt x="5089" y="2760"/>
                  </a:cubicBezTo>
                  <a:cubicBezTo>
                    <a:pt x="5214" y="2710"/>
                    <a:pt x="6442" y="1331"/>
                    <a:pt x="6467" y="1106"/>
                  </a:cubicBezTo>
                  <a:cubicBezTo>
                    <a:pt x="6492" y="862"/>
                    <a:pt x="6563" y="1"/>
                    <a:pt x="6359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" name="Google Shape;1075;p68">
              <a:extLst>
                <a:ext uri="{FF2B5EF4-FFF2-40B4-BE49-F238E27FC236}">
                  <a16:creationId xmlns:a16="http://schemas.microsoft.com/office/drawing/2014/main" id="{ED915F7A-8B91-B05B-4299-4336F10B4D74}"/>
                </a:ext>
              </a:extLst>
            </p:cNvPr>
            <p:cNvSpPr/>
            <p:nvPr/>
          </p:nvSpPr>
          <p:spPr>
            <a:xfrm>
              <a:off x="2424675" y="4635300"/>
              <a:ext cx="164475" cy="47775"/>
            </a:xfrm>
            <a:custGeom>
              <a:avLst/>
              <a:gdLst/>
              <a:ahLst/>
              <a:cxnLst/>
              <a:rect l="l" t="t" r="r" b="b"/>
              <a:pathLst>
                <a:path w="6579" h="1911" extrusionOk="0">
                  <a:moveTo>
                    <a:pt x="3423" y="1"/>
                  </a:moveTo>
                  <a:cubicBezTo>
                    <a:pt x="2849" y="1"/>
                    <a:pt x="2401" y="4"/>
                    <a:pt x="2317" y="4"/>
                  </a:cubicBezTo>
                  <a:cubicBezTo>
                    <a:pt x="2192" y="4"/>
                    <a:pt x="688" y="1081"/>
                    <a:pt x="137" y="1708"/>
                  </a:cubicBezTo>
                  <a:cubicBezTo>
                    <a:pt x="1" y="1859"/>
                    <a:pt x="1755" y="1910"/>
                    <a:pt x="3211" y="1910"/>
                  </a:cubicBezTo>
                  <a:cubicBezTo>
                    <a:pt x="4167" y="1910"/>
                    <a:pt x="4995" y="1888"/>
                    <a:pt x="5074" y="1858"/>
                  </a:cubicBezTo>
                  <a:cubicBezTo>
                    <a:pt x="5250" y="1758"/>
                    <a:pt x="6578" y="104"/>
                    <a:pt x="6453" y="79"/>
                  </a:cubicBezTo>
                  <a:cubicBezTo>
                    <a:pt x="6219" y="12"/>
                    <a:pt x="4570" y="1"/>
                    <a:pt x="3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" name="Google Shape;1076;p68">
              <a:extLst>
                <a:ext uri="{FF2B5EF4-FFF2-40B4-BE49-F238E27FC236}">
                  <a16:creationId xmlns:a16="http://schemas.microsoft.com/office/drawing/2014/main" id="{C2E08D10-DAD6-FBF5-B449-2C0BB5CBF582}"/>
                </a:ext>
              </a:extLst>
            </p:cNvPr>
            <p:cNvSpPr/>
            <p:nvPr/>
          </p:nvSpPr>
          <p:spPr>
            <a:xfrm>
              <a:off x="2706275" y="4533225"/>
              <a:ext cx="146625" cy="62950"/>
            </a:xfrm>
            <a:custGeom>
              <a:avLst/>
              <a:gdLst/>
              <a:ahLst/>
              <a:cxnLst/>
              <a:rect l="l" t="t" r="r" b="b"/>
              <a:pathLst>
                <a:path w="5865" h="2518" extrusionOk="0">
                  <a:moveTo>
                    <a:pt x="5674" y="1"/>
                  </a:moveTo>
                  <a:cubicBezTo>
                    <a:pt x="5671" y="1"/>
                    <a:pt x="5668" y="1"/>
                    <a:pt x="5665" y="1"/>
                  </a:cubicBezTo>
                  <a:cubicBezTo>
                    <a:pt x="5465" y="52"/>
                    <a:pt x="1028" y="653"/>
                    <a:pt x="26" y="1480"/>
                  </a:cubicBezTo>
                  <a:cubicBezTo>
                    <a:pt x="26" y="1480"/>
                    <a:pt x="1" y="1806"/>
                    <a:pt x="1" y="2082"/>
                  </a:cubicBezTo>
                  <a:cubicBezTo>
                    <a:pt x="1" y="2307"/>
                    <a:pt x="51" y="2382"/>
                    <a:pt x="327" y="2407"/>
                  </a:cubicBezTo>
                  <a:cubicBezTo>
                    <a:pt x="520" y="2407"/>
                    <a:pt x="3383" y="2518"/>
                    <a:pt x="4276" y="2518"/>
                  </a:cubicBezTo>
                  <a:cubicBezTo>
                    <a:pt x="4425" y="2518"/>
                    <a:pt x="4519" y="2515"/>
                    <a:pt x="4537" y="2508"/>
                  </a:cubicBezTo>
                  <a:cubicBezTo>
                    <a:pt x="4663" y="2433"/>
                    <a:pt x="5765" y="1230"/>
                    <a:pt x="5790" y="1004"/>
                  </a:cubicBezTo>
                  <a:cubicBezTo>
                    <a:pt x="5815" y="782"/>
                    <a:pt x="5864" y="1"/>
                    <a:pt x="5674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" name="Google Shape;1077;p68">
              <a:extLst>
                <a:ext uri="{FF2B5EF4-FFF2-40B4-BE49-F238E27FC236}">
                  <a16:creationId xmlns:a16="http://schemas.microsoft.com/office/drawing/2014/main" id="{C0470140-DD69-4939-C5B3-A8D90943A0AD}"/>
                </a:ext>
              </a:extLst>
            </p:cNvPr>
            <p:cNvSpPr/>
            <p:nvPr/>
          </p:nvSpPr>
          <p:spPr>
            <a:xfrm>
              <a:off x="2703950" y="4531900"/>
              <a:ext cx="146475" cy="42800"/>
            </a:xfrm>
            <a:custGeom>
              <a:avLst/>
              <a:gdLst/>
              <a:ahLst/>
              <a:cxnLst/>
              <a:rect l="l" t="t" r="r" b="b"/>
              <a:pathLst>
                <a:path w="5859" h="1712" extrusionOk="0">
                  <a:moveTo>
                    <a:pt x="3365" y="0"/>
                  </a:moveTo>
                  <a:cubicBezTo>
                    <a:pt x="2702" y="0"/>
                    <a:pt x="2139" y="4"/>
                    <a:pt x="2049" y="4"/>
                  </a:cubicBezTo>
                  <a:cubicBezTo>
                    <a:pt x="1949" y="4"/>
                    <a:pt x="595" y="982"/>
                    <a:pt x="119" y="1533"/>
                  </a:cubicBezTo>
                  <a:cubicBezTo>
                    <a:pt x="1" y="1666"/>
                    <a:pt x="1489" y="1712"/>
                    <a:pt x="2769" y="1712"/>
                  </a:cubicBezTo>
                  <a:cubicBezTo>
                    <a:pt x="3664" y="1712"/>
                    <a:pt x="4458" y="1689"/>
                    <a:pt x="4530" y="1658"/>
                  </a:cubicBezTo>
                  <a:cubicBezTo>
                    <a:pt x="4680" y="1583"/>
                    <a:pt x="5858" y="80"/>
                    <a:pt x="5758" y="54"/>
                  </a:cubicBezTo>
                  <a:cubicBezTo>
                    <a:pt x="5578" y="9"/>
                    <a:pt x="4360" y="0"/>
                    <a:pt x="3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" name="Google Shape;1078;p68">
              <a:extLst>
                <a:ext uri="{FF2B5EF4-FFF2-40B4-BE49-F238E27FC236}">
                  <a16:creationId xmlns:a16="http://schemas.microsoft.com/office/drawing/2014/main" id="{3B6C6632-2D35-F554-D02B-5BD7C07A7BC8}"/>
                </a:ext>
              </a:extLst>
            </p:cNvPr>
            <p:cNvSpPr/>
            <p:nvPr/>
          </p:nvSpPr>
          <p:spPr>
            <a:xfrm>
              <a:off x="2619825" y="4637200"/>
              <a:ext cx="165325" cy="69525"/>
            </a:xfrm>
            <a:custGeom>
              <a:avLst/>
              <a:gdLst/>
              <a:ahLst/>
              <a:cxnLst/>
              <a:rect l="l" t="t" r="r" b="b"/>
              <a:pathLst>
                <a:path w="6613" h="2781" extrusionOk="0">
                  <a:moveTo>
                    <a:pt x="6409" y="1"/>
                  </a:moveTo>
                  <a:cubicBezTo>
                    <a:pt x="6403" y="1"/>
                    <a:pt x="6397" y="2"/>
                    <a:pt x="6391" y="3"/>
                  </a:cubicBezTo>
                  <a:cubicBezTo>
                    <a:pt x="6166" y="53"/>
                    <a:pt x="1579" y="1381"/>
                    <a:pt x="75" y="1632"/>
                  </a:cubicBezTo>
                  <a:cubicBezTo>
                    <a:pt x="0" y="1632"/>
                    <a:pt x="25" y="2083"/>
                    <a:pt x="25" y="2359"/>
                  </a:cubicBezTo>
                  <a:cubicBezTo>
                    <a:pt x="25" y="2459"/>
                    <a:pt x="50" y="2685"/>
                    <a:pt x="451" y="2685"/>
                  </a:cubicBezTo>
                  <a:cubicBezTo>
                    <a:pt x="592" y="2685"/>
                    <a:pt x="3411" y="2781"/>
                    <a:pt x="4610" y="2781"/>
                  </a:cubicBezTo>
                  <a:cubicBezTo>
                    <a:pt x="4910" y="2781"/>
                    <a:pt x="5108" y="2775"/>
                    <a:pt x="5138" y="2760"/>
                  </a:cubicBezTo>
                  <a:cubicBezTo>
                    <a:pt x="5263" y="2710"/>
                    <a:pt x="6517" y="1331"/>
                    <a:pt x="6517" y="1106"/>
                  </a:cubicBezTo>
                  <a:cubicBezTo>
                    <a:pt x="6541" y="862"/>
                    <a:pt x="6613" y="1"/>
                    <a:pt x="6409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" name="Google Shape;1079;p68">
              <a:extLst>
                <a:ext uri="{FF2B5EF4-FFF2-40B4-BE49-F238E27FC236}">
                  <a16:creationId xmlns:a16="http://schemas.microsoft.com/office/drawing/2014/main" id="{1D0E5A50-D7F2-9EFF-4B08-050C7FCB5D35}"/>
                </a:ext>
              </a:extLst>
            </p:cNvPr>
            <p:cNvSpPr/>
            <p:nvPr/>
          </p:nvSpPr>
          <p:spPr>
            <a:xfrm>
              <a:off x="2618675" y="4635300"/>
              <a:ext cx="164075" cy="47775"/>
            </a:xfrm>
            <a:custGeom>
              <a:avLst/>
              <a:gdLst/>
              <a:ahLst/>
              <a:cxnLst/>
              <a:rect l="l" t="t" r="r" b="b"/>
              <a:pathLst>
                <a:path w="6563" h="1911" extrusionOk="0">
                  <a:moveTo>
                    <a:pt x="3407" y="1"/>
                  </a:moveTo>
                  <a:cubicBezTo>
                    <a:pt x="2834" y="1"/>
                    <a:pt x="2385" y="4"/>
                    <a:pt x="2302" y="4"/>
                  </a:cubicBezTo>
                  <a:cubicBezTo>
                    <a:pt x="2177" y="4"/>
                    <a:pt x="673" y="1081"/>
                    <a:pt x="121" y="1708"/>
                  </a:cubicBezTo>
                  <a:cubicBezTo>
                    <a:pt x="0" y="1859"/>
                    <a:pt x="1760" y="1910"/>
                    <a:pt x="3213" y="1910"/>
                  </a:cubicBezTo>
                  <a:cubicBezTo>
                    <a:pt x="4167" y="1910"/>
                    <a:pt x="4989" y="1888"/>
                    <a:pt x="5059" y="1858"/>
                  </a:cubicBezTo>
                  <a:cubicBezTo>
                    <a:pt x="5234" y="1758"/>
                    <a:pt x="6563" y="104"/>
                    <a:pt x="6437" y="79"/>
                  </a:cubicBezTo>
                  <a:cubicBezTo>
                    <a:pt x="6203" y="12"/>
                    <a:pt x="4555" y="1"/>
                    <a:pt x="3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" name="Google Shape;1080;p68">
              <a:extLst>
                <a:ext uri="{FF2B5EF4-FFF2-40B4-BE49-F238E27FC236}">
                  <a16:creationId xmlns:a16="http://schemas.microsoft.com/office/drawing/2014/main" id="{7A51342C-0B97-6FBA-328B-5DD75AF8CCE7}"/>
                </a:ext>
              </a:extLst>
            </p:cNvPr>
            <p:cNvSpPr/>
            <p:nvPr/>
          </p:nvSpPr>
          <p:spPr>
            <a:xfrm>
              <a:off x="2886100" y="4533225"/>
              <a:ext cx="147250" cy="63000"/>
            </a:xfrm>
            <a:custGeom>
              <a:avLst/>
              <a:gdLst/>
              <a:ahLst/>
              <a:cxnLst/>
              <a:rect l="l" t="t" r="r" b="b"/>
              <a:pathLst>
                <a:path w="5890" h="2520" extrusionOk="0">
                  <a:moveTo>
                    <a:pt x="5723" y="1"/>
                  </a:moveTo>
                  <a:cubicBezTo>
                    <a:pt x="5721" y="1"/>
                    <a:pt x="5718" y="1"/>
                    <a:pt x="5715" y="1"/>
                  </a:cubicBezTo>
                  <a:cubicBezTo>
                    <a:pt x="5515" y="52"/>
                    <a:pt x="1054" y="653"/>
                    <a:pt x="51" y="1480"/>
                  </a:cubicBezTo>
                  <a:cubicBezTo>
                    <a:pt x="51" y="1480"/>
                    <a:pt x="1" y="1906"/>
                    <a:pt x="1" y="2182"/>
                  </a:cubicBezTo>
                  <a:cubicBezTo>
                    <a:pt x="1" y="2307"/>
                    <a:pt x="126" y="2433"/>
                    <a:pt x="302" y="2433"/>
                  </a:cubicBezTo>
                  <a:cubicBezTo>
                    <a:pt x="427" y="2433"/>
                    <a:pt x="3233" y="2520"/>
                    <a:pt x="4237" y="2520"/>
                  </a:cubicBezTo>
                  <a:cubicBezTo>
                    <a:pt x="4438" y="2520"/>
                    <a:pt x="4567" y="2516"/>
                    <a:pt x="4587" y="2508"/>
                  </a:cubicBezTo>
                  <a:cubicBezTo>
                    <a:pt x="4713" y="2433"/>
                    <a:pt x="5815" y="1230"/>
                    <a:pt x="5841" y="1004"/>
                  </a:cubicBezTo>
                  <a:cubicBezTo>
                    <a:pt x="5841" y="782"/>
                    <a:pt x="5889" y="1"/>
                    <a:pt x="5723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60" name="Google Shape;1081;p68">
              <a:extLst>
                <a:ext uri="{FF2B5EF4-FFF2-40B4-BE49-F238E27FC236}">
                  <a16:creationId xmlns:a16="http://schemas.microsoft.com/office/drawing/2014/main" id="{EB57FB29-C29F-7FB7-4FA6-1767C75AFCEA}"/>
                </a:ext>
              </a:extLst>
            </p:cNvPr>
            <p:cNvSpPr/>
            <p:nvPr/>
          </p:nvSpPr>
          <p:spPr>
            <a:xfrm>
              <a:off x="2884775" y="4531900"/>
              <a:ext cx="146725" cy="42800"/>
            </a:xfrm>
            <a:custGeom>
              <a:avLst/>
              <a:gdLst/>
              <a:ahLst/>
              <a:cxnLst/>
              <a:rect l="l" t="t" r="r" b="b"/>
              <a:pathLst>
                <a:path w="5869" h="1712" extrusionOk="0">
                  <a:moveTo>
                    <a:pt x="3375" y="0"/>
                  </a:moveTo>
                  <a:cubicBezTo>
                    <a:pt x="2713" y="0"/>
                    <a:pt x="2149" y="4"/>
                    <a:pt x="2059" y="4"/>
                  </a:cubicBezTo>
                  <a:cubicBezTo>
                    <a:pt x="1959" y="4"/>
                    <a:pt x="605" y="982"/>
                    <a:pt x="104" y="1533"/>
                  </a:cubicBezTo>
                  <a:cubicBezTo>
                    <a:pt x="1" y="1666"/>
                    <a:pt x="1495" y="1712"/>
                    <a:pt x="2773" y="1712"/>
                  </a:cubicBezTo>
                  <a:cubicBezTo>
                    <a:pt x="3666" y="1712"/>
                    <a:pt x="4453" y="1689"/>
                    <a:pt x="4515" y="1658"/>
                  </a:cubicBezTo>
                  <a:cubicBezTo>
                    <a:pt x="4691" y="1583"/>
                    <a:pt x="5868" y="80"/>
                    <a:pt x="5768" y="54"/>
                  </a:cubicBezTo>
                  <a:cubicBezTo>
                    <a:pt x="5588" y="9"/>
                    <a:pt x="4370" y="0"/>
                    <a:pt x="3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61" name="Google Shape;1082;p68">
              <a:extLst>
                <a:ext uri="{FF2B5EF4-FFF2-40B4-BE49-F238E27FC236}">
                  <a16:creationId xmlns:a16="http://schemas.microsoft.com/office/drawing/2014/main" id="{8D72B074-26B8-9225-DB70-85834C4A96B6}"/>
                </a:ext>
              </a:extLst>
            </p:cNvPr>
            <p:cNvSpPr/>
            <p:nvPr/>
          </p:nvSpPr>
          <p:spPr>
            <a:xfrm>
              <a:off x="2813425" y="4637200"/>
              <a:ext cx="164125" cy="69675"/>
            </a:xfrm>
            <a:custGeom>
              <a:avLst/>
              <a:gdLst/>
              <a:ahLst/>
              <a:cxnLst/>
              <a:rect l="l" t="t" r="r" b="b"/>
              <a:pathLst>
                <a:path w="6565" h="2787" extrusionOk="0">
                  <a:moveTo>
                    <a:pt x="6359" y="1"/>
                  </a:moveTo>
                  <a:cubicBezTo>
                    <a:pt x="6353" y="1"/>
                    <a:pt x="6348" y="2"/>
                    <a:pt x="6342" y="3"/>
                  </a:cubicBezTo>
                  <a:cubicBezTo>
                    <a:pt x="6141" y="53"/>
                    <a:pt x="1154" y="705"/>
                    <a:pt x="51" y="1632"/>
                  </a:cubicBezTo>
                  <a:cubicBezTo>
                    <a:pt x="51" y="1632"/>
                    <a:pt x="1" y="2284"/>
                    <a:pt x="1" y="2434"/>
                  </a:cubicBezTo>
                  <a:cubicBezTo>
                    <a:pt x="1" y="2667"/>
                    <a:pt x="234" y="2685"/>
                    <a:pt x="382" y="2685"/>
                  </a:cubicBezTo>
                  <a:cubicBezTo>
                    <a:pt x="408" y="2685"/>
                    <a:pt x="432" y="2685"/>
                    <a:pt x="452" y="2685"/>
                  </a:cubicBezTo>
                  <a:cubicBezTo>
                    <a:pt x="1178" y="2722"/>
                    <a:pt x="3318" y="2787"/>
                    <a:pt x="4419" y="2787"/>
                  </a:cubicBezTo>
                  <a:cubicBezTo>
                    <a:pt x="4800" y="2787"/>
                    <a:pt x="5056" y="2779"/>
                    <a:pt x="5088" y="2760"/>
                  </a:cubicBezTo>
                  <a:cubicBezTo>
                    <a:pt x="5239" y="2710"/>
                    <a:pt x="6467" y="1331"/>
                    <a:pt x="6492" y="1106"/>
                  </a:cubicBezTo>
                  <a:cubicBezTo>
                    <a:pt x="6516" y="862"/>
                    <a:pt x="6564" y="1"/>
                    <a:pt x="6359" y="1"/>
                  </a:cubicBezTo>
                  <a:close/>
                </a:path>
              </a:pathLst>
            </a:custGeom>
            <a:solidFill>
              <a:srgbClr val="E5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62" name="Google Shape;1083;p68">
              <a:extLst>
                <a:ext uri="{FF2B5EF4-FFF2-40B4-BE49-F238E27FC236}">
                  <a16:creationId xmlns:a16="http://schemas.microsoft.com/office/drawing/2014/main" id="{9A8C6013-2151-1CBD-8F4D-CCBA479CCE77}"/>
                </a:ext>
              </a:extLst>
            </p:cNvPr>
            <p:cNvSpPr/>
            <p:nvPr/>
          </p:nvSpPr>
          <p:spPr>
            <a:xfrm>
              <a:off x="2811275" y="4635300"/>
              <a:ext cx="163825" cy="47775"/>
            </a:xfrm>
            <a:custGeom>
              <a:avLst/>
              <a:gdLst/>
              <a:ahLst/>
              <a:cxnLst/>
              <a:rect l="l" t="t" r="r" b="b"/>
              <a:pathLst>
                <a:path w="6553" h="1911" extrusionOk="0">
                  <a:moveTo>
                    <a:pt x="3403" y="1"/>
                  </a:moveTo>
                  <a:cubicBezTo>
                    <a:pt x="2827" y="1"/>
                    <a:pt x="2376" y="4"/>
                    <a:pt x="2292" y="4"/>
                  </a:cubicBezTo>
                  <a:cubicBezTo>
                    <a:pt x="2192" y="4"/>
                    <a:pt x="663" y="1081"/>
                    <a:pt x="137" y="1708"/>
                  </a:cubicBezTo>
                  <a:cubicBezTo>
                    <a:pt x="1" y="1859"/>
                    <a:pt x="1755" y="1910"/>
                    <a:pt x="3205" y="1910"/>
                  </a:cubicBezTo>
                  <a:cubicBezTo>
                    <a:pt x="4158" y="1910"/>
                    <a:pt x="4980" y="1888"/>
                    <a:pt x="5049" y="1858"/>
                  </a:cubicBezTo>
                  <a:cubicBezTo>
                    <a:pt x="5250" y="1758"/>
                    <a:pt x="6553" y="104"/>
                    <a:pt x="6428" y="79"/>
                  </a:cubicBezTo>
                  <a:cubicBezTo>
                    <a:pt x="6210" y="12"/>
                    <a:pt x="4556" y="1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63" name="Google Shape;1084;p68">
              <a:extLst>
                <a:ext uri="{FF2B5EF4-FFF2-40B4-BE49-F238E27FC236}">
                  <a16:creationId xmlns:a16="http://schemas.microsoft.com/office/drawing/2014/main" id="{EA3DF87B-C712-E332-C440-4D002604E394}"/>
                </a:ext>
              </a:extLst>
            </p:cNvPr>
            <p:cNvSpPr/>
            <p:nvPr/>
          </p:nvSpPr>
          <p:spPr>
            <a:xfrm>
              <a:off x="1997000" y="4471225"/>
              <a:ext cx="3591525" cy="97775"/>
            </a:xfrm>
            <a:custGeom>
              <a:avLst/>
              <a:gdLst/>
              <a:ahLst/>
              <a:cxnLst/>
              <a:rect l="l" t="t" r="r" b="b"/>
              <a:pathLst>
                <a:path w="143661" h="3911" extrusionOk="0">
                  <a:moveTo>
                    <a:pt x="138022" y="0"/>
                  </a:moveTo>
                  <a:lnTo>
                    <a:pt x="5139" y="426"/>
                  </a:lnTo>
                  <a:lnTo>
                    <a:pt x="1" y="3910"/>
                  </a:lnTo>
                  <a:lnTo>
                    <a:pt x="143661" y="3910"/>
                  </a:lnTo>
                  <a:cubicBezTo>
                    <a:pt x="140302" y="1579"/>
                    <a:pt x="138022" y="0"/>
                    <a:pt x="138022" y="0"/>
                  </a:cubicBezTo>
                  <a:close/>
                </a:path>
              </a:pathLst>
            </a:custGeom>
            <a:solidFill>
              <a:srgbClr val="000000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64" name="Google Shape;1085;p68">
              <a:extLst>
                <a:ext uri="{FF2B5EF4-FFF2-40B4-BE49-F238E27FC236}">
                  <a16:creationId xmlns:a16="http://schemas.microsoft.com/office/drawing/2014/main" id="{39405DBF-0E18-CF44-6C27-84E392EB2C05}"/>
                </a:ext>
              </a:extLst>
            </p:cNvPr>
            <p:cNvSpPr/>
            <p:nvPr/>
          </p:nvSpPr>
          <p:spPr>
            <a:xfrm>
              <a:off x="2071575" y="2075850"/>
              <a:ext cx="3459300" cy="2427350"/>
            </a:xfrm>
            <a:custGeom>
              <a:avLst/>
              <a:gdLst/>
              <a:ahLst/>
              <a:cxnLst/>
              <a:rect l="l" t="t" r="r" b="b"/>
              <a:pathLst>
                <a:path w="138372" h="97094" extrusionOk="0">
                  <a:moveTo>
                    <a:pt x="128723" y="6341"/>
                  </a:moveTo>
                  <a:cubicBezTo>
                    <a:pt x="130377" y="6341"/>
                    <a:pt x="131680" y="7644"/>
                    <a:pt x="131680" y="9298"/>
                  </a:cubicBezTo>
                  <a:lnTo>
                    <a:pt x="131680" y="88823"/>
                  </a:lnTo>
                  <a:cubicBezTo>
                    <a:pt x="131680" y="90452"/>
                    <a:pt x="130377" y="91780"/>
                    <a:pt x="128723" y="91780"/>
                  </a:cubicBezTo>
                  <a:lnTo>
                    <a:pt x="9649" y="91780"/>
                  </a:lnTo>
                  <a:cubicBezTo>
                    <a:pt x="8020" y="91780"/>
                    <a:pt x="6692" y="90452"/>
                    <a:pt x="6692" y="88823"/>
                  </a:cubicBezTo>
                  <a:lnTo>
                    <a:pt x="6692" y="9298"/>
                  </a:lnTo>
                  <a:cubicBezTo>
                    <a:pt x="6692" y="7644"/>
                    <a:pt x="8020" y="6341"/>
                    <a:pt x="9649" y="6341"/>
                  </a:cubicBezTo>
                  <a:close/>
                  <a:moveTo>
                    <a:pt x="2958" y="0"/>
                  </a:moveTo>
                  <a:cubicBezTo>
                    <a:pt x="1329" y="0"/>
                    <a:pt x="0" y="1328"/>
                    <a:pt x="0" y="2958"/>
                  </a:cubicBezTo>
                  <a:lnTo>
                    <a:pt x="0" y="94136"/>
                  </a:lnTo>
                  <a:cubicBezTo>
                    <a:pt x="0" y="95765"/>
                    <a:pt x="1329" y="97093"/>
                    <a:pt x="2958" y="97093"/>
                  </a:cubicBezTo>
                  <a:lnTo>
                    <a:pt x="135415" y="97093"/>
                  </a:lnTo>
                  <a:cubicBezTo>
                    <a:pt x="137044" y="97093"/>
                    <a:pt x="138372" y="95765"/>
                    <a:pt x="138372" y="94136"/>
                  </a:cubicBezTo>
                  <a:lnTo>
                    <a:pt x="138372" y="2958"/>
                  </a:lnTo>
                  <a:cubicBezTo>
                    <a:pt x="138372" y="1328"/>
                    <a:pt x="137044" y="0"/>
                    <a:pt x="135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69"/>
          <p:cNvSpPr txBox="1">
            <a:spLocks noGrp="1"/>
          </p:cNvSpPr>
          <p:nvPr>
            <p:ph type="title"/>
          </p:nvPr>
        </p:nvSpPr>
        <p:spPr>
          <a:xfrm>
            <a:off x="1685581" y="395775"/>
            <a:ext cx="5783855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sz="4000" dirty="0">
                <a:cs typeface="B Nazanin" panose="00000400000000000000" pitchFamily="2" charset="-78"/>
              </a:rPr>
              <a:t>با تشکر از شما دوستان عزیز...!</a:t>
            </a:r>
            <a:endParaRPr sz="4000" dirty="0">
              <a:cs typeface="B Nazanin" panose="00000400000000000000" pitchFamily="2" charset="-78"/>
            </a:endParaRPr>
          </a:p>
        </p:txBody>
      </p:sp>
      <p:sp>
        <p:nvSpPr>
          <p:cNvPr id="1091" name="Google Shape;1091;p69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sz="1800" b="1" dirty="0">
                <a:solidFill>
                  <a:schemeClr val="accent1"/>
                </a:solidFill>
                <a:cs typeface="B Nazanin" panose="00000400000000000000" pitchFamily="2" charset="-78"/>
              </a:rPr>
              <a:t>آیا هیچ سوالی دارید؟</a:t>
            </a:r>
          </a:p>
          <a:p>
            <a:pPr marL="0" lvl="0" indent="0"/>
            <a:endParaRPr lang="fa-IR" sz="1800" b="1" dirty="0">
              <a:solidFill>
                <a:schemeClr val="accent1"/>
              </a:solidFill>
              <a:cs typeface="B Nazanin" panose="00000400000000000000" pitchFamily="2" charset="-78"/>
            </a:endParaRPr>
          </a:p>
          <a:p>
            <a:pPr marL="0" lvl="0" indent="0"/>
            <a:r>
              <a:rPr lang="en-US" sz="1800" b="1" dirty="0">
                <a:solidFill>
                  <a:schemeClr val="accent1"/>
                </a:solidFill>
                <a:cs typeface="B Nazanin" panose="00000400000000000000" pitchFamily="2" charset="-78"/>
              </a:rPr>
              <a:t> +91 620 421 838</a:t>
            </a:r>
            <a:endParaRPr lang="fa-IR" sz="1800" b="1" dirty="0">
              <a:solidFill>
                <a:schemeClr val="accent1"/>
              </a:solidFill>
              <a:cs typeface="B Nazanin" panose="00000400000000000000" pitchFamily="2" charset="-78"/>
            </a:endParaRPr>
          </a:p>
          <a:p>
            <a:pPr marL="0" lvl="0" indent="0"/>
            <a:r>
              <a:rPr lang="en-US" sz="1800" b="1" dirty="0">
                <a:solidFill>
                  <a:schemeClr val="accent1"/>
                </a:solidFill>
                <a:cs typeface="B Nazanin" panose="00000400000000000000" pitchFamily="2" charset="-78"/>
              </a:rPr>
              <a:t> yourcompany.com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92" name="Google Shape;1092;p69"/>
          <p:cNvSpPr txBox="1">
            <a:spLocks noGrp="1"/>
          </p:cNvSpPr>
          <p:nvPr>
            <p:ph type="subTitle" idx="4294967295"/>
          </p:nvPr>
        </p:nvSpPr>
        <p:spPr>
          <a:xfrm>
            <a:off x="2671500" y="4395367"/>
            <a:ext cx="3804600" cy="3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fa-IR" sz="1200" dirty="0">
                <a:cs typeface="B Nazanin" panose="00000400000000000000" pitchFamily="2" charset="-78"/>
              </a:rPr>
              <a:t>لطفاً این اسلاید را برای ذکر منبع نگه دارید</a:t>
            </a:r>
            <a:endParaRPr sz="1200" dirty="0">
              <a:cs typeface="B Nazanin" panose="00000400000000000000" pitchFamily="2" charset="-78"/>
            </a:endParaRPr>
          </a:p>
        </p:txBody>
      </p:sp>
      <p:sp>
        <p:nvSpPr>
          <p:cNvPr id="1093" name="Google Shape;1093;p69"/>
          <p:cNvSpPr/>
          <p:nvPr/>
        </p:nvSpPr>
        <p:spPr>
          <a:xfrm>
            <a:off x="3539525" y="3009100"/>
            <a:ext cx="570000" cy="57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94" name="Google Shape;1094;p69"/>
          <p:cNvSpPr/>
          <p:nvPr/>
        </p:nvSpPr>
        <p:spPr>
          <a:xfrm>
            <a:off x="4287000" y="3009100"/>
            <a:ext cx="570000" cy="57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95" name="Google Shape;1095;p69"/>
          <p:cNvSpPr/>
          <p:nvPr/>
        </p:nvSpPr>
        <p:spPr>
          <a:xfrm>
            <a:off x="5034475" y="3009100"/>
            <a:ext cx="570000" cy="57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96" name="Google Shape;1096;p69"/>
          <p:cNvSpPr/>
          <p:nvPr/>
        </p:nvSpPr>
        <p:spPr>
          <a:xfrm>
            <a:off x="3669889" y="3139489"/>
            <a:ext cx="309271" cy="309221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1097" name="Google Shape;1097;p69"/>
          <p:cNvGrpSpPr/>
          <p:nvPr/>
        </p:nvGrpSpPr>
        <p:grpSpPr>
          <a:xfrm>
            <a:off x="5164827" y="3139467"/>
            <a:ext cx="309296" cy="309265"/>
            <a:chOff x="812101" y="2571761"/>
            <a:chExt cx="417066" cy="417024"/>
          </a:xfrm>
        </p:grpSpPr>
        <p:sp>
          <p:nvSpPr>
            <p:cNvPr id="1098" name="Google Shape;1098;p69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99" name="Google Shape;1099;p69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0" name="Google Shape;1100;p69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1" name="Google Shape;1101;p69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02" name="Google Shape;1102;p69"/>
          <p:cNvGrpSpPr/>
          <p:nvPr/>
        </p:nvGrpSpPr>
        <p:grpSpPr>
          <a:xfrm>
            <a:off x="4417127" y="3139460"/>
            <a:ext cx="309745" cy="309281"/>
            <a:chOff x="2344476" y="2571761"/>
            <a:chExt cx="417671" cy="417045"/>
          </a:xfrm>
        </p:grpSpPr>
        <p:sp>
          <p:nvSpPr>
            <p:cNvPr id="1103" name="Google Shape;1103;p69"/>
            <p:cNvSpPr/>
            <p:nvPr/>
          </p:nvSpPr>
          <p:spPr>
            <a:xfrm>
              <a:off x="2344476" y="2571761"/>
              <a:ext cx="417671" cy="417045"/>
            </a:xfrm>
            <a:custGeom>
              <a:avLst/>
              <a:gdLst/>
              <a:ahLst/>
              <a:cxnLst/>
              <a:rect l="l" t="t" r="r" b="b"/>
              <a:pathLst>
                <a:path w="20013" h="19983" extrusionOk="0">
                  <a:moveTo>
                    <a:pt x="10022" y="1170"/>
                  </a:moveTo>
                  <a:cubicBezTo>
                    <a:pt x="14886" y="1170"/>
                    <a:pt x="18842" y="5127"/>
                    <a:pt x="18842" y="9990"/>
                  </a:cubicBezTo>
                  <a:cubicBezTo>
                    <a:pt x="18842" y="14855"/>
                    <a:pt x="14886" y="18811"/>
                    <a:pt x="10023" y="18811"/>
                  </a:cubicBezTo>
                  <a:cubicBezTo>
                    <a:pt x="8516" y="18811"/>
                    <a:pt x="7030" y="18423"/>
                    <a:pt x="5726" y="17691"/>
                  </a:cubicBezTo>
                  <a:cubicBezTo>
                    <a:pt x="5638" y="17641"/>
                    <a:pt x="5539" y="17615"/>
                    <a:pt x="5440" y="17615"/>
                  </a:cubicBezTo>
                  <a:cubicBezTo>
                    <a:pt x="5393" y="17615"/>
                    <a:pt x="5345" y="17621"/>
                    <a:pt x="5298" y="17632"/>
                  </a:cubicBezTo>
                  <a:lnTo>
                    <a:pt x="1419" y="18595"/>
                  </a:lnTo>
                  <a:lnTo>
                    <a:pt x="2381" y="14715"/>
                  </a:lnTo>
                  <a:cubicBezTo>
                    <a:pt x="2417" y="14570"/>
                    <a:pt x="2395" y="14416"/>
                    <a:pt x="2323" y="14287"/>
                  </a:cubicBezTo>
                  <a:cubicBezTo>
                    <a:pt x="1590" y="12982"/>
                    <a:pt x="1203" y="11498"/>
                    <a:pt x="1203" y="9990"/>
                  </a:cubicBezTo>
                  <a:cubicBezTo>
                    <a:pt x="1203" y="5127"/>
                    <a:pt x="5159" y="1170"/>
                    <a:pt x="10022" y="1170"/>
                  </a:cubicBezTo>
                  <a:close/>
                  <a:moveTo>
                    <a:pt x="10023" y="1"/>
                  </a:moveTo>
                  <a:cubicBezTo>
                    <a:pt x="4522" y="1"/>
                    <a:pt x="32" y="4491"/>
                    <a:pt x="32" y="9990"/>
                  </a:cubicBezTo>
                  <a:cubicBezTo>
                    <a:pt x="32" y="11620"/>
                    <a:pt x="432" y="13226"/>
                    <a:pt x="1191" y="14655"/>
                  </a:cubicBezTo>
                  <a:lnTo>
                    <a:pt x="50" y="19256"/>
                  </a:lnTo>
                  <a:cubicBezTo>
                    <a:pt x="0" y="19455"/>
                    <a:pt x="58" y="19665"/>
                    <a:pt x="204" y="19810"/>
                  </a:cubicBezTo>
                  <a:cubicBezTo>
                    <a:pt x="313" y="19921"/>
                    <a:pt x="461" y="19982"/>
                    <a:pt x="614" y="19982"/>
                  </a:cubicBezTo>
                  <a:cubicBezTo>
                    <a:pt x="662" y="19982"/>
                    <a:pt x="710" y="19976"/>
                    <a:pt x="757" y="19964"/>
                  </a:cubicBezTo>
                  <a:lnTo>
                    <a:pt x="5358" y="18823"/>
                  </a:lnTo>
                  <a:cubicBezTo>
                    <a:pt x="6788" y="19582"/>
                    <a:pt x="8394" y="19982"/>
                    <a:pt x="10022" y="19982"/>
                  </a:cubicBezTo>
                  <a:cubicBezTo>
                    <a:pt x="12680" y="19982"/>
                    <a:pt x="15187" y="18940"/>
                    <a:pt x="17078" y="17047"/>
                  </a:cubicBezTo>
                  <a:cubicBezTo>
                    <a:pt x="18971" y="15156"/>
                    <a:pt x="20013" y="12649"/>
                    <a:pt x="20013" y="9990"/>
                  </a:cubicBezTo>
                  <a:cubicBezTo>
                    <a:pt x="20013" y="7333"/>
                    <a:pt x="18971" y="4827"/>
                    <a:pt x="17080" y="2934"/>
                  </a:cubicBezTo>
                  <a:cubicBezTo>
                    <a:pt x="15187" y="1043"/>
                    <a:pt x="12680" y="1"/>
                    <a:pt x="10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4" name="Google Shape;1104;p69"/>
            <p:cNvSpPr/>
            <p:nvPr/>
          </p:nvSpPr>
          <p:spPr>
            <a:xfrm>
              <a:off x="2421672" y="2657388"/>
              <a:ext cx="260625" cy="243636"/>
            </a:xfrm>
            <a:custGeom>
              <a:avLst/>
              <a:gdLst/>
              <a:ahLst/>
              <a:cxnLst/>
              <a:rect l="l" t="t" r="r" b="b"/>
              <a:pathLst>
                <a:path w="12488" h="11674" extrusionOk="0">
                  <a:moveTo>
                    <a:pt x="3164" y="1171"/>
                  </a:moveTo>
                  <a:cubicBezTo>
                    <a:pt x="3352" y="1171"/>
                    <a:pt x="3536" y="1247"/>
                    <a:pt x="3710" y="1424"/>
                  </a:cubicBezTo>
                  <a:lnTo>
                    <a:pt x="3719" y="1433"/>
                  </a:lnTo>
                  <a:cubicBezTo>
                    <a:pt x="4757" y="2473"/>
                    <a:pt x="4683" y="2832"/>
                    <a:pt x="4449" y="3068"/>
                  </a:cubicBezTo>
                  <a:cubicBezTo>
                    <a:pt x="4240" y="3275"/>
                    <a:pt x="3625" y="3692"/>
                    <a:pt x="3427" y="3892"/>
                  </a:cubicBezTo>
                  <a:cubicBezTo>
                    <a:pt x="2960" y="4359"/>
                    <a:pt x="3046" y="5081"/>
                    <a:pt x="3685" y="6039"/>
                  </a:cubicBezTo>
                  <a:cubicBezTo>
                    <a:pt x="4065" y="6611"/>
                    <a:pt x="4568" y="7166"/>
                    <a:pt x="4805" y="7405"/>
                  </a:cubicBezTo>
                  <a:lnTo>
                    <a:pt x="4806" y="7405"/>
                  </a:lnTo>
                  <a:cubicBezTo>
                    <a:pt x="5045" y="7642"/>
                    <a:pt x="5599" y="8146"/>
                    <a:pt x="6172" y="8527"/>
                  </a:cubicBezTo>
                  <a:cubicBezTo>
                    <a:pt x="6727" y="8895"/>
                    <a:pt x="7202" y="9079"/>
                    <a:pt x="7594" y="9079"/>
                  </a:cubicBezTo>
                  <a:cubicBezTo>
                    <a:pt x="7880" y="9079"/>
                    <a:pt x="8123" y="8981"/>
                    <a:pt x="8320" y="8785"/>
                  </a:cubicBezTo>
                  <a:cubicBezTo>
                    <a:pt x="8518" y="8585"/>
                    <a:pt x="8935" y="7971"/>
                    <a:pt x="9144" y="7762"/>
                  </a:cubicBezTo>
                  <a:cubicBezTo>
                    <a:pt x="9238" y="7668"/>
                    <a:pt x="9331" y="7609"/>
                    <a:pt x="9460" y="7609"/>
                  </a:cubicBezTo>
                  <a:cubicBezTo>
                    <a:pt x="9549" y="7609"/>
                    <a:pt x="9655" y="7637"/>
                    <a:pt x="9790" y="7702"/>
                  </a:cubicBezTo>
                  <a:cubicBezTo>
                    <a:pt x="10172" y="7886"/>
                    <a:pt x="10582" y="8297"/>
                    <a:pt x="10779" y="8493"/>
                  </a:cubicBezTo>
                  <a:lnTo>
                    <a:pt x="10788" y="8502"/>
                  </a:lnTo>
                  <a:cubicBezTo>
                    <a:pt x="11239" y="8944"/>
                    <a:pt x="11037" y="9452"/>
                    <a:pt x="10593" y="9898"/>
                  </a:cubicBezTo>
                  <a:cubicBezTo>
                    <a:pt x="10190" y="10300"/>
                    <a:pt x="9680" y="10502"/>
                    <a:pt x="9068" y="10502"/>
                  </a:cubicBezTo>
                  <a:cubicBezTo>
                    <a:pt x="8521" y="10502"/>
                    <a:pt x="7892" y="10341"/>
                    <a:pt x="7184" y="10020"/>
                  </a:cubicBezTo>
                  <a:cubicBezTo>
                    <a:pt x="5868" y="9420"/>
                    <a:pt x="4676" y="8428"/>
                    <a:pt x="4228" y="7984"/>
                  </a:cubicBezTo>
                  <a:cubicBezTo>
                    <a:pt x="3784" y="7536"/>
                    <a:pt x="2792" y="6344"/>
                    <a:pt x="2192" y="5028"/>
                  </a:cubicBezTo>
                  <a:cubicBezTo>
                    <a:pt x="1511" y="3527"/>
                    <a:pt x="1552" y="2381"/>
                    <a:pt x="2314" y="1619"/>
                  </a:cubicBezTo>
                  <a:cubicBezTo>
                    <a:pt x="2583" y="1350"/>
                    <a:pt x="2877" y="1171"/>
                    <a:pt x="3164" y="1171"/>
                  </a:cubicBezTo>
                  <a:close/>
                  <a:moveTo>
                    <a:pt x="3169" y="1"/>
                  </a:moveTo>
                  <a:cubicBezTo>
                    <a:pt x="2619" y="1"/>
                    <a:pt x="2030" y="247"/>
                    <a:pt x="1486" y="791"/>
                  </a:cubicBezTo>
                  <a:cubicBezTo>
                    <a:pt x="701" y="1576"/>
                    <a:pt x="0" y="3034"/>
                    <a:pt x="1127" y="5512"/>
                  </a:cubicBezTo>
                  <a:cubicBezTo>
                    <a:pt x="1794" y="6979"/>
                    <a:pt x="2868" y="8274"/>
                    <a:pt x="3398" y="8810"/>
                  </a:cubicBezTo>
                  <a:lnTo>
                    <a:pt x="3402" y="8813"/>
                  </a:lnTo>
                  <a:cubicBezTo>
                    <a:pt x="3938" y="9344"/>
                    <a:pt x="5235" y="10418"/>
                    <a:pt x="6699" y="11085"/>
                  </a:cubicBezTo>
                  <a:cubicBezTo>
                    <a:pt x="7490" y="11445"/>
                    <a:pt x="8308" y="11674"/>
                    <a:pt x="9088" y="11674"/>
                  </a:cubicBezTo>
                  <a:cubicBezTo>
                    <a:pt x="9940" y="11674"/>
                    <a:pt x="10746" y="11400"/>
                    <a:pt x="11421" y="10726"/>
                  </a:cubicBezTo>
                  <a:cubicBezTo>
                    <a:pt x="12488" y="9657"/>
                    <a:pt x="12399" y="8442"/>
                    <a:pt x="11607" y="7665"/>
                  </a:cubicBezTo>
                  <a:cubicBezTo>
                    <a:pt x="11219" y="7278"/>
                    <a:pt x="10791" y="6885"/>
                    <a:pt x="10297" y="6648"/>
                  </a:cubicBezTo>
                  <a:cubicBezTo>
                    <a:pt x="10009" y="6509"/>
                    <a:pt x="9725" y="6440"/>
                    <a:pt x="9455" y="6440"/>
                  </a:cubicBezTo>
                  <a:cubicBezTo>
                    <a:pt x="9034" y="6440"/>
                    <a:pt x="8646" y="6606"/>
                    <a:pt x="8316" y="6935"/>
                  </a:cubicBezTo>
                  <a:cubicBezTo>
                    <a:pt x="8070" y="7180"/>
                    <a:pt x="7732" y="7665"/>
                    <a:pt x="7538" y="7904"/>
                  </a:cubicBezTo>
                  <a:cubicBezTo>
                    <a:pt x="7035" y="7819"/>
                    <a:pt x="6032" y="6974"/>
                    <a:pt x="5634" y="6577"/>
                  </a:cubicBezTo>
                  <a:cubicBezTo>
                    <a:pt x="5236" y="6179"/>
                    <a:pt x="4393" y="5174"/>
                    <a:pt x="4308" y="4674"/>
                  </a:cubicBezTo>
                  <a:cubicBezTo>
                    <a:pt x="4545" y="4481"/>
                    <a:pt x="5031" y="4141"/>
                    <a:pt x="5277" y="3895"/>
                  </a:cubicBezTo>
                  <a:cubicBezTo>
                    <a:pt x="5817" y="3354"/>
                    <a:pt x="5919" y="2652"/>
                    <a:pt x="5564" y="1914"/>
                  </a:cubicBezTo>
                  <a:cubicBezTo>
                    <a:pt x="5327" y="1421"/>
                    <a:pt x="4934" y="993"/>
                    <a:pt x="4546" y="605"/>
                  </a:cubicBezTo>
                  <a:cubicBezTo>
                    <a:pt x="4165" y="216"/>
                    <a:pt x="3684" y="1"/>
                    <a:pt x="3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3277766" y="1119116"/>
            <a:ext cx="392359" cy="393521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2648705" y="1172014"/>
            <a:ext cx="392359" cy="28771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3279329" y="3390156"/>
            <a:ext cx="234854" cy="5309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5883015" y="2740924"/>
            <a:ext cx="169246" cy="377052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2643986" y="3481432"/>
            <a:ext cx="348368" cy="348368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4502769" y="2731880"/>
            <a:ext cx="345588" cy="340037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6991492" y="2700434"/>
            <a:ext cx="348368" cy="34735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3906837" y="1139041"/>
            <a:ext cx="353671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4496981" y="1139042"/>
            <a:ext cx="354147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3801169" y="3464240"/>
            <a:ext cx="384889" cy="382758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5087729" y="1102958"/>
            <a:ext cx="425552" cy="425826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5750130" y="1068230"/>
            <a:ext cx="354979" cy="495293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4473024" y="3450718"/>
            <a:ext cx="289343" cy="409797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3296859" y="2725664"/>
            <a:ext cx="411507" cy="352492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1994597" y="2658939"/>
            <a:ext cx="395505" cy="370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1975897" y="3460071"/>
            <a:ext cx="381112" cy="38111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6288741" y="1154518"/>
            <a:ext cx="413884" cy="409568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6893330" y="1154568"/>
            <a:ext cx="408435" cy="410291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5716325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5060042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6372599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7028882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1957108" y="1109084"/>
            <a:ext cx="453185" cy="462357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5719570" y="4064929"/>
            <a:ext cx="303114" cy="420175"/>
            <a:chOff x="7025856" y="4064928"/>
            <a:chExt cx="303114" cy="420175"/>
          </a:xfrm>
          <a:solidFill>
            <a:schemeClr val="accent1"/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1929062" y="1800674"/>
            <a:ext cx="483150" cy="480763"/>
            <a:chOff x="3235348" y="1800673"/>
            <a:chExt cx="483150" cy="480763"/>
          </a:xfrm>
          <a:solidFill>
            <a:schemeClr val="accent1"/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1993628" y="4214195"/>
            <a:ext cx="371547" cy="331551"/>
            <a:chOff x="3299914" y="4214195"/>
            <a:chExt cx="371547" cy="331551"/>
          </a:xfrm>
          <a:solidFill>
            <a:schemeClr val="accent1"/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5018243" y="4126477"/>
            <a:ext cx="372408" cy="364370"/>
            <a:chOff x="6324529" y="4126476"/>
            <a:chExt cx="372408" cy="364370"/>
          </a:xfrm>
          <a:solidFill>
            <a:schemeClr val="accent1"/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2657885" y="4157046"/>
            <a:ext cx="352263" cy="356771"/>
            <a:chOff x="3964170" y="4157045"/>
            <a:chExt cx="352263" cy="356771"/>
          </a:xfrm>
          <a:solidFill>
            <a:schemeClr val="accent1"/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6359641" y="4173514"/>
            <a:ext cx="365202" cy="332677"/>
            <a:chOff x="7665927" y="4173513"/>
            <a:chExt cx="365202" cy="332677"/>
          </a:xfrm>
          <a:solidFill>
            <a:schemeClr val="accent1"/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3251816" y="4157703"/>
            <a:ext cx="309167" cy="365202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7022664" y="4140815"/>
            <a:ext cx="357082" cy="363401"/>
            <a:chOff x="8328949" y="4140814"/>
            <a:chExt cx="357082" cy="363401"/>
          </a:xfrm>
          <a:solidFill>
            <a:schemeClr val="accent1"/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3819968" y="4158600"/>
            <a:ext cx="365202" cy="363400"/>
            <a:chOff x="5126254" y="4158599"/>
            <a:chExt cx="365202" cy="363400"/>
          </a:xfrm>
          <a:solidFill>
            <a:schemeClr val="accent1"/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4426756" y="4193493"/>
            <a:ext cx="362504" cy="283866"/>
            <a:chOff x="5733041" y="4193493"/>
            <a:chExt cx="362504" cy="283866"/>
          </a:xfrm>
          <a:solidFill>
            <a:schemeClr val="accent1"/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2617332" y="1891747"/>
            <a:ext cx="360502" cy="414716"/>
            <a:chOff x="3923617" y="1891747"/>
            <a:chExt cx="360502" cy="414716"/>
          </a:xfrm>
          <a:solidFill>
            <a:schemeClr val="accent1"/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5687192" y="1888684"/>
            <a:ext cx="416125" cy="415100"/>
            <a:chOff x="6993477" y="1888684"/>
            <a:chExt cx="416125" cy="415100"/>
          </a:xfrm>
          <a:solidFill>
            <a:schemeClr val="accent1"/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3263529" y="1891747"/>
            <a:ext cx="480718" cy="415100"/>
            <a:chOff x="4569814" y="1891747"/>
            <a:chExt cx="480718" cy="415100"/>
          </a:xfrm>
          <a:solidFill>
            <a:schemeClr val="accent1"/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6278864" y="1867516"/>
            <a:ext cx="421867" cy="414489"/>
            <a:chOff x="7585149" y="1867515"/>
            <a:chExt cx="421867" cy="414489"/>
          </a:xfrm>
          <a:solidFill>
            <a:schemeClr val="accent1"/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3895552" y="1892562"/>
            <a:ext cx="407904" cy="413464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6924128" y="1867735"/>
            <a:ext cx="415101" cy="378030"/>
            <a:chOff x="8230413" y="1867735"/>
            <a:chExt cx="415101" cy="378030"/>
          </a:xfrm>
          <a:solidFill>
            <a:schemeClr val="accent1"/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4470207" y="1872352"/>
            <a:ext cx="415128" cy="414872"/>
            <a:chOff x="5776493" y="1872352"/>
            <a:chExt cx="415128" cy="414872"/>
          </a:xfrm>
          <a:solidFill>
            <a:schemeClr val="accent1"/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5090728" y="1856360"/>
            <a:ext cx="418200" cy="413070"/>
            <a:chOff x="6397014" y="1856360"/>
            <a:chExt cx="418200" cy="413070"/>
          </a:xfrm>
          <a:solidFill>
            <a:schemeClr val="accent1"/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2579255" y="2599749"/>
            <a:ext cx="501822" cy="501823"/>
            <a:chOff x="3885541" y="2599748"/>
            <a:chExt cx="501822" cy="501823"/>
          </a:xfrm>
          <a:solidFill>
            <a:schemeClr val="accent1"/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3874476" y="2670652"/>
            <a:ext cx="395020" cy="395021"/>
            <a:chOff x="5180761" y="2670651"/>
            <a:chExt cx="395020" cy="395021"/>
          </a:xfrm>
          <a:solidFill>
            <a:schemeClr val="accent1"/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6286992" y="2726924"/>
            <a:ext cx="441298" cy="284452"/>
            <a:chOff x="7593278" y="2726923"/>
            <a:chExt cx="441298" cy="284452"/>
          </a:xfrm>
          <a:solidFill>
            <a:schemeClr val="accent1"/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5126124" y="2748312"/>
            <a:ext cx="338931" cy="317744"/>
            <a:chOff x="6432410" y="2748311"/>
            <a:chExt cx="338931" cy="317744"/>
          </a:xfrm>
          <a:solidFill>
            <a:schemeClr val="accent1"/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783772" y="193395"/>
            <a:ext cx="7003286" cy="407386"/>
          </a:xfrm>
          <a:prstGeom prst="rect">
            <a:avLst/>
          </a:prstGeom>
          <a:noFill/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3159216" y="1373079"/>
            <a:ext cx="415402" cy="489222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3852312" y="1383961"/>
            <a:ext cx="436342" cy="467441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2465580" y="1373079"/>
            <a:ext cx="415402" cy="489222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tx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tx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1786070" y="1399625"/>
            <a:ext cx="372270" cy="436123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7112404" y="1383988"/>
            <a:ext cx="438546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2458373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1757267" y="4211981"/>
            <a:ext cx="429859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3855568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3152000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4571882" y="4202672"/>
            <a:ext cx="431349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5239339" y="4234868"/>
            <a:ext cx="404365" cy="435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6479933" y="4193839"/>
            <a:ext cx="410839" cy="437879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2611993" y="2907745"/>
            <a:ext cx="392753" cy="381085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3206609" y="2882434"/>
            <a:ext cx="392753" cy="410263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5758525" y="2891449"/>
            <a:ext cx="359660" cy="371036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5031916" y="1310251"/>
            <a:ext cx="515511" cy="543501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3857881" y="2861293"/>
            <a:ext cx="395670" cy="417039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7102721" y="2203766"/>
            <a:ext cx="350645" cy="379421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4494687" y="1340975"/>
            <a:ext cx="427692" cy="535545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4571882" y="2860973"/>
            <a:ext cx="392752" cy="418456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5697133" y="1354481"/>
            <a:ext cx="512987" cy="541708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1835284" y="2859693"/>
            <a:ext cx="392753" cy="419645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5189367" y="2918845"/>
            <a:ext cx="394709" cy="328004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6490557" y="2873371"/>
            <a:ext cx="359688" cy="378726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2463870" y="3597577"/>
            <a:ext cx="316967" cy="383407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3852551" y="3601244"/>
            <a:ext cx="365019" cy="360365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4552990" y="3569852"/>
            <a:ext cx="360237" cy="383893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7156103" y="2879654"/>
            <a:ext cx="259506" cy="362596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5213150" y="3611950"/>
            <a:ext cx="361179" cy="338858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1760695" y="3541140"/>
            <a:ext cx="360210" cy="381844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5764927" y="3549918"/>
            <a:ext cx="362139" cy="386982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5743639" y="4095358"/>
            <a:ext cx="532226" cy="525935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7114197" y="3467805"/>
            <a:ext cx="413345" cy="440549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3146916" y="3636000"/>
            <a:ext cx="362148" cy="384935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6489909" y="3535909"/>
            <a:ext cx="340046" cy="360374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6408984" y="2085204"/>
            <a:ext cx="472799" cy="502554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2415342" y="2121369"/>
            <a:ext cx="470294" cy="502554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5753788" y="2125538"/>
            <a:ext cx="304760" cy="502545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3142053" y="2112198"/>
            <a:ext cx="470257" cy="499874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3811694" y="2120684"/>
            <a:ext cx="471528" cy="504319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1757276" y="2132323"/>
            <a:ext cx="471529" cy="502554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4523198" y="2121040"/>
            <a:ext cx="441444" cy="50046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5080251" y="2120875"/>
            <a:ext cx="479054" cy="501182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7166847" y="4297139"/>
            <a:ext cx="327922" cy="324154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6438437" y="1444769"/>
            <a:ext cx="445504" cy="476017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1156795" y="411143"/>
            <a:ext cx="6916200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4978343" y="3369520"/>
            <a:ext cx="187278" cy="58323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5456594" y="3436855"/>
            <a:ext cx="449290" cy="448558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6873201" y="3486050"/>
            <a:ext cx="433891" cy="350187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6917119" y="4387109"/>
            <a:ext cx="498091" cy="365028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1821808" y="3416950"/>
            <a:ext cx="488381" cy="48838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3686232" y="4227355"/>
            <a:ext cx="411498" cy="529154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4314316" y="4355133"/>
            <a:ext cx="431039" cy="426521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2530487" y="4275689"/>
            <a:ext cx="296549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4948827" y="4307392"/>
            <a:ext cx="386910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6243975" y="4333718"/>
            <a:ext cx="423998" cy="43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2429509" y="3514835"/>
            <a:ext cx="521464" cy="35321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1971705" y="4161207"/>
            <a:ext cx="268284" cy="65738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5503257" y="4333709"/>
            <a:ext cx="491581" cy="388647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3107162" y="4314278"/>
            <a:ext cx="404704" cy="408087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6196865" y="3429340"/>
            <a:ext cx="385355" cy="46359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6893884" y="926489"/>
            <a:ext cx="425141" cy="424848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6178001" y="1728547"/>
            <a:ext cx="414057" cy="412961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3118016" y="3483023"/>
            <a:ext cx="381642" cy="422306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2413774" y="986054"/>
            <a:ext cx="373559" cy="372837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6872469" y="2558382"/>
            <a:ext cx="453661" cy="454365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1834994" y="935259"/>
            <a:ext cx="374968" cy="450424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4810552" y="908466"/>
            <a:ext cx="450424" cy="450423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5377773" y="916357"/>
            <a:ext cx="455278" cy="44919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3077947" y="916889"/>
            <a:ext cx="435775" cy="450423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6177993" y="916357"/>
            <a:ext cx="428515" cy="451036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3653516" y="916888"/>
            <a:ext cx="423596" cy="450424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4198113" y="916568"/>
            <a:ext cx="456486" cy="451082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6853633" y="1679599"/>
            <a:ext cx="498603" cy="496391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3029429" y="1707908"/>
            <a:ext cx="445212" cy="4464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3590513" y="1706391"/>
            <a:ext cx="460830" cy="449225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4158201" y="1706601"/>
            <a:ext cx="450021" cy="448805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1830678" y="1725785"/>
            <a:ext cx="446391" cy="447617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4790582" y="1700219"/>
            <a:ext cx="445212" cy="445175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2464366" y="1707954"/>
            <a:ext cx="469270" cy="446099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5413178" y="1707240"/>
            <a:ext cx="446400" cy="445212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3022607" y="2577101"/>
            <a:ext cx="451036" cy="46317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3562204" y="2649493"/>
            <a:ext cx="459001" cy="390768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4209663" y="2589243"/>
            <a:ext cx="461287" cy="462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6036681" y="2571614"/>
            <a:ext cx="465823" cy="464295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3584177" y="3495295"/>
            <a:ext cx="406286" cy="4089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4831144" y="2583016"/>
            <a:ext cx="272920" cy="462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2478887" y="2604504"/>
            <a:ext cx="454438" cy="462586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5388115" y="2576277"/>
            <a:ext cx="456723" cy="464304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4250665" y="3523549"/>
            <a:ext cx="492377" cy="387934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1760780" y="2595846"/>
            <a:ext cx="556458" cy="457373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827315" y="193395"/>
            <a:ext cx="6959743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7"/>
          <p:cNvSpPr txBox="1">
            <a:spLocks noGrp="1"/>
          </p:cNvSpPr>
          <p:nvPr>
            <p:ph type="title"/>
          </p:nvPr>
        </p:nvSpPr>
        <p:spPr>
          <a:xfrm>
            <a:off x="4475975" y="441350"/>
            <a:ext cx="39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شرکت 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7" name="Google Shape;387;p37"/>
          <p:cNvSpPr txBox="1">
            <a:spLocks noGrp="1"/>
          </p:cNvSpPr>
          <p:nvPr>
            <p:ph type="subTitle" idx="1"/>
          </p:nvPr>
        </p:nvSpPr>
        <p:spPr>
          <a:xfrm>
            <a:off x="4478824" y="1770775"/>
            <a:ext cx="2553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عنوان در انیجا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8" name="Google Shape;388;p37"/>
          <p:cNvSpPr txBox="1">
            <a:spLocks noGrp="1"/>
          </p:cNvSpPr>
          <p:nvPr>
            <p:ph type="subTitle" idx="2"/>
          </p:nvPr>
        </p:nvSpPr>
        <p:spPr>
          <a:xfrm>
            <a:off x="4142342" y="2140850"/>
            <a:ext cx="2887533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 txBox="1">
            <a:spLocks noGrp="1"/>
          </p:cNvSpPr>
          <p:nvPr>
            <p:ph type="title"/>
          </p:nvPr>
        </p:nvSpPr>
        <p:spPr>
          <a:xfrm>
            <a:off x="2120850" y="2324585"/>
            <a:ext cx="4902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sz="5400" dirty="0">
                <a:cs typeface="B Nazanin" panose="00000400000000000000" pitchFamily="2" charset="-78"/>
              </a:rPr>
              <a:t>بررسی اجمالی کسب و کار</a:t>
            </a:r>
            <a:endParaRPr sz="5400" dirty="0">
              <a:cs typeface="B Nazanin" panose="00000400000000000000" pitchFamily="2" charset="-78"/>
            </a:endParaRPr>
          </a:p>
        </p:txBody>
      </p:sp>
      <p:sp>
        <p:nvSpPr>
          <p:cNvPr id="394" name="Google Shape;394;p38"/>
          <p:cNvSpPr txBox="1">
            <a:spLocks noGrp="1"/>
          </p:cNvSpPr>
          <p:nvPr>
            <p:ph type="title" idx="2"/>
          </p:nvPr>
        </p:nvSpPr>
        <p:spPr>
          <a:xfrm>
            <a:off x="3882900" y="925835"/>
            <a:ext cx="13782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95" name="Google Shape;395;p38"/>
          <p:cNvSpPr txBox="1">
            <a:spLocks noGrp="1"/>
          </p:cNvSpPr>
          <p:nvPr>
            <p:ph type="subTitle" idx="1"/>
          </p:nvPr>
        </p:nvSpPr>
        <p:spPr>
          <a:xfrm>
            <a:off x="1901850" y="3633511"/>
            <a:ext cx="53403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anose="00000400000000000000" pitchFamily="2" charset="-78"/>
              </a:rPr>
              <a:t>روندهای بازار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01" name="Google Shape;401;p39"/>
          <p:cNvSpPr txBox="1"/>
          <p:nvPr/>
        </p:nvSpPr>
        <p:spPr>
          <a:xfrm>
            <a:off x="1257350" y="4141250"/>
            <a:ext cx="40005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000" dirty="0">
                <a:latin typeface="Cantarell"/>
                <a:ea typeface="Cantarell"/>
                <a:cs typeface="B Nazanin" panose="00000400000000000000" pitchFamily="2" charset="-78"/>
                <a:sym typeface="Cantarell"/>
              </a:rPr>
              <a:t>برای اصلاح این نمودار، روی آن کلیک کنید، پیوند را دنبال کنید، داده ها را تغییر دهید و نمودار جدید را در اینجا بچسبانید و جایگزین آن کنید.</a:t>
            </a:r>
            <a:endParaRPr sz="1000" dirty="0">
              <a:latin typeface="Cantarell"/>
              <a:ea typeface="Cantarell"/>
              <a:cs typeface="B Nazanin" panose="00000400000000000000" pitchFamily="2" charset="-78"/>
              <a:sym typeface="Cantarell"/>
            </a:endParaRPr>
          </a:p>
        </p:txBody>
      </p:sp>
      <p:grpSp>
        <p:nvGrpSpPr>
          <p:cNvPr id="402" name="Google Shape;402;p39"/>
          <p:cNvGrpSpPr/>
          <p:nvPr/>
        </p:nvGrpSpPr>
        <p:grpSpPr>
          <a:xfrm>
            <a:off x="6484525" y="1572797"/>
            <a:ext cx="1711800" cy="963754"/>
            <a:chOff x="6484525" y="1572797"/>
            <a:chExt cx="1711800" cy="963754"/>
          </a:xfrm>
        </p:grpSpPr>
        <p:sp>
          <p:nvSpPr>
            <p:cNvPr id="403" name="Google Shape;403;p39"/>
            <p:cNvSpPr txBox="1"/>
            <p:nvPr/>
          </p:nvSpPr>
          <p:spPr>
            <a:xfrm>
              <a:off x="6484525" y="1572797"/>
              <a:ext cx="17118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1800" b="1" dirty="0">
                  <a:solidFill>
                    <a:schemeClr val="accent1"/>
                  </a:solidFill>
                  <a:latin typeface="Cantarell"/>
                  <a:ea typeface="Cantarell"/>
                  <a:cs typeface="B Nazanin" panose="00000400000000000000" pitchFamily="2" charset="-78"/>
                  <a:sym typeface="Cantarell"/>
                </a:rPr>
                <a:t>عنوان در اینجا</a:t>
              </a:r>
              <a:endParaRPr sz="1800" b="1" dirty="0">
                <a:solidFill>
                  <a:schemeClr val="accent1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endParaRPr>
            </a:p>
          </p:txBody>
        </p:sp>
        <p:sp>
          <p:nvSpPr>
            <p:cNvPr id="404" name="Google Shape;404;p39"/>
            <p:cNvSpPr txBox="1"/>
            <p:nvPr/>
          </p:nvSpPr>
          <p:spPr>
            <a:xfrm>
              <a:off x="6484525" y="1854350"/>
              <a:ext cx="1711800" cy="6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r" rtl="1"/>
              <a:r>
                <a:rPr lang="fa-IR" sz="1600" dirty="0">
                  <a:latin typeface="Cantarell"/>
                  <a:ea typeface="Cantarell"/>
                  <a:cs typeface="B Nazanin" panose="00000400000000000000" pitchFamily="2" charset="-78"/>
                  <a:sym typeface="Cantarell"/>
                </a:rPr>
                <a:t>قالب پاورپوینت شهرسازی قابل ویرایش می باشد</a:t>
              </a:r>
              <a:endParaRPr sz="1600" dirty="0">
                <a:solidFill>
                  <a:srgbClr val="000000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endParaRPr>
            </a:p>
          </p:txBody>
        </p:sp>
      </p:grpSp>
      <p:grpSp>
        <p:nvGrpSpPr>
          <p:cNvPr id="405" name="Google Shape;405;p39"/>
          <p:cNvGrpSpPr/>
          <p:nvPr/>
        </p:nvGrpSpPr>
        <p:grpSpPr>
          <a:xfrm>
            <a:off x="6484525" y="2683147"/>
            <a:ext cx="1711800" cy="964349"/>
            <a:chOff x="6484525" y="2683147"/>
            <a:chExt cx="1711800" cy="964349"/>
          </a:xfrm>
        </p:grpSpPr>
        <p:sp>
          <p:nvSpPr>
            <p:cNvPr id="406" name="Google Shape;406;p39"/>
            <p:cNvSpPr txBox="1"/>
            <p:nvPr/>
          </p:nvSpPr>
          <p:spPr>
            <a:xfrm>
              <a:off x="6484525" y="2683147"/>
              <a:ext cx="17118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r" rtl="1"/>
              <a:r>
                <a:rPr lang="fa-IR" sz="1800" b="1" dirty="0">
                  <a:solidFill>
                    <a:schemeClr val="accent1"/>
                  </a:solidFill>
                  <a:latin typeface="Cantarell"/>
                  <a:ea typeface="Cantarell"/>
                  <a:cs typeface="B Nazanin" panose="00000400000000000000" pitchFamily="2" charset="-78"/>
                  <a:sym typeface="Cantarell"/>
                </a:rPr>
                <a:t>عنوان در اینجا</a:t>
              </a:r>
            </a:p>
          </p:txBody>
        </p:sp>
        <p:sp>
          <p:nvSpPr>
            <p:cNvPr id="407" name="Google Shape;407;p39"/>
            <p:cNvSpPr txBox="1"/>
            <p:nvPr/>
          </p:nvSpPr>
          <p:spPr>
            <a:xfrm>
              <a:off x="6484525" y="2965296"/>
              <a:ext cx="1711800" cy="68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r" rtl="1"/>
              <a:r>
                <a:rPr lang="fa-IR" sz="1600" dirty="0">
                  <a:latin typeface="Cantarell"/>
                  <a:ea typeface="Cantarell"/>
                  <a:cs typeface="B Nazanin" panose="00000400000000000000" pitchFamily="2" charset="-78"/>
                  <a:sym typeface="Cantarell"/>
                </a:rPr>
                <a:t>قالب پاورپوینت شهرسازی قابل ویرایش می باشد</a:t>
              </a:r>
              <a:endParaRPr sz="1600" dirty="0">
                <a:solidFill>
                  <a:srgbClr val="000000"/>
                </a:solidFill>
                <a:latin typeface="Cantarell"/>
                <a:ea typeface="Cantarell"/>
                <a:cs typeface="B Nazanin" panose="00000400000000000000" pitchFamily="2" charset="-78"/>
                <a:sym typeface="Cantarell"/>
              </a:endParaRPr>
            </a:p>
          </p:txBody>
        </p:sp>
      </p:grpSp>
      <p:grpSp>
        <p:nvGrpSpPr>
          <p:cNvPr id="408" name="Google Shape;408;p39"/>
          <p:cNvGrpSpPr/>
          <p:nvPr/>
        </p:nvGrpSpPr>
        <p:grpSpPr>
          <a:xfrm>
            <a:off x="5894150" y="1856224"/>
            <a:ext cx="396900" cy="396900"/>
            <a:chOff x="5894150" y="1815801"/>
            <a:chExt cx="396900" cy="396900"/>
          </a:xfrm>
        </p:grpSpPr>
        <p:sp>
          <p:nvSpPr>
            <p:cNvPr id="409" name="Google Shape;409;p39"/>
            <p:cNvSpPr/>
            <p:nvPr/>
          </p:nvSpPr>
          <p:spPr>
            <a:xfrm>
              <a:off x="5894150" y="181580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990450" y="1912099"/>
              <a:ext cx="204300" cy="204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11" name="Google Shape;411;p39"/>
          <p:cNvGrpSpPr/>
          <p:nvPr/>
        </p:nvGrpSpPr>
        <p:grpSpPr>
          <a:xfrm>
            <a:off x="5894150" y="2966574"/>
            <a:ext cx="396900" cy="396900"/>
            <a:chOff x="5894150" y="3014451"/>
            <a:chExt cx="396900" cy="396900"/>
          </a:xfrm>
        </p:grpSpPr>
        <p:sp>
          <p:nvSpPr>
            <p:cNvPr id="412" name="Google Shape;412;p39"/>
            <p:cNvSpPr/>
            <p:nvPr/>
          </p:nvSpPr>
          <p:spPr>
            <a:xfrm>
              <a:off x="5894150" y="3014451"/>
              <a:ext cx="396900" cy="3969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990450" y="3110749"/>
              <a:ext cx="204300" cy="20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414" name="Google Shape;414;p39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693" y="1129120"/>
            <a:ext cx="4623813" cy="28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 txBox="1">
            <a:spLocks noGrp="1"/>
          </p:cNvSpPr>
          <p:nvPr>
            <p:ph type="title"/>
          </p:nvPr>
        </p:nvSpPr>
        <p:spPr>
          <a:xfrm>
            <a:off x="491246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fa-IR" dirty="0">
                <a:cs typeface="B Nazanin" panose="00000400000000000000" pitchFamily="2" charset="-78"/>
              </a:rPr>
              <a:t>مشکل و راه حل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20" name="Google Shape;420;p40"/>
          <p:cNvSpPr txBox="1">
            <a:spLocks noGrp="1"/>
          </p:cNvSpPr>
          <p:nvPr>
            <p:ph type="subTitle" idx="1"/>
          </p:nvPr>
        </p:nvSpPr>
        <p:spPr>
          <a:xfrm>
            <a:off x="2069625" y="2100425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مسئله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21" name="Google Shape;421;p40"/>
          <p:cNvSpPr txBox="1">
            <a:spLocks noGrp="1"/>
          </p:cNvSpPr>
          <p:nvPr>
            <p:ph type="subTitle" idx="2"/>
          </p:nvPr>
        </p:nvSpPr>
        <p:spPr>
          <a:xfrm>
            <a:off x="2069625" y="2458300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22" name="Google Shape;422;p40"/>
          <p:cNvSpPr txBox="1">
            <a:spLocks noGrp="1"/>
          </p:cNvSpPr>
          <p:nvPr>
            <p:ph type="subTitle" idx="3"/>
          </p:nvPr>
        </p:nvSpPr>
        <p:spPr>
          <a:xfrm>
            <a:off x="5209600" y="2100425"/>
            <a:ext cx="186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راه حل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23" name="Google Shape;423;p40"/>
          <p:cNvSpPr txBox="1">
            <a:spLocks noGrp="1"/>
          </p:cNvSpPr>
          <p:nvPr>
            <p:ph type="subTitle" idx="4"/>
          </p:nvPr>
        </p:nvSpPr>
        <p:spPr>
          <a:xfrm>
            <a:off x="5209600" y="2458303"/>
            <a:ext cx="18648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>
            <a:spLocks noGrp="1"/>
          </p:cNvSpPr>
          <p:nvPr>
            <p:ph type="title"/>
          </p:nvPr>
        </p:nvSpPr>
        <p:spPr>
          <a:xfrm>
            <a:off x="311700" y="43831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رقبا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29" name="Google Shape;429;p41"/>
          <p:cNvSpPr txBox="1">
            <a:spLocks noGrp="1"/>
          </p:cNvSpPr>
          <p:nvPr>
            <p:ph type="subTitle" idx="1"/>
          </p:nvPr>
        </p:nvSpPr>
        <p:spPr>
          <a:xfrm>
            <a:off x="1012786" y="1491398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30" name="Google Shape;430;p41"/>
          <p:cNvSpPr txBox="1">
            <a:spLocks noGrp="1"/>
          </p:cNvSpPr>
          <p:nvPr>
            <p:ph type="subTitle" idx="2"/>
          </p:nvPr>
        </p:nvSpPr>
        <p:spPr>
          <a:xfrm>
            <a:off x="1012812" y="1800497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31" name="Google Shape;431;p41"/>
          <p:cNvSpPr txBox="1">
            <a:spLocks noGrp="1"/>
          </p:cNvSpPr>
          <p:nvPr>
            <p:ph type="subTitle" idx="3"/>
          </p:nvPr>
        </p:nvSpPr>
        <p:spPr>
          <a:xfrm>
            <a:off x="1012786" y="2907027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32" name="Google Shape;432;p41"/>
          <p:cNvSpPr txBox="1">
            <a:spLocks noGrp="1"/>
          </p:cNvSpPr>
          <p:nvPr>
            <p:ph type="subTitle" idx="4"/>
          </p:nvPr>
        </p:nvSpPr>
        <p:spPr>
          <a:xfrm>
            <a:off x="1012712" y="3216310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33" name="Google Shape;433;p41"/>
          <p:cNvSpPr txBox="1">
            <a:spLocks noGrp="1"/>
          </p:cNvSpPr>
          <p:nvPr>
            <p:ph type="subTitle" idx="5"/>
          </p:nvPr>
        </p:nvSpPr>
        <p:spPr>
          <a:xfrm>
            <a:off x="6068788" y="1491398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34" name="Google Shape;434;p41"/>
          <p:cNvSpPr txBox="1">
            <a:spLocks noGrp="1"/>
          </p:cNvSpPr>
          <p:nvPr>
            <p:ph type="subTitle" idx="6"/>
          </p:nvPr>
        </p:nvSpPr>
        <p:spPr>
          <a:xfrm>
            <a:off x="6068784" y="1800497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35" name="Google Shape;435;p41"/>
          <p:cNvSpPr txBox="1">
            <a:spLocks noGrp="1"/>
          </p:cNvSpPr>
          <p:nvPr>
            <p:ph type="subTitle" idx="7"/>
          </p:nvPr>
        </p:nvSpPr>
        <p:spPr>
          <a:xfrm>
            <a:off x="6068788" y="2907027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36" name="Google Shape;436;p41"/>
          <p:cNvSpPr txBox="1">
            <a:spLocks noGrp="1"/>
          </p:cNvSpPr>
          <p:nvPr>
            <p:ph type="subTitle" idx="8"/>
          </p:nvPr>
        </p:nvSpPr>
        <p:spPr>
          <a:xfrm>
            <a:off x="6068788" y="3216310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437" name="Google Shape;437;p41"/>
          <p:cNvGrpSpPr/>
          <p:nvPr/>
        </p:nvGrpSpPr>
        <p:grpSpPr>
          <a:xfrm>
            <a:off x="3395846" y="1621224"/>
            <a:ext cx="2352268" cy="2381489"/>
            <a:chOff x="1851375" y="1730299"/>
            <a:chExt cx="439939" cy="444664"/>
          </a:xfrm>
        </p:grpSpPr>
        <p:sp>
          <p:nvSpPr>
            <p:cNvPr id="438" name="Google Shape;438;p41"/>
            <p:cNvSpPr/>
            <p:nvPr/>
          </p:nvSpPr>
          <p:spPr>
            <a:xfrm>
              <a:off x="2093189" y="1730299"/>
              <a:ext cx="198126" cy="209282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1851378" y="1967151"/>
              <a:ext cx="206321" cy="207812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2093189" y="1967151"/>
              <a:ext cx="198119" cy="207767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42" name="Google Shape;442;p41"/>
          <p:cNvGrpSpPr/>
          <p:nvPr/>
        </p:nvGrpSpPr>
        <p:grpSpPr>
          <a:xfrm>
            <a:off x="4937016" y="2123594"/>
            <a:ext cx="357274" cy="358199"/>
            <a:chOff x="-50523475" y="2316000"/>
            <a:chExt cx="299325" cy="300100"/>
          </a:xfrm>
        </p:grpSpPr>
        <p:sp>
          <p:nvSpPr>
            <p:cNvPr id="443" name="Google Shape;443;p41"/>
            <p:cNvSpPr/>
            <p:nvPr/>
          </p:nvSpPr>
          <p:spPr>
            <a:xfrm>
              <a:off x="-50453375" y="2387675"/>
              <a:ext cx="158350" cy="228425"/>
            </a:xfrm>
            <a:custGeom>
              <a:avLst/>
              <a:gdLst/>
              <a:ahLst/>
              <a:cxnLst/>
              <a:rect l="l" t="t" r="r" b="b"/>
              <a:pathLst>
                <a:path w="6334" h="9137" extrusionOk="0">
                  <a:moveTo>
                    <a:pt x="3183" y="4222"/>
                  </a:moveTo>
                  <a:cubicBezTo>
                    <a:pt x="3372" y="4222"/>
                    <a:pt x="3529" y="4380"/>
                    <a:pt x="3529" y="4569"/>
                  </a:cubicBezTo>
                  <a:cubicBezTo>
                    <a:pt x="3529" y="4758"/>
                    <a:pt x="3372" y="4915"/>
                    <a:pt x="3183" y="4915"/>
                  </a:cubicBezTo>
                  <a:cubicBezTo>
                    <a:pt x="2994" y="4915"/>
                    <a:pt x="2836" y="4758"/>
                    <a:pt x="2836" y="4569"/>
                  </a:cubicBezTo>
                  <a:cubicBezTo>
                    <a:pt x="2836" y="4380"/>
                    <a:pt x="2994" y="4222"/>
                    <a:pt x="3183" y="4222"/>
                  </a:cubicBezTo>
                  <a:close/>
                  <a:moveTo>
                    <a:pt x="3183" y="1009"/>
                  </a:moveTo>
                  <a:lnTo>
                    <a:pt x="5609" y="5230"/>
                  </a:lnTo>
                  <a:lnTo>
                    <a:pt x="4411" y="6994"/>
                  </a:lnTo>
                  <a:lnTo>
                    <a:pt x="3529" y="6994"/>
                  </a:lnTo>
                  <a:lnTo>
                    <a:pt x="3529" y="5545"/>
                  </a:lnTo>
                  <a:cubicBezTo>
                    <a:pt x="3939" y="5388"/>
                    <a:pt x="4254" y="5010"/>
                    <a:pt x="4254" y="4569"/>
                  </a:cubicBezTo>
                  <a:cubicBezTo>
                    <a:pt x="4254" y="3970"/>
                    <a:pt x="3781" y="3497"/>
                    <a:pt x="3183" y="3497"/>
                  </a:cubicBezTo>
                  <a:cubicBezTo>
                    <a:pt x="2584" y="3497"/>
                    <a:pt x="2143" y="3970"/>
                    <a:pt x="2143" y="4569"/>
                  </a:cubicBezTo>
                  <a:cubicBezTo>
                    <a:pt x="2143" y="5041"/>
                    <a:pt x="2395" y="5419"/>
                    <a:pt x="2836" y="5545"/>
                  </a:cubicBezTo>
                  <a:lnTo>
                    <a:pt x="2836" y="6994"/>
                  </a:lnTo>
                  <a:lnTo>
                    <a:pt x="1986" y="6994"/>
                  </a:lnTo>
                  <a:lnTo>
                    <a:pt x="788" y="5230"/>
                  </a:lnTo>
                  <a:lnTo>
                    <a:pt x="3183" y="1009"/>
                  </a:lnTo>
                  <a:close/>
                  <a:moveTo>
                    <a:pt x="4600" y="7688"/>
                  </a:moveTo>
                  <a:cubicBezTo>
                    <a:pt x="4821" y="7688"/>
                    <a:pt x="4947" y="7845"/>
                    <a:pt x="4947" y="8034"/>
                  </a:cubicBezTo>
                  <a:lnTo>
                    <a:pt x="4947" y="8412"/>
                  </a:lnTo>
                  <a:lnTo>
                    <a:pt x="1450" y="8412"/>
                  </a:lnTo>
                  <a:lnTo>
                    <a:pt x="1450" y="8034"/>
                  </a:lnTo>
                  <a:cubicBezTo>
                    <a:pt x="1450" y="7845"/>
                    <a:pt x="1607" y="7688"/>
                    <a:pt x="1797" y="7688"/>
                  </a:cubicBezTo>
                  <a:close/>
                  <a:moveTo>
                    <a:pt x="3183" y="0"/>
                  </a:moveTo>
                  <a:cubicBezTo>
                    <a:pt x="3057" y="0"/>
                    <a:pt x="2962" y="63"/>
                    <a:pt x="2868" y="158"/>
                  </a:cubicBezTo>
                  <a:lnTo>
                    <a:pt x="64" y="5073"/>
                  </a:lnTo>
                  <a:cubicBezTo>
                    <a:pt x="1" y="5199"/>
                    <a:pt x="1" y="5356"/>
                    <a:pt x="64" y="5419"/>
                  </a:cubicBezTo>
                  <a:lnTo>
                    <a:pt x="1229" y="7152"/>
                  </a:lnTo>
                  <a:cubicBezTo>
                    <a:pt x="914" y="7373"/>
                    <a:pt x="694" y="7688"/>
                    <a:pt x="694" y="8066"/>
                  </a:cubicBezTo>
                  <a:lnTo>
                    <a:pt x="694" y="8790"/>
                  </a:lnTo>
                  <a:cubicBezTo>
                    <a:pt x="694" y="8979"/>
                    <a:pt x="851" y="9137"/>
                    <a:pt x="1072" y="9137"/>
                  </a:cubicBezTo>
                  <a:lnTo>
                    <a:pt x="5262" y="9137"/>
                  </a:lnTo>
                  <a:cubicBezTo>
                    <a:pt x="5483" y="9137"/>
                    <a:pt x="5640" y="8979"/>
                    <a:pt x="5640" y="8790"/>
                  </a:cubicBezTo>
                  <a:lnTo>
                    <a:pt x="5640" y="8066"/>
                  </a:lnTo>
                  <a:cubicBezTo>
                    <a:pt x="5640" y="7688"/>
                    <a:pt x="5420" y="7373"/>
                    <a:pt x="5105" y="7152"/>
                  </a:cubicBezTo>
                  <a:lnTo>
                    <a:pt x="6270" y="5419"/>
                  </a:lnTo>
                  <a:cubicBezTo>
                    <a:pt x="6333" y="5325"/>
                    <a:pt x="6333" y="5199"/>
                    <a:pt x="6270" y="5073"/>
                  </a:cubicBezTo>
                  <a:lnTo>
                    <a:pt x="3498" y="158"/>
                  </a:lnTo>
                  <a:cubicBezTo>
                    <a:pt x="3435" y="32"/>
                    <a:pt x="3309" y="0"/>
                    <a:pt x="3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-50523475" y="2316000"/>
              <a:ext cx="299325" cy="178025"/>
            </a:xfrm>
            <a:custGeom>
              <a:avLst/>
              <a:gdLst/>
              <a:ahLst/>
              <a:cxnLst/>
              <a:rect l="l" t="t" r="r" b="b"/>
              <a:pathLst>
                <a:path w="11973" h="7121" extrusionOk="0">
                  <a:moveTo>
                    <a:pt x="1072" y="694"/>
                  </a:moveTo>
                  <a:cubicBezTo>
                    <a:pt x="1261" y="694"/>
                    <a:pt x="1419" y="851"/>
                    <a:pt x="1419" y="1040"/>
                  </a:cubicBezTo>
                  <a:cubicBezTo>
                    <a:pt x="1419" y="1229"/>
                    <a:pt x="1261" y="1418"/>
                    <a:pt x="1072" y="1418"/>
                  </a:cubicBezTo>
                  <a:cubicBezTo>
                    <a:pt x="883" y="1418"/>
                    <a:pt x="725" y="1229"/>
                    <a:pt x="725" y="1040"/>
                  </a:cubicBez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6333" y="694"/>
                  </a:moveTo>
                  <a:lnTo>
                    <a:pt x="6333" y="1418"/>
                  </a:lnTo>
                  <a:lnTo>
                    <a:pt x="5640" y="1418"/>
                  </a:lnTo>
                  <a:lnTo>
                    <a:pt x="5640" y="694"/>
                  </a:lnTo>
                  <a:close/>
                  <a:moveTo>
                    <a:pt x="10902" y="725"/>
                  </a:moveTo>
                  <a:cubicBezTo>
                    <a:pt x="11122" y="725"/>
                    <a:pt x="11280" y="883"/>
                    <a:pt x="11280" y="1103"/>
                  </a:cubicBezTo>
                  <a:cubicBezTo>
                    <a:pt x="11280" y="1292"/>
                    <a:pt x="11122" y="1450"/>
                    <a:pt x="10902" y="1450"/>
                  </a:cubicBezTo>
                  <a:cubicBezTo>
                    <a:pt x="10712" y="1450"/>
                    <a:pt x="10555" y="1292"/>
                    <a:pt x="10555" y="1103"/>
                  </a:cubicBezTo>
                  <a:cubicBezTo>
                    <a:pt x="10586" y="883"/>
                    <a:pt x="10744" y="725"/>
                    <a:pt x="10902" y="725"/>
                  </a:cubicBezTo>
                  <a:close/>
                  <a:moveTo>
                    <a:pt x="2143" y="5640"/>
                  </a:moveTo>
                  <a:lnTo>
                    <a:pt x="2143" y="6364"/>
                  </a:lnTo>
                  <a:lnTo>
                    <a:pt x="1419" y="6364"/>
                  </a:lnTo>
                  <a:lnTo>
                    <a:pt x="1419" y="5640"/>
                  </a:lnTo>
                  <a:close/>
                  <a:moveTo>
                    <a:pt x="10555" y="5640"/>
                  </a:moveTo>
                  <a:lnTo>
                    <a:pt x="10555" y="6364"/>
                  </a:lnTo>
                  <a:lnTo>
                    <a:pt x="9862" y="6364"/>
                  </a:lnTo>
                  <a:lnTo>
                    <a:pt x="9862" y="5640"/>
                  </a:lnTo>
                  <a:close/>
                  <a:moveTo>
                    <a:pt x="10902" y="0"/>
                  </a:moveTo>
                  <a:cubicBezTo>
                    <a:pt x="10460" y="0"/>
                    <a:pt x="10051" y="252"/>
                    <a:pt x="9925" y="694"/>
                  </a:cubicBezTo>
                  <a:lnTo>
                    <a:pt x="7058" y="694"/>
                  </a:lnTo>
                  <a:lnTo>
                    <a:pt x="7058" y="379"/>
                  </a:lnTo>
                  <a:cubicBezTo>
                    <a:pt x="7058" y="189"/>
                    <a:pt x="6900" y="32"/>
                    <a:pt x="6711" y="32"/>
                  </a:cubicBezTo>
                  <a:lnTo>
                    <a:pt x="5294" y="32"/>
                  </a:lnTo>
                  <a:cubicBezTo>
                    <a:pt x="5073" y="32"/>
                    <a:pt x="4947" y="189"/>
                    <a:pt x="4947" y="379"/>
                  </a:cubicBezTo>
                  <a:lnTo>
                    <a:pt x="4947" y="725"/>
                  </a:lnTo>
                  <a:lnTo>
                    <a:pt x="2049" y="725"/>
                  </a:lnTo>
                  <a:cubicBezTo>
                    <a:pt x="1891" y="347"/>
                    <a:pt x="1513" y="32"/>
                    <a:pt x="1072" y="32"/>
                  </a:cubicBezTo>
                  <a:cubicBezTo>
                    <a:pt x="473" y="32"/>
                    <a:pt x="1" y="505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cubicBezTo>
                    <a:pt x="1545" y="2143"/>
                    <a:pt x="1923" y="1828"/>
                    <a:pt x="2049" y="1450"/>
                  </a:cubicBezTo>
                  <a:lnTo>
                    <a:pt x="3592" y="1450"/>
                  </a:lnTo>
                  <a:cubicBezTo>
                    <a:pt x="3183" y="1670"/>
                    <a:pt x="2836" y="1985"/>
                    <a:pt x="2521" y="2332"/>
                  </a:cubicBezTo>
                  <a:cubicBezTo>
                    <a:pt x="1891" y="3088"/>
                    <a:pt x="1545" y="4002"/>
                    <a:pt x="1450" y="4978"/>
                  </a:cubicBezTo>
                  <a:lnTo>
                    <a:pt x="1103" y="4978"/>
                  </a:lnTo>
                  <a:cubicBezTo>
                    <a:pt x="914" y="4978"/>
                    <a:pt x="757" y="5136"/>
                    <a:pt x="757" y="5325"/>
                  </a:cubicBezTo>
                  <a:lnTo>
                    <a:pt x="757" y="6742"/>
                  </a:lnTo>
                  <a:cubicBezTo>
                    <a:pt x="757" y="6963"/>
                    <a:pt x="914" y="7121"/>
                    <a:pt x="1103" y="7121"/>
                  </a:cubicBezTo>
                  <a:lnTo>
                    <a:pt x="2521" y="7121"/>
                  </a:lnTo>
                  <a:cubicBezTo>
                    <a:pt x="2742" y="7121"/>
                    <a:pt x="2899" y="6963"/>
                    <a:pt x="2899" y="6742"/>
                  </a:cubicBezTo>
                  <a:lnTo>
                    <a:pt x="2899" y="5325"/>
                  </a:lnTo>
                  <a:cubicBezTo>
                    <a:pt x="2899" y="5136"/>
                    <a:pt x="2742" y="4978"/>
                    <a:pt x="2521" y="4978"/>
                  </a:cubicBezTo>
                  <a:lnTo>
                    <a:pt x="2175" y="4978"/>
                  </a:lnTo>
                  <a:cubicBezTo>
                    <a:pt x="2332" y="3403"/>
                    <a:pt x="3435" y="2017"/>
                    <a:pt x="4979" y="1607"/>
                  </a:cubicBezTo>
                  <a:lnTo>
                    <a:pt x="4979" y="1796"/>
                  </a:lnTo>
                  <a:cubicBezTo>
                    <a:pt x="4979" y="1985"/>
                    <a:pt x="5136" y="2143"/>
                    <a:pt x="5325" y="2143"/>
                  </a:cubicBezTo>
                  <a:lnTo>
                    <a:pt x="6743" y="2143"/>
                  </a:lnTo>
                  <a:cubicBezTo>
                    <a:pt x="6932" y="2143"/>
                    <a:pt x="7089" y="1985"/>
                    <a:pt x="7089" y="1796"/>
                  </a:cubicBezTo>
                  <a:lnTo>
                    <a:pt x="7089" y="1576"/>
                  </a:lnTo>
                  <a:cubicBezTo>
                    <a:pt x="8633" y="1985"/>
                    <a:pt x="9736" y="3371"/>
                    <a:pt x="9893" y="4947"/>
                  </a:cubicBezTo>
                  <a:lnTo>
                    <a:pt x="9547" y="4947"/>
                  </a:lnTo>
                  <a:cubicBezTo>
                    <a:pt x="9358" y="4947"/>
                    <a:pt x="9200" y="5104"/>
                    <a:pt x="9200" y="5293"/>
                  </a:cubicBezTo>
                  <a:lnTo>
                    <a:pt x="9200" y="6711"/>
                  </a:lnTo>
                  <a:cubicBezTo>
                    <a:pt x="9200" y="6932"/>
                    <a:pt x="9358" y="7089"/>
                    <a:pt x="9547" y="7089"/>
                  </a:cubicBezTo>
                  <a:lnTo>
                    <a:pt x="10965" y="7089"/>
                  </a:lnTo>
                  <a:cubicBezTo>
                    <a:pt x="11154" y="7089"/>
                    <a:pt x="11311" y="6932"/>
                    <a:pt x="11311" y="6711"/>
                  </a:cubicBezTo>
                  <a:lnTo>
                    <a:pt x="11311" y="5293"/>
                  </a:lnTo>
                  <a:cubicBezTo>
                    <a:pt x="11311" y="5104"/>
                    <a:pt x="11154" y="4947"/>
                    <a:pt x="10965" y="4947"/>
                  </a:cubicBezTo>
                  <a:lnTo>
                    <a:pt x="10618" y="4947"/>
                  </a:lnTo>
                  <a:cubicBezTo>
                    <a:pt x="10523" y="4002"/>
                    <a:pt x="10177" y="3056"/>
                    <a:pt x="9547" y="2300"/>
                  </a:cubicBezTo>
                  <a:cubicBezTo>
                    <a:pt x="9232" y="1954"/>
                    <a:pt x="8885" y="1639"/>
                    <a:pt x="8476" y="1418"/>
                  </a:cubicBezTo>
                  <a:lnTo>
                    <a:pt x="10019" y="1418"/>
                  </a:lnTo>
                  <a:cubicBezTo>
                    <a:pt x="10082" y="1828"/>
                    <a:pt x="10492" y="2111"/>
                    <a:pt x="10902" y="2111"/>
                  </a:cubicBezTo>
                  <a:cubicBezTo>
                    <a:pt x="11500" y="2111"/>
                    <a:pt x="11973" y="1639"/>
                    <a:pt x="11973" y="1040"/>
                  </a:cubicBezTo>
                  <a:cubicBezTo>
                    <a:pt x="11973" y="473"/>
                    <a:pt x="11500" y="0"/>
                    <a:pt x="10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45" name="Google Shape;445;p41"/>
          <p:cNvGrpSpPr/>
          <p:nvPr/>
        </p:nvGrpSpPr>
        <p:grpSpPr>
          <a:xfrm>
            <a:off x="3872510" y="2123519"/>
            <a:ext cx="306516" cy="358349"/>
            <a:chOff x="-48237000" y="2342650"/>
            <a:chExt cx="256800" cy="300225"/>
          </a:xfrm>
        </p:grpSpPr>
        <p:sp>
          <p:nvSpPr>
            <p:cNvPr id="446" name="Google Shape;446;p41"/>
            <p:cNvSpPr/>
            <p:nvPr/>
          </p:nvSpPr>
          <p:spPr>
            <a:xfrm>
              <a:off x="-48237000" y="2342650"/>
              <a:ext cx="256800" cy="300225"/>
            </a:xfrm>
            <a:custGeom>
              <a:avLst/>
              <a:gdLst/>
              <a:ahLst/>
              <a:cxnLst/>
              <a:rect l="l" t="t" r="r" b="b"/>
              <a:pathLst>
                <a:path w="10272" h="12009" extrusionOk="0">
                  <a:moveTo>
                    <a:pt x="4507" y="679"/>
                  </a:moveTo>
                  <a:cubicBezTo>
                    <a:pt x="4774" y="679"/>
                    <a:pt x="5048" y="706"/>
                    <a:pt x="5325" y="762"/>
                  </a:cubicBezTo>
                  <a:cubicBezTo>
                    <a:pt x="6774" y="1077"/>
                    <a:pt x="7940" y="2274"/>
                    <a:pt x="8255" y="3723"/>
                  </a:cubicBezTo>
                  <a:cubicBezTo>
                    <a:pt x="8381" y="4227"/>
                    <a:pt x="8381" y="4763"/>
                    <a:pt x="8318" y="5267"/>
                  </a:cubicBezTo>
                  <a:cubicBezTo>
                    <a:pt x="8318" y="5330"/>
                    <a:pt x="8318" y="5424"/>
                    <a:pt x="8350" y="5487"/>
                  </a:cubicBezTo>
                  <a:lnTo>
                    <a:pt x="9263" y="7220"/>
                  </a:lnTo>
                  <a:cubicBezTo>
                    <a:pt x="9389" y="7441"/>
                    <a:pt x="9232" y="7756"/>
                    <a:pt x="8980" y="7756"/>
                  </a:cubicBezTo>
                  <a:lnTo>
                    <a:pt x="8034" y="7756"/>
                  </a:lnTo>
                  <a:cubicBezTo>
                    <a:pt x="7845" y="7756"/>
                    <a:pt x="7688" y="7913"/>
                    <a:pt x="7688" y="8102"/>
                  </a:cubicBezTo>
                  <a:lnTo>
                    <a:pt x="7688" y="9867"/>
                  </a:lnTo>
                  <a:lnTo>
                    <a:pt x="5892" y="9867"/>
                  </a:lnTo>
                  <a:cubicBezTo>
                    <a:pt x="5703" y="9867"/>
                    <a:pt x="5546" y="10024"/>
                    <a:pt x="5546" y="10213"/>
                  </a:cubicBezTo>
                  <a:lnTo>
                    <a:pt x="5546" y="11284"/>
                  </a:lnTo>
                  <a:lnTo>
                    <a:pt x="2049" y="11284"/>
                  </a:lnTo>
                  <a:lnTo>
                    <a:pt x="2049" y="7693"/>
                  </a:lnTo>
                  <a:cubicBezTo>
                    <a:pt x="2049" y="7598"/>
                    <a:pt x="2017" y="7504"/>
                    <a:pt x="1923" y="7441"/>
                  </a:cubicBezTo>
                  <a:cubicBezTo>
                    <a:pt x="1103" y="6685"/>
                    <a:pt x="631" y="5645"/>
                    <a:pt x="631" y="4542"/>
                  </a:cubicBezTo>
                  <a:cubicBezTo>
                    <a:pt x="631" y="2387"/>
                    <a:pt x="2372" y="679"/>
                    <a:pt x="4507" y="679"/>
                  </a:cubicBezTo>
                  <a:close/>
                  <a:moveTo>
                    <a:pt x="4570" y="0"/>
                  </a:moveTo>
                  <a:cubicBezTo>
                    <a:pt x="2059" y="0"/>
                    <a:pt x="1" y="1999"/>
                    <a:pt x="1" y="4542"/>
                  </a:cubicBezTo>
                  <a:cubicBezTo>
                    <a:pt x="1" y="5802"/>
                    <a:pt x="505" y="7000"/>
                    <a:pt x="1418" y="7850"/>
                  </a:cubicBezTo>
                  <a:lnTo>
                    <a:pt x="1418" y="11631"/>
                  </a:lnTo>
                  <a:cubicBezTo>
                    <a:pt x="1418" y="11851"/>
                    <a:pt x="1576" y="12009"/>
                    <a:pt x="1765" y="12009"/>
                  </a:cubicBezTo>
                  <a:lnTo>
                    <a:pt x="5987" y="12009"/>
                  </a:lnTo>
                  <a:cubicBezTo>
                    <a:pt x="6176" y="12009"/>
                    <a:pt x="6333" y="11851"/>
                    <a:pt x="6333" y="11631"/>
                  </a:cubicBezTo>
                  <a:lnTo>
                    <a:pt x="6333" y="10591"/>
                  </a:lnTo>
                  <a:lnTo>
                    <a:pt x="8097" y="10591"/>
                  </a:lnTo>
                  <a:cubicBezTo>
                    <a:pt x="8287" y="10591"/>
                    <a:pt x="8444" y="10434"/>
                    <a:pt x="8444" y="10213"/>
                  </a:cubicBezTo>
                  <a:lnTo>
                    <a:pt x="8444" y="8449"/>
                  </a:lnTo>
                  <a:lnTo>
                    <a:pt x="9043" y="8449"/>
                  </a:lnTo>
                  <a:cubicBezTo>
                    <a:pt x="9799" y="8417"/>
                    <a:pt x="10271" y="7598"/>
                    <a:pt x="9925" y="6874"/>
                  </a:cubicBezTo>
                  <a:lnTo>
                    <a:pt x="9043" y="5267"/>
                  </a:lnTo>
                  <a:cubicBezTo>
                    <a:pt x="9137" y="4700"/>
                    <a:pt x="9137" y="4164"/>
                    <a:pt x="9011" y="3597"/>
                  </a:cubicBezTo>
                  <a:cubicBezTo>
                    <a:pt x="8665" y="1864"/>
                    <a:pt x="7247" y="510"/>
                    <a:pt x="5546" y="100"/>
                  </a:cubicBezTo>
                  <a:cubicBezTo>
                    <a:pt x="5215" y="33"/>
                    <a:pt x="4889" y="0"/>
                    <a:pt x="4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-48195250" y="2377425"/>
              <a:ext cx="144150" cy="140225"/>
            </a:xfrm>
            <a:custGeom>
              <a:avLst/>
              <a:gdLst/>
              <a:ahLst/>
              <a:cxnLst/>
              <a:rect l="l" t="t" r="r" b="b"/>
              <a:pathLst>
                <a:path w="5766" h="5609" extrusionOk="0">
                  <a:moveTo>
                    <a:pt x="3214" y="757"/>
                  </a:moveTo>
                  <a:lnTo>
                    <a:pt x="3214" y="883"/>
                  </a:lnTo>
                  <a:cubicBezTo>
                    <a:pt x="3214" y="1040"/>
                    <a:pt x="3277" y="1135"/>
                    <a:pt x="3435" y="1198"/>
                  </a:cubicBezTo>
                  <a:cubicBezTo>
                    <a:pt x="3624" y="1261"/>
                    <a:pt x="3844" y="1387"/>
                    <a:pt x="4002" y="1513"/>
                  </a:cubicBezTo>
                  <a:cubicBezTo>
                    <a:pt x="4061" y="1553"/>
                    <a:pt x="4146" y="1593"/>
                    <a:pt x="4233" y="1593"/>
                  </a:cubicBezTo>
                  <a:cubicBezTo>
                    <a:pt x="4283" y="1593"/>
                    <a:pt x="4333" y="1579"/>
                    <a:pt x="4380" y="1545"/>
                  </a:cubicBezTo>
                  <a:lnTo>
                    <a:pt x="4506" y="1482"/>
                  </a:lnTo>
                  <a:lnTo>
                    <a:pt x="4852" y="2049"/>
                  </a:lnTo>
                  <a:lnTo>
                    <a:pt x="4726" y="2143"/>
                  </a:lnTo>
                  <a:cubicBezTo>
                    <a:pt x="4632" y="2206"/>
                    <a:pt x="4537" y="2364"/>
                    <a:pt x="4569" y="2490"/>
                  </a:cubicBezTo>
                  <a:cubicBezTo>
                    <a:pt x="4632" y="2710"/>
                    <a:pt x="4632" y="2899"/>
                    <a:pt x="4569" y="3120"/>
                  </a:cubicBezTo>
                  <a:cubicBezTo>
                    <a:pt x="4537" y="3277"/>
                    <a:pt x="4632" y="3403"/>
                    <a:pt x="4726" y="3466"/>
                  </a:cubicBezTo>
                  <a:lnTo>
                    <a:pt x="4852" y="3561"/>
                  </a:lnTo>
                  <a:lnTo>
                    <a:pt x="4506" y="4159"/>
                  </a:lnTo>
                  <a:lnTo>
                    <a:pt x="4380" y="4065"/>
                  </a:lnTo>
                  <a:cubicBezTo>
                    <a:pt x="4323" y="4037"/>
                    <a:pt x="4260" y="4021"/>
                    <a:pt x="4199" y="4021"/>
                  </a:cubicBezTo>
                  <a:cubicBezTo>
                    <a:pt x="4125" y="4021"/>
                    <a:pt x="4054" y="4044"/>
                    <a:pt x="4002" y="4096"/>
                  </a:cubicBezTo>
                  <a:cubicBezTo>
                    <a:pt x="3844" y="4254"/>
                    <a:pt x="3624" y="4348"/>
                    <a:pt x="3435" y="4411"/>
                  </a:cubicBezTo>
                  <a:cubicBezTo>
                    <a:pt x="3277" y="4475"/>
                    <a:pt x="3214" y="4632"/>
                    <a:pt x="3214" y="4727"/>
                  </a:cubicBezTo>
                  <a:lnTo>
                    <a:pt x="3214" y="4853"/>
                  </a:lnTo>
                  <a:lnTo>
                    <a:pt x="2489" y="4853"/>
                  </a:lnTo>
                  <a:lnTo>
                    <a:pt x="2489" y="4727"/>
                  </a:lnTo>
                  <a:cubicBezTo>
                    <a:pt x="2489" y="4569"/>
                    <a:pt x="2426" y="4475"/>
                    <a:pt x="2269" y="4411"/>
                  </a:cubicBezTo>
                  <a:cubicBezTo>
                    <a:pt x="2048" y="4348"/>
                    <a:pt x="1859" y="4222"/>
                    <a:pt x="1702" y="4096"/>
                  </a:cubicBezTo>
                  <a:cubicBezTo>
                    <a:pt x="1622" y="4057"/>
                    <a:pt x="1530" y="4017"/>
                    <a:pt x="1449" y="4017"/>
                  </a:cubicBezTo>
                  <a:cubicBezTo>
                    <a:pt x="1402" y="4017"/>
                    <a:pt x="1358" y="4030"/>
                    <a:pt x="1324" y="4065"/>
                  </a:cubicBezTo>
                  <a:lnTo>
                    <a:pt x="1198" y="4159"/>
                  </a:lnTo>
                  <a:lnTo>
                    <a:pt x="851" y="3561"/>
                  </a:lnTo>
                  <a:lnTo>
                    <a:pt x="946" y="3466"/>
                  </a:lnTo>
                  <a:cubicBezTo>
                    <a:pt x="1072" y="3403"/>
                    <a:pt x="1166" y="3246"/>
                    <a:pt x="1103" y="3120"/>
                  </a:cubicBezTo>
                  <a:cubicBezTo>
                    <a:pt x="1072" y="2899"/>
                    <a:pt x="1072" y="2710"/>
                    <a:pt x="1103" y="2490"/>
                  </a:cubicBezTo>
                  <a:cubicBezTo>
                    <a:pt x="1166" y="2332"/>
                    <a:pt x="1072" y="2206"/>
                    <a:pt x="946" y="2143"/>
                  </a:cubicBezTo>
                  <a:lnTo>
                    <a:pt x="851" y="2049"/>
                  </a:lnTo>
                  <a:lnTo>
                    <a:pt x="1198" y="1482"/>
                  </a:lnTo>
                  <a:lnTo>
                    <a:pt x="1324" y="1545"/>
                  </a:lnTo>
                  <a:cubicBezTo>
                    <a:pt x="1366" y="1573"/>
                    <a:pt x="1421" y="1588"/>
                    <a:pt x="1481" y="1588"/>
                  </a:cubicBezTo>
                  <a:cubicBezTo>
                    <a:pt x="1553" y="1588"/>
                    <a:pt x="1632" y="1565"/>
                    <a:pt x="1702" y="1513"/>
                  </a:cubicBezTo>
                  <a:cubicBezTo>
                    <a:pt x="1859" y="1356"/>
                    <a:pt x="2048" y="1261"/>
                    <a:pt x="2269" y="1198"/>
                  </a:cubicBezTo>
                  <a:cubicBezTo>
                    <a:pt x="2426" y="1135"/>
                    <a:pt x="2489" y="977"/>
                    <a:pt x="2489" y="883"/>
                  </a:cubicBezTo>
                  <a:lnTo>
                    <a:pt x="2489" y="757"/>
                  </a:lnTo>
                  <a:close/>
                  <a:moveTo>
                    <a:pt x="2174" y="1"/>
                  </a:moveTo>
                  <a:cubicBezTo>
                    <a:pt x="1985" y="1"/>
                    <a:pt x="1828" y="158"/>
                    <a:pt x="1828" y="379"/>
                  </a:cubicBezTo>
                  <a:lnTo>
                    <a:pt x="1828" y="599"/>
                  </a:lnTo>
                  <a:cubicBezTo>
                    <a:pt x="1702" y="631"/>
                    <a:pt x="1576" y="725"/>
                    <a:pt x="1513" y="788"/>
                  </a:cubicBezTo>
                  <a:lnTo>
                    <a:pt x="1324" y="694"/>
                  </a:lnTo>
                  <a:cubicBezTo>
                    <a:pt x="1265" y="658"/>
                    <a:pt x="1192" y="641"/>
                    <a:pt x="1122" y="641"/>
                  </a:cubicBezTo>
                  <a:cubicBezTo>
                    <a:pt x="1004" y="641"/>
                    <a:pt x="890" y="690"/>
                    <a:pt x="851" y="788"/>
                  </a:cubicBezTo>
                  <a:lnTo>
                    <a:pt x="126" y="2017"/>
                  </a:lnTo>
                  <a:cubicBezTo>
                    <a:pt x="63" y="2175"/>
                    <a:pt x="95" y="2427"/>
                    <a:pt x="253" y="2490"/>
                  </a:cubicBezTo>
                  <a:lnTo>
                    <a:pt x="442" y="2616"/>
                  </a:lnTo>
                  <a:lnTo>
                    <a:pt x="442" y="2994"/>
                  </a:lnTo>
                  <a:lnTo>
                    <a:pt x="253" y="3120"/>
                  </a:lnTo>
                  <a:cubicBezTo>
                    <a:pt x="95" y="3214"/>
                    <a:pt x="0" y="3435"/>
                    <a:pt x="126" y="3592"/>
                  </a:cubicBezTo>
                  <a:lnTo>
                    <a:pt x="851" y="4821"/>
                  </a:lnTo>
                  <a:cubicBezTo>
                    <a:pt x="894" y="4928"/>
                    <a:pt x="1024" y="4991"/>
                    <a:pt x="1152" y="4991"/>
                  </a:cubicBezTo>
                  <a:cubicBezTo>
                    <a:pt x="1213" y="4991"/>
                    <a:pt x="1273" y="4977"/>
                    <a:pt x="1324" y="4947"/>
                  </a:cubicBezTo>
                  <a:lnTo>
                    <a:pt x="1513" y="4821"/>
                  </a:lnTo>
                  <a:cubicBezTo>
                    <a:pt x="1639" y="4884"/>
                    <a:pt x="1733" y="4979"/>
                    <a:pt x="1828" y="5010"/>
                  </a:cubicBezTo>
                  <a:lnTo>
                    <a:pt x="1828" y="5262"/>
                  </a:lnTo>
                  <a:cubicBezTo>
                    <a:pt x="1828" y="5451"/>
                    <a:pt x="1985" y="5609"/>
                    <a:pt x="2174" y="5609"/>
                  </a:cubicBezTo>
                  <a:lnTo>
                    <a:pt x="3592" y="5609"/>
                  </a:lnTo>
                  <a:cubicBezTo>
                    <a:pt x="3781" y="5609"/>
                    <a:pt x="3939" y="5451"/>
                    <a:pt x="3939" y="5262"/>
                  </a:cubicBezTo>
                  <a:lnTo>
                    <a:pt x="3939" y="5010"/>
                  </a:lnTo>
                  <a:cubicBezTo>
                    <a:pt x="4065" y="4979"/>
                    <a:pt x="4191" y="4884"/>
                    <a:pt x="4254" y="4821"/>
                  </a:cubicBezTo>
                  <a:lnTo>
                    <a:pt x="4474" y="4947"/>
                  </a:lnTo>
                  <a:cubicBezTo>
                    <a:pt x="4524" y="4967"/>
                    <a:pt x="4580" y="4978"/>
                    <a:pt x="4637" y="4978"/>
                  </a:cubicBezTo>
                  <a:cubicBezTo>
                    <a:pt x="4759" y="4978"/>
                    <a:pt x="4882" y="4929"/>
                    <a:pt x="4947" y="4821"/>
                  </a:cubicBezTo>
                  <a:lnTo>
                    <a:pt x="5640" y="3592"/>
                  </a:lnTo>
                  <a:cubicBezTo>
                    <a:pt x="5734" y="3435"/>
                    <a:pt x="5671" y="3214"/>
                    <a:pt x="5514" y="3120"/>
                  </a:cubicBezTo>
                  <a:lnTo>
                    <a:pt x="5325" y="2994"/>
                  </a:lnTo>
                  <a:lnTo>
                    <a:pt x="5325" y="2616"/>
                  </a:lnTo>
                  <a:lnTo>
                    <a:pt x="5514" y="2490"/>
                  </a:lnTo>
                  <a:cubicBezTo>
                    <a:pt x="5671" y="2427"/>
                    <a:pt x="5766" y="2206"/>
                    <a:pt x="5640" y="2017"/>
                  </a:cubicBezTo>
                  <a:lnTo>
                    <a:pt x="4947" y="788"/>
                  </a:lnTo>
                  <a:cubicBezTo>
                    <a:pt x="4887" y="689"/>
                    <a:pt x="4777" y="627"/>
                    <a:pt x="4664" y="627"/>
                  </a:cubicBezTo>
                  <a:cubicBezTo>
                    <a:pt x="4598" y="627"/>
                    <a:pt x="4532" y="648"/>
                    <a:pt x="4474" y="694"/>
                  </a:cubicBezTo>
                  <a:lnTo>
                    <a:pt x="4254" y="788"/>
                  </a:lnTo>
                  <a:cubicBezTo>
                    <a:pt x="4159" y="725"/>
                    <a:pt x="4033" y="631"/>
                    <a:pt x="3939" y="599"/>
                  </a:cubicBezTo>
                  <a:lnTo>
                    <a:pt x="3939" y="379"/>
                  </a:lnTo>
                  <a:cubicBezTo>
                    <a:pt x="3939" y="158"/>
                    <a:pt x="3781" y="1"/>
                    <a:pt x="3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-48150350" y="2422325"/>
              <a:ext cx="52775" cy="52800"/>
            </a:xfrm>
            <a:custGeom>
              <a:avLst/>
              <a:gdLst/>
              <a:ahLst/>
              <a:cxnLst/>
              <a:rect l="l" t="t" r="r" b="b"/>
              <a:pathLst>
                <a:path w="2111" h="2112" extrusionOk="0">
                  <a:moveTo>
                    <a:pt x="1040" y="662"/>
                  </a:moveTo>
                  <a:cubicBezTo>
                    <a:pt x="1260" y="662"/>
                    <a:pt x="1418" y="820"/>
                    <a:pt x="1418" y="1009"/>
                  </a:cubicBezTo>
                  <a:cubicBezTo>
                    <a:pt x="1418" y="1198"/>
                    <a:pt x="1260" y="1355"/>
                    <a:pt x="1040" y="1355"/>
                  </a:cubicBezTo>
                  <a:cubicBezTo>
                    <a:pt x="851" y="1355"/>
                    <a:pt x="693" y="1198"/>
                    <a:pt x="693" y="1009"/>
                  </a:cubicBezTo>
                  <a:cubicBezTo>
                    <a:pt x="693" y="820"/>
                    <a:pt x="851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639"/>
                    <a:pt x="473" y="2111"/>
                    <a:pt x="1040" y="2111"/>
                  </a:cubicBezTo>
                  <a:cubicBezTo>
                    <a:pt x="1639" y="2111"/>
                    <a:pt x="2111" y="1639"/>
                    <a:pt x="2111" y="1040"/>
                  </a:cubicBezTo>
                  <a:cubicBezTo>
                    <a:pt x="2111" y="473"/>
                    <a:pt x="1639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49" name="Google Shape;449;p41"/>
          <p:cNvSpPr/>
          <p:nvPr/>
        </p:nvSpPr>
        <p:spPr>
          <a:xfrm>
            <a:off x="3839149" y="3167492"/>
            <a:ext cx="373239" cy="359154"/>
          </a:xfrm>
          <a:custGeom>
            <a:avLst/>
            <a:gdLst/>
            <a:ahLst/>
            <a:cxnLst/>
            <a:rect l="l" t="t" r="r" b="b"/>
            <a:pathLst>
              <a:path w="12508" h="12036" extrusionOk="0">
                <a:moveTo>
                  <a:pt x="4600" y="725"/>
                </a:moveTo>
                <a:cubicBezTo>
                  <a:pt x="7026" y="725"/>
                  <a:pt x="8475" y="1387"/>
                  <a:pt x="8475" y="1796"/>
                </a:cubicBezTo>
                <a:cubicBezTo>
                  <a:pt x="8475" y="2143"/>
                  <a:pt x="7058" y="2836"/>
                  <a:pt x="4600" y="2836"/>
                </a:cubicBezTo>
                <a:cubicBezTo>
                  <a:pt x="2111" y="2836"/>
                  <a:pt x="725" y="2143"/>
                  <a:pt x="725" y="1796"/>
                </a:cubicBezTo>
                <a:cubicBezTo>
                  <a:pt x="725" y="1387"/>
                  <a:pt x="2143" y="725"/>
                  <a:pt x="4600" y="725"/>
                </a:cubicBezTo>
                <a:close/>
                <a:moveTo>
                  <a:pt x="694" y="2805"/>
                </a:moveTo>
                <a:cubicBezTo>
                  <a:pt x="1670" y="3403"/>
                  <a:pt x="3371" y="3592"/>
                  <a:pt x="4537" y="3592"/>
                </a:cubicBezTo>
                <a:cubicBezTo>
                  <a:pt x="4915" y="3592"/>
                  <a:pt x="5262" y="3592"/>
                  <a:pt x="5608" y="3561"/>
                </a:cubicBezTo>
                <a:lnTo>
                  <a:pt x="5608" y="4002"/>
                </a:lnTo>
                <a:cubicBezTo>
                  <a:pt x="5608" y="4191"/>
                  <a:pt x="5451" y="4348"/>
                  <a:pt x="5262" y="4348"/>
                </a:cubicBezTo>
                <a:cubicBezTo>
                  <a:pt x="4663" y="4348"/>
                  <a:pt x="4191" y="4821"/>
                  <a:pt x="4191" y="5420"/>
                </a:cubicBezTo>
                <a:lnTo>
                  <a:pt x="4191" y="6113"/>
                </a:lnTo>
                <a:cubicBezTo>
                  <a:pt x="4191" y="6302"/>
                  <a:pt x="4033" y="6459"/>
                  <a:pt x="3844" y="6459"/>
                </a:cubicBezTo>
                <a:cubicBezTo>
                  <a:pt x="3655" y="6459"/>
                  <a:pt x="3497" y="6302"/>
                  <a:pt x="3497" y="6113"/>
                </a:cubicBezTo>
                <a:lnTo>
                  <a:pt x="3497" y="5325"/>
                </a:lnTo>
                <a:cubicBezTo>
                  <a:pt x="3529" y="4726"/>
                  <a:pt x="3056" y="4254"/>
                  <a:pt x="2458" y="4254"/>
                </a:cubicBezTo>
                <a:cubicBezTo>
                  <a:pt x="1859" y="4254"/>
                  <a:pt x="1387" y="4726"/>
                  <a:pt x="1387" y="5325"/>
                </a:cubicBezTo>
                <a:lnTo>
                  <a:pt x="1387" y="6743"/>
                </a:lnTo>
                <a:cubicBezTo>
                  <a:pt x="1387" y="6932"/>
                  <a:pt x="1229" y="7089"/>
                  <a:pt x="1040" y="7089"/>
                </a:cubicBezTo>
                <a:cubicBezTo>
                  <a:pt x="851" y="7089"/>
                  <a:pt x="694" y="6932"/>
                  <a:pt x="694" y="6743"/>
                </a:cubicBezTo>
                <a:lnTo>
                  <a:pt x="694" y="2805"/>
                </a:lnTo>
                <a:close/>
                <a:moveTo>
                  <a:pt x="8475" y="2742"/>
                </a:moveTo>
                <a:lnTo>
                  <a:pt x="8475" y="8192"/>
                </a:lnTo>
                <a:cubicBezTo>
                  <a:pt x="7719" y="8034"/>
                  <a:pt x="7026" y="7625"/>
                  <a:pt x="6553" y="6995"/>
                </a:cubicBezTo>
                <a:lnTo>
                  <a:pt x="5104" y="5010"/>
                </a:lnTo>
                <a:cubicBezTo>
                  <a:pt x="5104" y="5010"/>
                  <a:pt x="5167" y="4978"/>
                  <a:pt x="5293" y="4978"/>
                </a:cubicBezTo>
                <a:cubicBezTo>
                  <a:pt x="5892" y="4978"/>
                  <a:pt x="6364" y="4506"/>
                  <a:pt x="6364" y="3907"/>
                </a:cubicBezTo>
                <a:lnTo>
                  <a:pt x="6364" y="3403"/>
                </a:lnTo>
                <a:cubicBezTo>
                  <a:pt x="7215" y="3277"/>
                  <a:pt x="7971" y="3057"/>
                  <a:pt x="8475" y="2742"/>
                </a:cubicBezTo>
                <a:close/>
                <a:moveTo>
                  <a:pt x="9200" y="3844"/>
                </a:moveTo>
                <a:cubicBezTo>
                  <a:pt x="9925" y="4159"/>
                  <a:pt x="10555" y="4695"/>
                  <a:pt x="10996" y="5325"/>
                </a:cubicBezTo>
                <a:cubicBezTo>
                  <a:pt x="11689" y="6302"/>
                  <a:pt x="11153" y="7782"/>
                  <a:pt x="10019" y="8160"/>
                </a:cubicBezTo>
                <a:cubicBezTo>
                  <a:pt x="9735" y="8223"/>
                  <a:pt x="9452" y="8318"/>
                  <a:pt x="9200" y="8318"/>
                </a:cubicBezTo>
                <a:lnTo>
                  <a:pt x="9200" y="3844"/>
                </a:lnTo>
                <a:close/>
                <a:moveTo>
                  <a:pt x="2489" y="4978"/>
                </a:moveTo>
                <a:cubicBezTo>
                  <a:pt x="2678" y="4978"/>
                  <a:pt x="2836" y="5136"/>
                  <a:pt x="2836" y="5325"/>
                </a:cubicBezTo>
                <a:lnTo>
                  <a:pt x="2836" y="6050"/>
                </a:lnTo>
                <a:cubicBezTo>
                  <a:pt x="2836" y="6617"/>
                  <a:pt x="3308" y="7089"/>
                  <a:pt x="3907" y="7089"/>
                </a:cubicBezTo>
                <a:cubicBezTo>
                  <a:pt x="4474" y="7089"/>
                  <a:pt x="4947" y="6680"/>
                  <a:pt x="4978" y="6081"/>
                </a:cubicBezTo>
                <a:lnTo>
                  <a:pt x="5986" y="7467"/>
                </a:lnTo>
                <a:cubicBezTo>
                  <a:pt x="6459" y="8097"/>
                  <a:pt x="7152" y="8570"/>
                  <a:pt x="7877" y="8822"/>
                </a:cubicBezTo>
                <a:cubicBezTo>
                  <a:pt x="8097" y="8917"/>
                  <a:pt x="8286" y="8948"/>
                  <a:pt x="8507" y="8980"/>
                </a:cubicBezTo>
                <a:lnTo>
                  <a:pt x="8507" y="10303"/>
                </a:lnTo>
                <a:cubicBezTo>
                  <a:pt x="8475" y="10618"/>
                  <a:pt x="7058" y="11311"/>
                  <a:pt x="4600" y="11311"/>
                </a:cubicBezTo>
                <a:cubicBezTo>
                  <a:pt x="2111" y="11311"/>
                  <a:pt x="725" y="10586"/>
                  <a:pt x="725" y="10240"/>
                </a:cubicBezTo>
                <a:lnTo>
                  <a:pt x="725" y="7688"/>
                </a:lnTo>
                <a:cubicBezTo>
                  <a:pt x="851" y="7719"/>
                  <a:pt x="977" y="7782"/>
                  <a:pt x="1072" y="7782"/>
                </a:cubicBezTo>
                <a:cubicBezTo>
                  <a:pt x="1670" y="7782"/>
                  <a:pt x="2143" y="7310"/>
                  <a:pt x="2143" y="6711"/>
                </a:cubicBezTo>
                <a:lnTo>
                  <a:pt x="2143" y="5325"/>
                </a:lnTo>
                <a:cubicBezTo>
                  <a:pt x="2143" y="5136"/>
                  <a:pt x="2300" y="4978"/>
                  <a:pt x="2489" y="4978"/>
                </a:cubicBezTo>
                <a:close/>
                <a:moveTo>
                  <a:pt x="4537" y="1"/>
                </a:moveTo>
                <a:cubicBezTo>
                  <a:pt x="3371" y="1"/>
                  <a:pt x="2300" y="158"/>
                  <a:pt x="1481" y="442"/>
                </a:cubicBezTo>
                <a:cubicBezTo>
                  <a:pt x="252" y="851"/>
                  <a:pt x="0" y="1387"/>
                  <a:pt x="0" y="1796"/>
                </a:cubicBezTo>
                <a:lnTo>
                  <a:pt x="0" y="10240"/>
                </a:lnTo>
                <a:cubicBezTo>
                  <a:pt x="0" y="10649"/>
                  <a:pt x="252" y="11153"/>
                  <a:pt x="1481" y="11594"/>
                </a:cubicBezTo>
                <a:cubicBezTo>
                  <a:pt x="2300" y="11878"/>
                  <a:pt x="3403" y="12036"/>
                  <a:pt x="4537" y="12036"/>
                </a:cubicBezTo>
                <a:cubicBezTo>
                  <a:pt x="6837" y="12036"/>
                  <a:pt x="9137" y="11437"/>
                  <a:pt x="9137" y="10240"/>
                </a:cubicBezTo>
                <a:lnTo>
                  <a:pt x="9137" y="8980"/>
                </a:lnTo>
                <a:cubicBezTo>
                  <a:pt x="9515" y="8980"/>
                  <a:pt x="9862" y="8917"/>
                  <a:pt x="10208" y="8791"/>
                </a:cubicBezTo>
                <a:cubicBezTo>
                  <a:pt x="11815" y="8286"/>
                  <a:pt x="12508" y="6302"/>
                  <a:pt x="11563" y="4884"/>
                </a:cubicBezTo>
                <a:cubicBezTo>
                  <a:pt x="10996" y="4096"/>
                  <a:pt x="10208" y="3435"/>
                  <a:pt x="9137" y="2994"/>
                </a:cubicBezTo>
                <a:lnTo>
                  <a:pt x="9137" y="1796"/>
                </a:lnTo>
                <a:cubicBezTo>
                  <a:pt x="9137" y="631"/>
                  <a:pt x="6837" y="1"/>
                  <a:pt x="45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0" name="Google Shape;450;p41"/>
          <p:cNvSpPr/>
          <p:nvPr/>
        </p:nvSpPr>
        <p:spPr>
          <a:xfrm>
            <a:off x="4958172" y="3167969"/>
            <a:ext cx="314961" cy="358199"/>
          </a:xfrm>
          <a:custGeom>
            <a:avLst/>
            <a:gdLst/>
            <a:ahLst/>
            <a:cxnLst/>
            <a:rect l="l" t="t" r="r" b="b"/>
            <a:pathLst>
              <a:path w="10555" h="12004" extrusionOk="0">
                <a:moveTo>
                  <a:pt x="5262" y="709"/>
                </a:moveTo>
                <a:lnTo>
                  <a:pt x="9420" y="2788"/>
                </a:lnTo>
                <a:lnTo>
                  <a:pt x="8066" y="3450"/>
                </a:lnTo>
                <a:lnTo>
                  <a:pt x="5451" y="2127"/>
                </a:lnTo>
                <a:cubicBezTo>
                  <a:pt x="5403" y="2111"/>
                  <a:pt x="5348" y="2103"/>
                  <a:pt x="5293" y="2103"/>
                </a:cubicBezTo>
                <a:cubicBezTo>
                  <a:pt x="5238" y="2103"/>
                  <a:pt x="5183" y="2111"/>
                  <a:pt x="5136" y="2127"/>
                </a:cubicBezTo>
                <a:lnTo>
                  <a:pt x="2489" y="3450"/>
                </a:lnTo>
                <a:lnTo>
                  <a:pt x="1197" y="2788"/>
                </a:lnTo>
                <a:lnTo>
                  <a:pt x="5262" y="709"/>
                </a:lnTo>
                <a:close/>
                <a:moveTo>
                  <a:pt x="4915" y="3040"/>
                </a:moveTo>
                <a:lnTo>
                  <a:pt x="4915" y="6222"/>
                </a:lnTo>
                <a:lnTo>
                  <a:pt x="2804" y="7294"/>
                </a:lnTo>
                <a:lnTo>
                  <a:pt x="2804" y="4080"/>
                </a:lnTo>
                <a:lnTo>
                  <a:pt x="4915" y="3040"/>
                </a:lnTo>
                <a:close/>
                <a:moveTo>
                  <a:pt x="5640" y="3040"/>
                </a:moveTo>
                <a:lnTo>
                  <a:pt x="7750" y="4080"/>
                </a:lnTo>
                <a:lnTo>
                  <a:pt x="7750" y="7294"/>
                </a:lnTo>
                <a:lnTo>
                  <a:pt x="5640" y="6222"/>
                </a:lnTo>
                <a:lnTo>
                  <a:pt x="5640" y="3040"/>
                </a:lnTo>
                <a:close/>
                <a:moveTo>
                  <a:pt x="5262" y="6758"/>
                </a:moveTo>
                <a:lnTo>
                  <a:pt x="7278" y="7798"/>
                </a:lnTo>
                <a:lnTo>
                  <a:pt x="5262" y="8806"/>
                </a:lnTo>
                <a:lnTo>
                  <a:pt x="3277" y="7798"/>
                </a:lnTo>
                <a:lnTo>
                  <a:pt x="5262" y="6758"/>
                </a:lnTo>
                <a:close/>
                <a:moveTo>
                  <a:pt x="725" y="3372"/>
                </a:moveTo>
                <a:lnTo>
                  <a:pt x="2111" y="4080"/>
                </a:lnTo>
                <a:lnTo>
                  <a:pt x="2111" y="7829"/>
                </a:lnTo>
                <a:cubicBezTo>
                  <a:pt x="2111" y="7955"/>
                  <a:pt x="2206" y="8081"/>
                  <a:pt x="2332" y="8113"/>
                </a:cubicBezTo>
                <a:lnTo>
                  <a:pt x="4915" y="9404"/>
                </a:lnTo>
                <a:lnTo>
                  <a:pt x="4915" y="10980"/>
                </a:lnTo>
                <a:lnTo>
                  <a:pt x="725" y="8869"/>
                </a:lnTo>
                <a:lnTo>
                  <a:pt x="725" y="3372"/>
                </a:lnTo>
                <a:close/>
                <a:moveTo>
                  <a:pt x="9861" y="3387"/>
                </a:moveTo>
                <a:lnTo>
                  <a:pt x="9861" y="8932"/>
                </a:lnTo>
                <a:lnTo>
                  <a:pt x="5640" y="11011"/>
                </a:lnTo>
                <a:lnTo>
                  <a:pt x="5640" y="9436"/>
                </a:lnTo>
                <a:lnTo>
                  <a:pt x="8223" y="8144"/>
                </a:lnTo>
                <a:cubicBezTo>
                  <a:pt x="8349" y="8113"/>
                  <a:pt x="8412" y="7987"/>
                  <a:pt x="8412" y="7829"/>
                </a:cubicBezTo>
                <a:lnTo>
                  <a:pt x="8412" y="4080"/>
                </a:lnTo>
                <a:lnTo>
                  <a:pt x="9861" y="3387"/>
                </a:lnTo>
                <a:close/>
                <a:moveTo>
                  <a:pt x="5262" y="0"/>
                </a:moveTo>
                <a:cubicBezTo>
                  <a:pt x="5206" y="0"/>
                  <a:pt x="5151" y="16"/>
                  <a:pt x="5104" y="47"/>
                </a:cubicBezTo>
                <a:lnTo>
                  <a:pt x="284" y="2473"/>
                </a:lnTo>
                <a:cubicBezTo>
                  <a:pt x="63" y="2536"/>
                  <a:pt x="0" y="2662"/>
                  <a:pt x="0" y="2820"/>
                </a:cubicBezTo>
                <a:lnTo>
                  <a:pt x="0" y="9152"/>
                </a:lnTo>
                <a:cubicBezTo>
                  <a:pt x="0" y="9278"/>
                  <a:pt x="63" y="9404"/>
                  <a:pt x="189" y="9499"/>
                </a:cubicBezTo>
                <a:lnTo>
                  <a:pt x="5104" y="11956"/>
                </a:lnTo>
                <a:cubicBezTo>
                  <a:pt x="5151" y="11988"/>
                  <a:pt x="5206" y="12003"/>
                  <a:pt x="5262" y="12003"/>
                </a:cubicBezTo>
                <a:cubicBezTo>
                  <a:pt x="5317" y="12003"/>
                  <a:pt x="5372" y="11988"/>
                  <a:pt x="5419" y="11956"/>
                </a:cubicBezTo>
                <a:lnTo>
                  <a:pt x="10365" y="9499"/>
                </a:lnTo>
                <a:cubicBezTo>
                  <a:pt x="10460" y="9404"/>
                  <a:pt x="10554" y="9278"/>
                  <a:pt x="10554" y="9152"/>
                </a:cubicBezTo>
                <a:lnTo>
                  <a:pt x="10554" y="2788"/>
                </a:lnTo>
                <a:cubicBezTo>
                  <a:pt x="10554" y="2662"/>
                  <a:pt x="10460" y="2568"/>
                  <a:pt x="10365" y="2505"/>
                </a:cubicBezTo>
                <a:lnTo>
                  <a:pt x="5419" y="47"/>
                </a:lnTo>
                <a:cubicBezTo>
                  <a:pt x="5372" y="16"/>
                  <a:pt x="5317" y="0"/>
                  <a:pt x="52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2"/>
          <p:cNvSpPr txBox="1">
            <a:spLocks noGrp="1"/>
          </p:cNvSpPr>
          <p:nvPr>
            <p:ph type="subTitle" idx="1"/>
          </p:nvPr>
        </p:nvSpPr>
        <p:spPr>
          <a:xfrm>
            <a:off x="1581081" y="2245525"/>
            <a:ext cx="2553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ما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56" name="Google Shape;456;p42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a-IR" dirty="0">
                <a:cs typeface="B Nazanin" panose="00000400000000000000" pitchFamily="2" charset="-78"/>
              </a:rPr>
              <a:t>مقایسه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57" name="Google Shape;457;p42"/>
          <p:cNvSpPr txBox="1">
            <a:spLocks noGrp="1"/>
          </p:cNvSpPr>
          <p:nvPr>
            <p:ph type="subTitle" idx="2"/>
          </p:nvPr>
        </p:nvSpPr>
        <p:spPr>
          <a:xfrm>
            <a:off x="1581081" y="2603400"/>
            <a:ext cx="25530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58" name="Google Shape;458;p42"/>
          <p:cNvSpPr txBox="1">
            <a:spLocks noGrp="1"/>
          </p:cNvSpPr>
          <p:nvPr>
            <p:ph type="subTitle" idx="3"/>
          </p:nvPr>
        </p:nvSpPr>
        <p:spPr>
          <a:xfrm>
            <a:off x="5009919" y="2245525"/>
            <a:ext cx="2553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آنها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59" name="Google Shape;459;p42"/>
          <p:cNvSpPr txBox="1">
            <a:spLocks noGrp="1"/>
          </p:cNvSpPr>
          <p:nvPr>
            <p:ph type="subTitle" idx="4"/>
          </p:nvPr>
        </p:nvSpPr>
        <p:spPr>
          <a:xfrm>
            <a:off x="5009919" y="2603403"/>
            <a:ext cx="25530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fa-IR" dirty="0">
                <a:cs typeface="B Nazanin" panose="00000400000000000000" pitchFamily="2" charset="-78"/>
              </a:rPr>
              <a:t>قالب پاورپوینت شهرسازی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itecture and Urban Plann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A8D22"/>
      </a:accent1>
      <a:accent2>
        <a:srgbClr val="2741CC"/>
      </a:accent2>
      <a:accent3>
        <a:srgbClr val="F4F3ED"/>
      </a:accent3>
      <a:accent4>
        <a:srgbClr val="2741CC"/>
      </a:accent4>
      <a:accent5>
        <a:srgbClr val="CA8D22"/>
      </a:accent5>
      <a:accent6>
        <a:srgbClr val="F4F3ED"/>
      </a:accent6>
      <a:hlink>
        <a:srgbClr val="2741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On-screen Show (16:9)</PresentationFormat>
  <Paragraphs>229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Basic</vt:lpstr>
      <vt:lpstr>Cantarell</vt:lpstr>
      <vt:lpstr>Architecture and Urban Planning by Slidesgo</vt:lpstr>
      <vt:lpstr>تم : رایگان</vt:lpstr>
      <vt:lpstr>فهرست مطالب</vt:lpstr>
      <vt:lpstr>بیانیه ماموریت</vt:lpstr>
      <vt:lpstr>شرکت ما</vt:lpstr>
      <vt:lpstr>بررسی اجمالی کسب و کار</vt:lpstr>
      <vt:lpstr>روندهای بازار</vt:lpstr>
      <vt:lpstr>مشکل و راه حل</vt:lpstr>
      <vt:lpstr>رقبا</vt:lpstr>
      <vt:lpstr>مقایسه</vt:lpstr>
      <vt:lpstr>تحلیل بازار</vt:lpstr>
      <vt:lpstr>هدف</vt:lpstr>
      <vt:lpstr>4,498,300</vt:lpstr>
      <vt:lpstr>اندازه بازار</vt:lpstr>
      <vt:lpstr>سهم بازار</vt:lpstr>
      <vt:lpstr>یک تصویر ارزش هزار کلمه است</vt:lpstr>
      <vt:lpstr>تجزیه و تحلیل رقبا</vt:lpstr>
      <vt:lpstr>برنامه ی بازاریابی</vt:lpstr>
      <vt:lpstr>خدمات ما</vt:lpstr>
      <vt:lpstr>ترازنامه</vt:lpstr>
      <vt:lpstr>تجزیه و تحلیل سربه سر</vt:lpstr>
      <vt:lpstr>برنامه های ما</vt:lpstr>
      <vt:lpstr>فروش و توزیع</vt:lpstr>
      <vt:lpstr>تبلیغات و تبلیغات</vt:lpstr>
      <vt:lpstr>برنامه مدیریتی</vt:lpstr>
      <vt:lpstr>تیم ما</vt:lpstr>
      <vt:lpstr>چارت سازمانی</vt:lpstr>
      <vt:lpstr>شرکای ما</vt:lpstr>
      <vt:lpstr>برنامه عملیاتی</vt:lpstr>
      <vt:lpstr>فرآیند ما</vt:lpstr>
      <vt:lpstr>برنامه مالی</vt:lpstr>
      <vt:lpstr>+350 هزار</vt:lpstr>
      <vt:lpstr>PowerPoint Presentation</vt:lpstr>
      <vt:lpstr>عنوان اسلاید همین جا می رود!</vt:lpstr>
      <vt:lpstr>کلمات عالی</vt:lpstr>
      <vt:lpstr>نگاه یواشکی</vt:lpstr>
      <vt:lpstr>با تشکر از شما دوستان عزیز...!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2024-02-16T09:55:46Z</dcterms:modified>
</cp:coreProperties>
</file>